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2" r:id="rId15"/>
    <p:sldId id="273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75" y="2667000"/>
            <a:ext cx="4465819" cy="297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57200"/>
            <a:ext cx="784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</a:rPr>
              <a:t>Welcome</a:t>
            </a:r>
            <a:endParaRPr lang="en-US" sz="4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85800"/>
            <a:ext cx="2008094" cy="5578971"/>
            <a:chOff x="0" y="685800"/>
            <a:chExt cx="2008094" cy="55789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5800"/>
              <a:ext cx="2008094" cy="3505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0" y="4572000"/>
              <a:ext cx="1990165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Garo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Mymenshing)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3400" y="720777"/>
            <a:ext cx="2286000" cy="5605549"/>
            <a:chOff x="4417142" y="720777"/>
            <a:chExt cx="2212258" cy="5605549"/>
          </a:xfrm>
        </p:grpSpPr>
        <p:sp>
          <p:nvSpPr>
            <p:cNvPr id="4" name="TextBox 3"/>
            <p:cNvSpPr txBox="1"/>
            <p:nvPr/>
          </p:nvSpPr>
          <p:spPr>
            <a:xfrm>
              <a:off x="4419600" y="4572000"/>
              <a:ext cx="2133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Santal</a:t>
              </a:r>
            </a:p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Rajshahi)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7142" y="720777"/>
              <a:ext cx="2212258" cy="343524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981200" y="685800"/>
            <a:ext cx="2362200" cy="5640526"/>
            <a:chOff x="1981200" y="685800"/>
            <a:chExt cx="2362200" cy="5640526"/>
          </a:xfrm>
        </p:grpSpPr>
        <p:sp>
          <p:nvSpPr>
            <p:cNvPr id="5" name="TextBox 4"/>
            <p:cNvSpPr txBox="1"/>
            <p:nvPr/>
          </p:nvSpPr>
          <p:spPr>
            <a:xfrm>
              <a:off x="2057400" y="4572000"/>
              <a:ext cx="2286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Hajang</a:t>
              </a:r>
            </a:p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Mymenshing)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685800"/>
              <a:ext cx="2362200" cy="35052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629400" y="685800"/>
            <a:ext cx="2514601" cy="5086529"/>
            <a:chOff x="6629400" y="685800"/>
            <a:chExt cx="2514601" cy="50865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62" t="18515" b="10371"/>
            <a:stretch/>
          </p:blipFill>
          <p:spPr>
            <a:xfrm>
              <a:off x="6629400" y="685800"/>
              <a:ext cx="2514600" cy="3505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781801" y="4572000"/>
              <a:ext cx="236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Khasia</a:t>
              </a:r>
            </a:p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Sylhet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848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these pictures below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1" b="12792"/>
          <a:stretch/>
        </p:blipFill>
        <p:spPr>
          <a:xfrm>
            <a:off x="5334000" y="1981200"/>
            <a:ext cx="3352799" cy="3886200"/>
          </a:xfrm>
          <a:prstGeom prst="rect">
            <a:avLst/>
          </a:prstGeom>
        </p:spPr>
      </p:pic>
      <p:pic>
        <p:nvPicPr>
          <p:cNvPr id="8" name="Picture 7" descr="veg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981200"/>
            <a:ext cx="3113532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50114"/>
            <a:ext cx="5105400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Vegetables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6150114"/>
            <a:ext cx="25908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Fishes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868"/>
            <a:ext cx="3845829" cy="2153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914" y="4827657"/>
            <a:ext cx="3048000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Meat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56868"/>
            <a:ext cx="4098471" cy="2295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7928" y="4827657"/>
            <a:ext cx="3472543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Rice and Curry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120"/>
            <a:ext cx="4267200" cy="3567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0386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Fishing and hunting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4"/>
          <a:stretch/>
        </p:blipFill>
        <p:spPr>
          <a:xfrm>
            <a:off x="4437530" y="112120"/>
            <a:ext cx="4706470" cy="355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3" y="603738"/>
            <a:ext cx="4685637" cy="2623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09600"/>
            <a:ext cx="3934298" cy="2618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4" y="4114800"/>
            <a:ext cx="91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Jhum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cultivation</a:t>
            </a:r>
            <a:r>
              <a:rPr lang="en-US" sz="3200" dirty="0" smtClean="0">
                <a:latin typeface="+mj-lt"/>
              </a:rPr>
              <a:t> and sow seed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229" y="381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  <a:cs typeface="NikoshBAN" panose="02000000000000000000" pitchFamily="2" charset="0"/>
              </a:rPr>
              <a:t>GROUP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  <a:cs typeface="NikoshBAN" pitchFamily="2" charset="0"/>
              </a:rPr>
              <a:t>WORK</a:t>
            </a:r>
            <a:endParaRPr lang="en-US" sz="3600" dirty="0">
              <a:latin typeface="+mj-lt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505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Explain about the Ethnic people’s food </a:t>
            </a:r>
            <a:r>
              <a:rPr lang="en-US" sz="3200" dirty="0" smtClean="0"/>
              <a:t>habits.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105834"/>
            <a:ext cx="79248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Write </a:t>
            </a:r>
            <a:r>
              <a:rPr lang="en-US" sz="3200" dirty="0" smtClean="0">
                <a:solidFill>
                  <a:schemeClr val="tx1"/>
                </a:solidFill>
              </a:rPr>
              <a:t>a </a:t>
            </a:r>
            <a:r>
              <a:rPr lang="en-US" sz="3200" dirty="0" smtClean="0">
                <a:solidFill>
                  <a:schemeClr val="tx1"/>
                </a:solidFill>
              </a:rPr>
              <a:t>short paragraph on Ethnic people.</a:t>
            </a:r>
          </a:p>
        </p:txBody>
      </p:sp>
      <p:sp>
        <p:nvSpPr>
          <p:cNvPr id="5" name="Down Ribbon 4"/>
          <p:cNvSpPr/>
          <p:nvPr/>
        </p:nvSpPr>
        <p:spPr>
          <a:xfrm>
            <a:off x="1447800" y="990600"/>
            <a:ext cx="6248400" cy="1524000"/>
          </a:xfrm>
          <a:prstGeom prst="ribb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Homework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438400"/>
            <a:ext cx="4385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 You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80" y="228600"/>
            <a:ext cx="8686800" cy="841248"/>
          </a:xfrm>
        </p:spPr>
        <p:txBody>
          <a:bodyPr/>
          <a:lstStyle/>
          <a:p>
            <a:pPr algn="ctr"/>
            <a:r>
              <a:rPr lang="en-US" dirty="0" smtClean="0">
                <a:latin typeface="Lucida Calligraphy" pitchFamily="66" charset="0"/>
              </a:rPr>
              <a:t>Introduction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19600" cy="4572000"/>
          </a:xfr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200" u="heavy" dirty="0" smtClean="0">
                <a:solidFill>
                  <a:schemeClr val="tx1"/>
                </a:solidFill>
              </a:rPr>
              <a:t>Teachers Info</a:t>
            </a:r>
          </a:p>
          <a:p>
            <a:pPr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Abul </a:t>
            </a:r>
            <a:r>
              <a:rPr lang="en-US" sz="3200" dirty="0" err="1" smtClean="0">
                <a:solidFill>
                  <a:schemeClr val="tx1"/>
                </a:solidFill>
              </a:rPr>
              <a:t>kucher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Assistant Teacher, ICT</a:t>
            </a:r>
          </a:p>
          <a:p>
            <a:pPr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Bishowanathpur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Salameia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Hossaina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Dhakil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</a:t>
            </a:r>
            <a:r>
              <a:rPr lang="en-US" sz="2800" dirty="0" err="1" smtClean="0">
                <a:solidFill>
                  <a:schemeClr val="tx1"/>
                </a:solidFill>
              </a:rPr>
              <a:t>adrasha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572000"/>
          </a:xfr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200" u="dbl" dirty="0" smtClean="0">
                <a:solidFill>
                  <a:schemeClr val="tx1"/>
                </a:solidFill>
              </a:rPr>
              <a:t>Class Info</a:t>
            </a:r>
          </a:p>
          <a:p>
            <a:pPr algn="ctr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Class : </a:t>
            </a:r>
            <a:r>
              <a:rPr lang="en-US" sz="3200" dirty="0" smtClean="0">
                <a:solidFill>
                  <a:schemeClr val="tx1"/>
                </a:solidFill>
              </a:rPr>
              <a:t>Eight 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Subject: English  1</a:t>
            </a:r>
            <a:r>
              <a:rPr lang="en-US" sz="3200" baseline="30000" dirty="0" smtClean="0">
                <a:solidFill>
                  <a:schemeClr val="tx1"/>
                </a:solidFill>
              </a:rPr>
              <a:t>st</a:t>
            </a:r>
            <a:r>
              <a:rPr lang="en-US" sz="3200" dirty="0" smtClean="0">
                <a:solidFill>
                  <a:schemeClr val="tx1"/>
                </a:solidFill>
              </a:rPr>
              <a:t> Paper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Lesson: ?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Time: 50 minutes</a:t>
            </a:r>
          </a:p>
          <a:p>
            <a:pPr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NextSlide">
            <a:hlinkClick r:id="" action="ppaction://hlinkshowjump?jump=nextslide"/>
          </p:cNvPr>
          <p:cNvSpPr/>
          <p:nvPr/>
        </p:nvSpPr>
        <p:spPr>
          <a:xfrm rot="5400000">
            <a:off x="501534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revisouSlide">
            <a:hlinkClick r:id="" action="ppaction://hlinkshowjump?jump=previousslide"/>
          </p:cNvPr>
          <p:cNvSpPr/>
          <p:nvPr/>
        </p:nvSpPr>
        <p:spPr>
          <a:xfrm rot="16200000" flipH="1">
            <a:off x="344285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8" y="5638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can you see in these picture?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" y="-104820"/>
            <a:ext cx="9144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" y="1374737"/>
            <a:ext cx="4639236" cy="2597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70074"/>
            <a:ext cx="4191000" cy="2346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715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Who are they?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362200"/>
            <a:ext cx="7620000" cy="1754326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Ethnic 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</a:t>
            </a:r>
            <a:endParaRPr lang="en-US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6764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this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lessons students will be able to…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 Identify their living districts,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/>
              <a:t>explain about their </a:t>
            </a:r>
            <a:r>
              <a:rPr lang="en-US" sz="3600" dirty="0" smtClean="0"/>
              <a:t>foods,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z="3600" dirty="0" smtClean="0"/>
              <a:t> the ethnic people.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3886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86202"/>
            <a:ext cx="3117272" cy="2971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6202"/>
            <a:ext cx="3048000" cy="2971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86201"/>
            <a:ext cx="2809009" cy="3024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5340" y="171106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Living place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" y="152400"/>
            <a:ext cx="4724400" cy="3056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13" y="128955"/>
            <a:ext cx="3475687" cy="3056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7585" y="3625227"/>
            <a:ext cx="422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Forest</a:t>
            </a:r>
            <a:r>
              <a:rPr lang="en-US" sz="3600" dirty="0" smtClean="0"/>
              <a:t> area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3625227"/>
            <a:ext cx="49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Hills and rural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area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95600" y="1030948"/>
            <a:ext cx="3048000" cy="4264116"/>
            <a:chOff x="2895600" y="1030948"/>
            <a:chExt cx="3048000" cy="4264116"/>
          </a:xfrm>
        </p:grpSpPr>
        <p:sp>
          <p:nvSpPr>
            <p:cNvPr id="3" name="TextBox 2"/>
            <p:cNvSpPr txBox="1"/>
            <p:nvPr/>
          </p:nvSpPr>
          <p:spPr>
            <a:xfrm>
              <a:off x="2895600" y="4217845"/>
              <a:ext cx="3048000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Chakma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Chittagong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1030948"/>
              <a:ext cx="2895600" cy="216890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6092454" y="978971"/>
            <a:ext cx="3051545" cy="4316092"/>
            <a:chOff x="6092454" y="978971"/>
            <a:chExt cx="3051545" cy="43160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978971"/>
              <a:ext cx="2590799" cy="222088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92454" y="4217844"/>
              <a:ext cx="3051545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Tripura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Sylhet)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1030948"/>
            <a:ext cx="2895600" cy="4287562"/>
            <a:chOff x="0" y="1030948"/>
            <a:chExt cx="2895600" cy="42875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030948"/>
              <a:ext cx="2819400" cy="214805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0" y="4241291"/>
              <a:ext cx="2895600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Marma</a:t>
              </a: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Chittagong)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149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Lucida Calligraphy</vt:lpstr>
      <vt:lpstr>NikoshBAN</vt:lpstr>
      <vt:lpstr>Times New Roman</vt:lpstr>
      <vt:lpstr>Wingdings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Windows User</cp:lastModifiedBy>
  <cp:revision>249</cp:revision>
  <dcterms:created xsi:type="dcterms:W3CDTF">2006-08-16T00:00:00Z</dcterms:created>
  <dcterms:modified xsi:type="dcterms:W3CDTF">2019-11-30T06:29:49Z</dcterms:modified>
</cp:coreProperties>
</file>