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8" r:id="rId13"/>
    <p:sldId id="269" r:id="rId14"/>
    <p:sldId id="271" r:id="rId15"/>
    <p:sldId id="273" r:id="rId16"/>
    <p:sldId id="274" r:id="rId17"/>
    <p:sldId id="275" r:id="rId18"/>
    <p:sldId id="272" r:id="rId19"/>
    <p:sldId id="279" r:id="rId20"/>
    <p:sldId id="277" r:id="rId21"/>
    <p:sldId id="28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156" y="72"/>
      </p:cViewPr>
      <p:guideLst/>
    </p:cSldViewPr>
  </p:slideViewPr>
  <p:outlineViewPr>
    <p:cViewPr>
      <p:scale>
        <a:sx n="33" d="100"/>
        <a:sy n="33" d="100"/>
      </p:scale>
      <p:origin x="0" y="-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1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50CCDA-8A7A-4314-B568-BD801722FE90}" type="datetimeFigureOut">
              <a:rPr lang="en-US" smtClean="0"/>
              <a:t>08-07-19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6C43AD-68DB-4DAF-983A-E977E557E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43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C43AD-68DB-4DAF-983A-E977E557E16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068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06E80-B14F-448D-B9F5-B013AF7E8843}" type="datetimeFigureOut">
              <a:rPr lang="en-US" smtClean="0"/>
              <a:t>08-07-19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04C01-75C4-49DF-AD62-AFC471B52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08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06E80-B14F-448D-B9F5-B013AF7E8843}" type="datetimeFigureOut">
              <a:rPr lang="en-US" smtClean="0"/>
              <a:t>08-07-19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04C01-75C4-49DF-AD62-AFC471B52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798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06E80-B14F-448D-B9F5-B013AF7E8843}" type="datetimeFigureOut">
              <a:rPr lang="en-US" smtClean="0"/>
              <a:t>08-07-19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04C01-75C4-49DF-AD62-AFC471B52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558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06E80-B14F-448D-B9F5-B013AF7E8843}" type="datetimeFigureOut">
              <a:rPr lang="en-US" smtClean="0"/>
              <a:t>08-07-19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04C01-75C4-49DF-AD62-AFC471B52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032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06E80-B14F-448D-B9F5-B013AF7E8843}" type="datetimeFigureOut">
              <a:rPr lang="en-US" smtClean="0"/>
              <a:t>08-07-19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04C01-75C4-49DF-AD62-AFC471B52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861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06E80-B14F-448D-B9F5-B013AF7E8843}" type="datetimeFigureOut">
              <a:rPr lang="en-US" smtClean="0"/>
              <a:t>08-07-19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04C01-75C4-49DF-AD62-AFC471B52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990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06E80-B14F-448D-B9F5-B013AF7E8843}" type="datetimeFigureOut">
              <a:rPr lang="en-US" smtClean="0"/>
              <a:t>08-07-19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04C01-75C4-49DF-AD62-AFC471B52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99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06E80-B14F-448D-B9F5-B013AF7E8843}" type="datetimeFigureOut">
              <a:rPr lang="en-US" smtClean="0"/>
              <a:t>08-07-19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04C01-75C4-49DF-AD62-AFC471B52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398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06E80-B14F-448D-B9F5-B013AF7E8843}" type="datetimeFigureOut">
              <a:rPr lang="en-US" smtClean="0"/>
              <a:t>08-07-19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04C01-75C4-49DF-AD62-AFC471B52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400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06E80-B14F-448D-B9F5-B013AF7E8843}" type="datetimeFigureOut">
              <a:rPr lang="en-US" smtClean="0"/>
              <a:t>08-07-19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04C01-75C4-49DF-AD62-AFC471B52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249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06E80-B14F-448D-B9F5-B013AF7E8843}" type="datetimeFigureOut">
              <a:rPr lang="en-US" smtClean="0"/>
              <a:t>08-07-19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04C01-75C4-49DF-AD62-AFC471B52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098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06E80-B14F-448D-B9F5-B013AF7E8843}" type="datetimeFigureOut">
              <a:rPr lang="en-US" smtClean="0"/>
              <a:t>08-07-19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04C01-75C4-49DF-AD62-AFC471B52C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73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228303" y="0"/>
            <a:ext cx="9594376" cy="6701056"/>
            <a:chOff x="1228303" y="0"/>
            <a:chExt cx="9594376" cy="670105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8303" y="2170000"/>
              <a:ext cx="9594376" cy="4531056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1842452" y="0"/>
              <a:ext cx="8366078" cy="2402006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18000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30054" y="256666"/>
            <a:ext cx="5527344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Let’s see some musical instruments   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38105" y="983483"/>
            <a:ext cx="11354275" cy="5655795"/>
            <a:chOff x="338105" y="915242"/>
            <a:chExt cx="11354275" cy="565579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9984" y="915242"/>
              <a:ext cx="3792396" cy="189619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27578">
              <a:off x="563768" y="4456712"/>
              <a:ext cx="3448796" cy="1603847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105" y="915242"/>
              <a:ext cx="2726814" cy="2726814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4170" y="1237037"/>
              <a:ext cx="3556000" cy="355600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7268" y="3015037"/>
              <a:ext cx="3556000" cy="35560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66704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94199" y="577686"/>
            <a:ext cx="10412276" cy="5699271"/>
            <a:chOff x="535142" y="536741"/>
            <a:chExt cx="10412276" cy="569927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603" y="536741"/>
              <a:ext cx="2667000" cy="212407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23165">
              <a:off x="8280418" y="3825100"/>
              <a:ext cx="2667000" cy="202882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9187" y="536741"/>
              <a:ext cx="2667000" cy="266700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4895" y="3569012"/>
              <a:ext cx="2667000" cy="26670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074194">
              <a:off x="535142" y="3884268"/>
              <a:ext cx="2560320" cy="1152144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4895" y="536741"/>
              <a:ext cx="2667000" cy="28384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772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952" y="1636171"/>
            <a:ext cx="8452651" cy="361773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215398" y="5253906"/>
            <a:ext cx="9701758" cy="9541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Write the name of musical instruments are played with folk songs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country?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745" y="111890"/>
            <a:ext cx="1939527" cy="1322759"/>
          </a:xfrm>
          <a:prstGeom prst="rect">
            <a:avLst/>
          </a:prstGeom>
        </p:spPr>
      </p:pic>
      <p:sp>
        <p:nvSpPr>
          <p:cNvPr id="3" name="Horizontal Scroll 2"/>
          <p:cNvSpPr/>
          <p:nvPr/>
        </p:nvSpPr>
        <p:spPr>
          <a:xfrm>
            <a:off x="5224486" y="111890"/>
            <a:ext cx="3152634" cy="1296538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Pair Work</a:t>
            </a:r>
          </a:p>
        </p:txBody>
      </p:sp>
      <p:sp>
        <p:nvSpPr>
          <p:cNvPr id="9" name="Sun 8"/>
          <p:cNvSpPr/>
          <p:nvPr/>
        </p:nvSpPr>
        <p:spPr>
          <a:xfrm>
            <a:off x="9689911" y="286602"/>
            <a:ext cx="2074460" cy="1937983"/>
          </a:xfrm>
          <a:prstGeom prst="sun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</a:p>
        </p:txBody>
      </p:sp>
    </p:spTree>
    <p:extLst>
      <p:ext uri="{BB962C8B-B14F-4D97-AF65-F5344CB8AC3E}">
        <p14:creationId xmlns:p14="http://schemas.microsoft.com/office/powerpoint/2010/main" val="61134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76318" y="444296"/>
            <a:ext cx="3590983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Folk songs and singer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61983" y="51206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091313" y="48252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47281" y="2411223"/>
            <a:ext cx="1328807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Palligiti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7041" y="4855911"/>
            <a:ext cx="1629047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Bhawaiya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56397" y="2257334"/>
            <a:ext cx="6665981" cy="830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Abdul Alim (27 July 1931 – 5 September 1974) was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greatest Palligiti singer of Bangladeshi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673" y="1620726"/>
            <a:ext cx="1947076" cy="20223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673" y="4059630"/>
            <a:ext cx="1947075" cy="2006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56397" y="4225053"/>
            <a:ext cx="6665981" cy="15696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Abbas Uddin Ahmed (27 October 1901 – 30 December 1959) was a Bengali folk song composer and singer. He was known for Bhawaiya folk song which is a style commonly found in Rangpur.  </a:t>
            </a:r>
          </a:p>
        </p:txBody>
      </p:sp>
    </p:spTree>
    <p:extLst>
      <p:ext uri="{BB962C8B-B14F-4D97-AF65-F5344CB8AC3E}">
        <p14:creationId xmlns:p14="http://schemas.microsoft.com/office/powerpoint/2010/main" val="412230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8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061983" y="51206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091313" y="48252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6087" y="1620341"/>
            <a:ext cx="1699147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Lalongiti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8197" y="4748273"/>
            <a:ext cx="1897037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Hason Raja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99642" y="1281785"/>
            <a:ext cx="6619762" cy="120032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Lalon Shah (1774-1890) was a prominent Bengali 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philosopher, Baul saint, songwriter, social reformer, composer and singer of Baul songs.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9642" y="4225053"/>
            <a:ext cx="6619762" cy="15696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Hason Raja (21 December 1854-6 December 1922) was a Bengali mystic poet and songwriter from 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Sylhet. His unique style of music made him one of the most prominent figures in Bengali culture.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125" y="774866"/>
            <a:ext cx="1688626" cy="22141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125" y="3902801"/>
            <a:ext cx="1688626" cy="221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68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061983" y="51206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091313" y="48252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33227" y="1881947"/>
            <a:ext cx="1334075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Bhatiali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1307" y="4859030"/>
            <a:ext cx="1610433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Jari gaan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45457" y="1358728"/>
            <a:ext cx="5841242" cy="15696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Bhatiali or bhatiyali is a form of folk music in both Bangladesh and West Bengal. Bhatiali is a river song mostly sung by boatmen while going down streams of the river.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45457" y="4520475"/>
            <a:ext cx="5841242" cy="120032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Jari gaan is a kind of sad song. Its origin is the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tragic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events of Medina and Karbala and the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death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Hazrat Imam Hassan and Hussain.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014" y="975770"/>
            <a:ext cx="2838731" cy="2335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013" y="3952853"/>
            <a:ext cx="2838732" cy="233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3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  <p:bldP spid="6" grpId="0" animBg="1"/>
      <p:bldP spid="8" grpId="1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061983" y="51206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091313" y="48252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5930" y="1765861"/>
            <a:ext cx="1616752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Sari gaan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536" y="4618199"/>
            <a:ext cx="1569803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Pala gaan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92640" y="1427306"/>
            <a:ext cx="5907706" cy="120032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Sari gaan or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Sari songs are usually sung before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the boat races, a popular amusement in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East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Bengal during the monsoon months.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92640" y="3910313"/>
            <a:ext cx="5907706" cy="19389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Pala gaan is also a kind of  traditional Bengali folk song. It is an essential component of all the major rural festivals during the dry seasons. Pala gaan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performed by a group of performers.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682" y="929608"/>
            <a:ext cx="2667000" cy="21957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773" y="3781946"/>
            <a:ext cx="2667000" cy="219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9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061983" y="51206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091313" y="48252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146270" y="234509"/>
            <a:ext cx="1801505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Gambhira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29541" y="4821010"/>
            <a:ext cx="9634078" cy="169277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Gambhira is a type of folk song popular in the northwestern region of 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Bangladesh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Chapai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Nawabganj district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main centre of Gambhira 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performances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Bangladesh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tradition is also popular in the nearby 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districts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 Rajshahi and Naogaon.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203" y="861682"/>
            <a:ext cx="6133035" cy="362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2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Ribbon 1"/>
          <p:cNvSpPr/>
          <p:nvPr/>
        </p:nvSpPr>
        <p:spPr>
          <a:xfrm>
            <a:off x="2554167" y="464021"/>
            <a:ext cx="5745708" cy="1214651"/>
          </a:xfrm>
          <a:prstGeom prst="ribbo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 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7029" y="4915297"/>
            <a:ext cx="10516965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 in groups  and write a paragraph on “Folk song of Bangladesh.”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220522" y="286601"/>
            <a:ext cx="7543849" cy="4154419"/>
            <a:chOff x="4220521" y="286601"/>
            <a:chExt cx="7543849" cy="4154418"/>
          </a:xfrm>
        </p:grpSpPr>
        <p:sp>
          <p:nvSpPr>
            <p:cNvPr id="3" name="Sun 2"/>
            <p:cNvSpPr/>
            <p:nvPr/>
          </p:nvSpPr>
          <p:spPr>
            <a:xfrm>
              <a:off x="9689910" y="286601"/>
              <a:ext cx="2074460" cy="1937983"/>
            </a:xfrm>
            <a:prstGeom prst="sun">
              <a:avLst/>
            </a:prstGeom>
            <a:solidFill>
              <a:srgbClr val="FF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Min</a:t>
              </a: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0521" y="2028019"/>
              <a:ext cx="2413000" cy="241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085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Ribbon 1"/>
          <p:cNvSpPr/>
          <p:nvPr/>
        </p:nvSpPr>
        <p:spPr>
          <a:xfrm>
            <a:off x="3238509" y="423077"/>
            <a:ext cx="5745708" cy="1214651"/>
          </a:xfrm>
          <a:prstGeom prst="ribbo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79678" y="3002506"/>
            <a:ext cx="6361851" cy="209288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 short answer to the following questions.</a:t>
            </a:r>
          </a:p>
          <a:p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1" indent="-342891">
              <a:buAutoNum type="arabicPeriod"/>
            </a:pPr>
            <a:r>
              <a:rPr 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folk song?</a:t>
            </a:r>
          </a:p>
          <a:p>
            <a:pPr marL="342891" indent="-342891">
              <a:buAutoNum type="arabicPeriod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is Lalon Shah?</a:t>
            </a:r>
          </a:p>
          <a:p>
            <a:pPr marL="342891" indent="-342891">
              <a:buAutoNum type="arabicPeriod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usually likes folk songs? </a:t>
            </a:r>
          </a:p>
        </p:txBody>
      </p:sp>
    </p:spTree>
    <p:extLst>
      <p:ext uri="{BB962C8B-B14F-4D97-AF65-F5344CB8AC3E}">
        <p14:creationId xmlns:p14="http://schemas.microsoft.com/office/powerpoint/2010/main" val="414309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85648" y="341193"/>
            <a:ext cx="3057247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760562" y="1487607"/>
            <a:ext cx="8488631" cy="4094328"/>
            <a:chOff x="1760562" y="1487607"/>
            <a:chExt cx="8488631" cy="4094328"/>
          </a:xfrm>
        </p:grpSpPr>
        <p:sp>
          <p:nvSpPr>
            <p:cNvPr id="3" name="Rectangle 2"/>
            <p:cNvSpPr/>
            <p:nvPr/>
          </p:nvSpPr>
          <p:spPr>
            <a:xfrm>
              <a:off x="1760562" y="1487607"/>
              <a:ext cx="3411940" cy="4094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Md. Shamsuddoha</a:t>
              </a:r>
            </a:p>
            <a:p>
              <a:pPr algn="ctr"/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Asst.Teacher (English)</a:t>
              </a:r>
            </a:p>
            <a:p>
              <a:pPr algn="ctr"/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Gangore High School</a:t>
              </a:r>
            </a:p>
            <a:p>
              <a:pPr algn="ctr"/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Niamatpur, Naogaon.</a:t>
              </a:r>
            </a:p>
            <a:p>
              <a:pPr algn="ctr"/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shamshzoha@gmail.com</a:t>
              </a:r>
            </a:p>
            <a:p>
              <a:pPr algn="ctr"/>
              <a:endParaRPr 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837253" y="1487607"/>
              <a:ext cx="3411940" cy="4094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Sub: English</a:t>
              </a:r>
            </a:p>
            <a:p>
              <a:pPr algn="ctr"/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Class: Eight</a:t>
              </a:r>
            </a:p>
            <a:p>
              <a:pPr algn="ctr"/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Unite: One</a:t>
              </a:r>
            </a:p>
            <a:p>
              <a:pPr algn="ctr"/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Time: 50 minutes</a:t>
              </a:r>
            </a:p>
            <a:p>
              <a:pPr algn="ctr"/>
              <a:r>
                <a:rPr lang="en-US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Date: 16/02/2019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38919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23831" y="4326344"/>
            <a:ext cx="9454704" cy="9541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you want more or less programmes on folk songs on our TV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channels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Describe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853" y="267270"/>
            <a:ext cx="2912660" cy="291266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48948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258" y="543635"/>
            <a:ext cx="3346885" cy="203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990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2931" y="464023"/>
            <a:ext cx="4220514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Let’s watch the video clips</a:t>
            </a:r>
          </a:p>
        </p:txBody>
      </p:sp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9256855"/>
              </p:ext>
            </p:extLst>
          </p:nvPr>
        </p:nvGraphicFramePr>
        <p:xfrm>
          <a:off x="5132271" y="2047167"/>
          <a:ext cx="1795438" cy="151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32271" y="2047167"/>
                        <a:ext cx="1795438" cy="1514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518454" y="4405925"/>
            <a:ext cx="7023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you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understand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type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song is this? 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93863" y="5249783"/>
            <a:ext cx="1672253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Folk song</a:t>
            </a:r>
          </a:p>
        </p:txBody>
      </p:sp>
    </p:spTree>
    <p:extLst>
      <p:ext uri="{BB962C8B-B14F-4D97-AF65-F5344CB8AC3E}">
        <p14:creationId xmlns:p14="http://schemas.microsoft.com/office/powerpoint/2010/main" val="307261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36612" y="1132764"/>
            <a:ext cx="5035353" cy="5232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So, todays lesson is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about……..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35795" y="3234518"/>
            <a:ext cx="3036985" cy="5847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Folk Songs </a:t>
            </a:r>
          </a:p>
        </p:txBody>
      </p:sp>
    </p:spTree>
    <p:extLst>
      <p:ext uri="{BB962C8B-B14F-4D97-AF65-F5344CB8AC3E}">
        <p14:creationId xmlns:p14="http://schemas.microsoft.com/office/powerpoint/2010/main" val="344188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58103" y="491318"/>
            <a:ext cx="3547766" cy="5847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01075" y="2224586"/>
            <a:ext cx="8061822" cy="267765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By the end of the lesson the learners  will be  able to…</a:t>
            </a:r>
          </a:p>
          <a:p>
            <a:endParaRPr lang="en-US" sz="28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 and understand the text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Tell the meaning of the new words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Write the name of musical instruments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Write a paragraph on Folk song </a:t>
            </a:r>
          </a:p>
        </p:txBody>
      </p:sp>
    </p:spTree>
    <p:extLst>
      <p:ext uri="{BB962C8B-B14F-4D97-AF65-F5344CB8AC3E}">
        <p14:creationId xmlns:p14="http://schemas.microsoft.com/office/powerpoint/2010/main" val="399714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8166" y="427101"/>
            <a:ext cx="10177786" cy="9541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Dear students, open page at 2, section B of your text book. Now read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silently and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try to find out the new words.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41" y="1883386"/>
            <a:ext cx="10727140" cy="379407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20653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11441" y="1912847"/>
            <a:ext cx="3575713" cy="1977243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509980" y="2340500"/>
            <a:ext cx="4892686" cy="46166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relating to the traditional art or culture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92058" y="3108404"/>
            <a:ext cx="4071949" cy="46166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Rahim likes to sing folk songs.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4617" y="2901468"/>
            <a:ext cx="843501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0338" y="4959501"/>
            <a:ext cx="1898277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</a:t>
            </a:r>
          </a:p>
        </p:txBody>
      </p:sp>
      <p:sp>
        <p:nvSpPr>
          <p:cNvPr id="9" name="Rectangle 8"/>
          <p:cNvSpPr/>
          <p:nvPr/>
        </p:nvSpPr>
        <p:spPr>
          <a:xfrm>
            <a:off x="2811441" y="4247007"/>
            <a:ext cx="3575713" cy="1977243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09980" y="4403214"/>
            <a:ext cx="4927952" cy="46166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people living in one particular area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58692" y="5698024"/>
            <a:ext cx="4030527" cy="46166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live in a global community.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039737" y="167843"/>
            <a:ext cx="7656394" cy="2056742"/>
            <a:chOff x="4039737" y="167843"/>
            <a:chExt cx="7656394" cy="2056742"/>
          </a:xfrm>
        </p:grpSpPr>
        <p:sp>
          <p:nvSpPr>
            <p:cNvPr id="13" name="Horizontal Scroll 12"/>
            <p:cNvSpPr/>
            <p:nvPr/>
          </p:nvSpPr>
          <p:spPr>
            <a:xfrm>
              <a:off x="4039737" y="167843"/>
              <a:ext cx="3166280" cy="1033272"/>
            </a:xfrm>
            <a:prstGeom prst="horizontalScroll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Individual Work</a:t>
              </a:r>
            </a:p>
          </p:txBody>
        </p:sp>
        <p:sp>
          <p:nvSpPr>
            <p:cNvPr id="14" name="Sun 13"/>
            <p:cNvSpPr/>
            <p:nvPr/>
          </p:nvSpPr>
          <p:spPr>
            <a:xfrm>
              <a:off x="9621671" y="286602"/>
              <a:ext cx="2074460" cy="1937983"/>
            </a:xfrm>
            <a:prstGeom prst="sun">
              <a:avLst/>
            </a:prstGeom>
            <a:solidFill>
              <a:srgbClr val="FF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04</a:t>
              </a:r>
            </a:p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Min</a:t>
              </a:r>
            </a:p>
          </p:txBody>
        </p:sp>
      </p:grpSp>
      <p:sp>
        <p:nvSpPr>
          <p:cNvPr id="15" name="Flowchart: Sequential Access Storage 14"/>
          <p:cNvSpPr/>
          <p:nvPr/>
        </p:nvSpPr>
        <p:spPr>
          <a:xfrm>
            <a:off x="313962" y="357621"/>
            <a:ext cx="1992575" cy="1795945"/>
          </a:xfrm>
          <a:prstGeom prst="flowChartMagneticTap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Key words </a:t>
            </a:r>
          </a:p>
          <a:p>
            <a:pPr algn="ctr"/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415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  <p:bldP spid="6" grpId="0"/>
      <p:bldP spid="3" grpId="0"/>
      <p:bldP spid="4" grpId="0"/>
      <p:bldP spid="9" grpId="0" animBg="1"/>
      <p:bldP spid="7" grpId="0"/>
      <p:bldP spid="10" grpId="0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21417" y="654674"/>
            <a:ext cx="4203511" cy="234741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621417" y="3811505"/>
            <a:ext cx="4148919" cy="234741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77802" y="1616417"/>
            <a:ext cx="1338828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Musical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7278" y="4800545"/>
            <a:ext cx="1739579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87654" y="1030700"/>
            <a:ext cx="1943161" cy="46166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Music related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960358" y="2170268"/>
            <a:ext cx="4629024" cy="46166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comes from a musical family.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60358" y="3907981"/>
            <a:ext cx="4564070" cy="83099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object that is played to produce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Musical sounds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60358" y="5092932"/>
            <a:ext cx="4206601" cy="83099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favorite music instrument is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flute.</a:t>
            </a:r>
          </a:p>
        </p:txBody>
      </p:sp>
    </p:spTree>
    <p:extLst>
      <p:ext uri="{BB962C8B-B14F-4D97-AF65-F5344CB8AC3E}">
        <p14:creationId xmlns:p14="http://schemas.microsoft.com/office/powerpoint/2010/main" val="209860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/>
      <p:bldP spid="11" grpId="0"/>
      <p:bldP spid="12" grpId="0"/>
      <p:bldP spid="2" grpId="0"/>
      <p:bldP spid="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41444" y="561432"/>
            <a:ext cx="10809026" cy="5176077"/>
            <a:chOff x="641444" y="561432"/>
            <a:chExt cx="10809026" cy="5176077"/>
          </a:xfrm>
        </p:grpSpPr>
        <p:sp>
          <p:nvSpPr>
            <p:cNvPr id="2" name="TextBox 1"/>
            <p:cNvSpPr txBox="1"/>
            <p:nvPr/>
          </p:nvSpPr>
          <p:spPr>
            <a:xfrm>
              <a:off x="641444" y="4844957"/>
              <a:ext cx="10809026" cy="892552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wrap="square" rtlCol="0">
              <a:spAutoFit/>
            </a:bodyPr>
            <a:lstStyle/>
            <a:p>
              <a:r>
                <a: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There are different types of musical instruments are played with our folk </a:t>
              </a:r>
              <a:endPara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songs. These </a:t>
              </a:r>
              <a:r>
                <a: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instruments, usually homemade, that are played by folk musicians.  </a:t>
              </a: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5815" y="561432"/>
              <a:ext cx="6120285" cy="3606085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pic>
      </p:grpSp>
    </p:spTree>
    <p:extLst>
      <p:ext uri="{BB962C8B-B14F-4D97-AF65-F5344CB8AC3E}">
        <p14:creationId xmlns:p14="http://schemas.microsoft.com/office/powerpoint/2010/main" val="347768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855</TotalTime>
  <Words>360</Words>
  <Application>Microsoft Office PowerPoint</Application>
  <PresentationFormat>Widescreen</PresentationFormat>
  <Paragraphs>93</Paragraphs>
  <Slides>21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Shamsh Zoha</dc:creator>
  <cp:lastModifiedBy>Shamsh Zoha</cp:lastModifiedBy>
  <cp:revision>99</cp:revision>
  <dcterms:created xsi:type="dcterms:W3CDTF">2019-07-07T05:29:33Z</dcterms:created>
  <dcterms:modified xsi:type="dcterms:W3CDTF">2019-07-07T19:59:39Z</dcterms:modified>
</cp:coreProperties>
</file>