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84" y="17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6614-6254-4AAA-97AA-4133ACE194A6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8C57-F4E5-4A07-ABF4-DF26C1D04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72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6614-6254-4AAA-97AA-4133ACE194A6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8C57-F4E5-4A07-ABF4-DF26C1D04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83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6614-6254-4AAA-97AA-4133ACE194A6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8C57-F4E5-4A07-ABF4-DF26C1D04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304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6614-6254-4AAA-97AA-4133ACE194A6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8C57-F4E5-4A07-ABF4-DF26C1D04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117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6614-6254-4AAA-97AA-4133ACE194A6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8C57-F4E5-4A07-ABF4-DF26C1D04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951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6614-6254-4AAA-97AA-4133ACE194A6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8C57-F4E5-4A07-ABF4-DF26C1D04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103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6614-6254-4AAA-97AA-4133ACE194A6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8C57-F4E5-4A07-ABF4-DF26C1D04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697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6614-6254-4AAA-97AA-4133ACE194A6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8C57-F4E5-4A07-ABF4-DF26C1D04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37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6614-6254-4AAA-97AA-4133ACE194A6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8C57-F4E5-4A07-ABF4-DF26C1D04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4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6614-6254-4AAA-97AA-4133ACE194A6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8C57-F4E5-4A07-ABF4-DF26C1D04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35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6614-6254-4AAA-97AA-4133ACE194A6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28C57-F4E5-4A07-ABF4-DF26C1D04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07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E6614-6254-4AAA-97AA-4133ACE194A6}" type="datetimeFigureOut">
              <a:rPr lang="en-US" smtClean="0"/>
              <a:t>10-07-19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28C57-F4E5-4A07-ABF4-DF26C1D04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311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7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1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168" y="1129919"/>
            <a:ext cx="6673684" cy="402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015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748050" y="810494"/>
            <a:ext cx="8672584" cy="3714750"/>
            <a:chOff x="1516038" y="824142"/>
            <a:chExt cx="8672584" cy="371475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6038" y="1182129"/>
              <a:ext cx="4775580" cy="2998777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6822" y="824142"/>
              <a:ext cx="2971800" cy="371475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4487767" y="5112131"/>
            <a:ext cx="29241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২। চিত্র/অ্যানিমেশন  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1421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419368" y="1372738"/>
            <a:ext cx="9372092" cy="2312158"/>
            <a:chOff x="1337480" y="717645"/>
            <a:chExt cx="9372092" cy="231215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7480" y="717645"/>
              <a:ext cx="2312158" cy="2312158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8477" y="717645"/>
              <a:ext cx="2308605" cy="231215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5921" y="717645"/>
              <a:ext cx="2633651" cy="2312158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4672524" y="5139427"/>
            <a:ext cx="25442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অডিও বা শব্দ 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2505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00802" y="4907415"/>
            <a:ext cx="15343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৪। ভিডিও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9375148"/>
              </p:ext>
            </p:extLst>
          </p:nvPr>
        </p:nvGraphicFramePr>
        <p:xfrm>
          <a:off x="5520701" y="2069461"/>
          <a:ext cx="1694597" cy="1429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20701" y="2069461"/>
                        <a:ext cx="1694597" cy="14298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9435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573" y="1761632"/>
            <a:ext cx="4762500" cy="2857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52466" y="288260"/>
            <a:ext cx="25587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 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9648967" y="136478"/>
            <a:ext cx="2088108" cy="1842447"/>
          </a:xfrm>
          <a:prstGeom prst="cloud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232757" y="548497"/>
            <a:ext cx="1072731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b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</a:p>
          <a:p>
            <a:pPr algn="ctr"/>
            <a:r>
              <a:rPr lang="bn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b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মিনিট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7057" y="5679124"/>
            <a:ext cx="7369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তোমাদের খাতায় মাল্টিমিডিয়ায় ব্যবহৃত মাধ্যমগুলো সম্পর্কে লিখ।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8991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1589" y="218365"/>
            <a:ext cx="41392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মাল্টিমিডিয়ার ব্যবহার 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948821" y="1165719"/>
            <a:ext cx="8136876" cy="5276023"/>
            <a:chOff x="1948821" y="1165719"/>
            <a:chExt cx="8136876" cy="527602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783" y="1165719"/>
              <a:ext cx="3750059" cy="243729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5309" y="1165719"/>
              <a:ext cx="3730388" cy="243729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8821" y="3780921"/>
              <a:ext cx="3835021" cy="2660821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5309" y="3780921"/>
              <a:ext cx="3730388" cy="26608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2275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48871" y="177418"/>
            <a:ext cx="60725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শিক্ষাক্ষেত্রে মাল্টিমিডিয়ার ব্যবহার 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948922" y="1056043"/>
            <a:ext cx="8215289" cy="5656806"/>
            <a:chOff x="1389363" y="1056043"/>
            <a:chExt cx="8215289" cy="565680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9363" y="1056043"/>
              <a:ext cx="3667837" cy="2310581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7597" y="1056043"/>
              <a:ext cx="2957055" cy="2310581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9363" y="4136065"/>
              <a:ext cx="3667837" cy="211511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7597" y="4136065"/>
              <a:ext cx="2957055" cy="2115119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114644" y="3366624"/>
              <a:ext cx="22172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মাল্টিমিডিয়া ক্লাসরুম </a:t>
              </a:r>
              <a:endPara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105395" y="3366624"/>
              <a:ext cx="2041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ল্যাপটপ ও প্রজেক্টর </a:t>
              </a:r>
              <a:endPara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84418" y="6251184"/>
              <a:ext cx="182453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ডিজিটাল কন্টেন্ট </a:t>
              </a:r>
              <a:endPara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688554" y="6251184"/>
              <a:ext cx="15568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সাউন্ড সিস্টেম </a:t>
              </a:r>
              <a:endPara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2215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24434" y="81882"/>
            <a:ext cx="43938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বিনোদনে মাল্টিমিডিয়া  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310185" y="987803"/>
            <a:ext cx="9635596" cy="5547116"/>
            <a:chOff x="1310185" y="946859"/>
            <a:chExt cx="9635596" cy="554711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0185" y="3295957"/>
              <a:ext cx="3730157" cy="225868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1320" y="3295957"/>
              <a:ext cx="3684461" cy="2258682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9142" y="946859"/>
              <a:ext cx="3684461" cy="2258682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121450" y="6032310"/>
              <a:ext cx="79998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সিনেমা ও নাটককে প্রাণবন্ত করতে মাল্টিমিডিয়ার সাহায্যে স্পেশাল ইফেক্টের ব্যবহার </a:t>
              </a:r>
              <a:endPara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5837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41293" y="272951"/>
            <a:ext cx="79218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বিজ্ঞাপন ও ডিজিটাল প্রকাশনায় মাল্টিমিডিয়া  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176816" y="1273576"/>
            <a:ext cx="7868369" cy="4767785"/>
            <a:chOff x="2176816" y="1273576"/>
            <a:chExt cx="7868369" cy="476778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6816" y="1273576"/>
              <a:ext cx="2786802" cy="189270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5618" y="3589928"/>
              <a:ext cx="1869198" cy="2451433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735" y="1273576"/>
              <a:ext cx="3043450" cy="189270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735" y="3890181"/>
              <a:ext cx="3043450" cy="21511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1941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5278" y="191065"/>
            <a:ext cx="8352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গেমস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bn-I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en-US" sz="4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55272" y="2112999"/>
            <a:ext cx="11169211" cy="3432207"/>
            <a:chOff x="455272" y="2112999"/>
            <a:chExt cx="11169211" cy="343220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272" y="2112999"/>
              <a:ext cx="3397369" cy="240518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2642" y="2113000"/>
              <a:ext cx="2405185" cy="240518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2848" y="2112999"/>
              <a:ext cx="2296308" cy="240518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38483" y="2112999"/>
              <a:ext cx="2286000" cy="240518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648935" y="5021986"/>
              <a:ext cx="298511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মাল্টিমিডিয়া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সফটওয়্যার</a:t>
              </a:r>
              <a:r>
                <a: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6020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587992" y="435377"/>
            <a:ext cx="11272452" cy="6142845"/>
            <a:chOff x="587992" y="435377"/>
            <a:chExt cx="11272452" cy="614284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992" y="435377"/>
              <a:ext cx="5222352" cy="2637288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2668" y="3222790"/>
              <a:ext cx="2684346" cy="3355432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257354" y="4423452"/>
              <a:ext cx="6603090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কম্পিউটার গেমস বা ভিডিও গেমস গুলোতে মাল্টিমিডিয়ার </a:t>
              </a:r>
            </a:p>
            <a:p>
              <a:r>
                <a:rPr lang="bn-IN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ব্যাপক ব্যবহার শুরু হয়েছে। 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5206" y="435377"/>
              <a:ext cx="5064369" cy="26372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6770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17896" y="1672988"/>
            <a:ext cx="9774072" cy="4419600"/>
            <a:chOff x="1168021" y="1904999"/>
            <a:chExt cx="9774072" cy="4419600"/>
          </a:xfrm>
        </p:grpSpPr>
        <p:sp>
          <p:nvSpPr>
            <p:cNvPr id="4" name="Rectangle 3"/>
            <p:cNvSpPr/>
            <p:nvPr/>
          </p:nvSpPr>
          <p:spPr>
            <a:xfrm>
              <a:off x="1168021" y="3022192"/>
              <a:ext cx="4136411" cy="21852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মোঃ</a:t>
              </a:r>
              <a:r>
                <a:rPr lang="en-US" sz="2800" dirty="0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শামসুদ্দোহা</a:t>
              </a:r>
              <a:r>
                <a:rPr lang="en-US" sz="2800" dirty="0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bn-BD" sz="2800" dirty="0" smtClean="0">
                <a:ln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800" dirty="0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সহকারী</a:t>
              </a:r>
              <a:r>
                <a:rPr lang="en-US" sz="2400" dirty="0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শিক্ষক</a:t>
              </a:r>
              <a:r>
                <a:rPr lang="en-US" sz="2400" dirty="0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(</a:t>
              </a:r>
              <a:r>
                <a:rPr lang="en-US" sz="2400" dirty="0" err="1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ইংরেজী</a:t>
              </a:r>
              <a:r>
                <a:rPr lang="en-US" sz="2400" dirty="0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)</a:t>
              </a:r>
              <a:r>
                <a:rPr lang="en-US" sz="2800" dirty="0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pPr algn="ctr"/>
              <a:r>
                <a:rPr lang="en-US" sz="2800" dirty="0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গাংগোর</a:t>
              </a:r>
              <a:r>
                <a:rPr lang="en-US" sz="2800" dirty="0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উচ্চ</a:t>
              </a:r>
              <a:r>
                <a:rPr lang="en-US" sz="2800" dirty="0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বিদ্যালয়</a:t>
              </a:r>
              <a:r>
                <a:rPr lang="en-US" sz="2800" dirty="0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pPr algn="ctr"/>
              <a:r>
                <a:rPr lang="en-US" sz="2800" dirty="0" err="1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নিয়ামতপুর</a:t>
              </a:r>
              <a:r>
                <a:rPr lang="en-US" sz="2800" dirty="0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2800" dirty="0" err="1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নওগাঁ</a:t>
              </a:r>
              <a:r>
                <a:rPr lang="en-US" sz="2800" dirty="0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।  </a:t>
              </a:r>
              <a:endParaRPr lang="bn-BD" sz="2800" dirty="0" smtClean="0">
                <a:ln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400" dirty="0" smtClean="0">
                  <a:ln>
                    <a:solidFill>
                      <a:schemeClr val="tx1"/>
                    </a:solidFill>
                    <a:prstDash val="solid"/>
                  </a:ln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shamshzoha@gmail.com</a:t>
              </a:r>
              <a:endParaRPr lang="en-US" sz="2800" dirty="0" smtClean="0">
                <a:ln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208293" y="3217728"/>
              <a:ext cx="37338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latin typeface="NikoshBAN" pitchFamily="2" charset="0"/>
                  <a:cs typeface="NikoshBAN" pitchFamily="2" charset="0"/>
                </a:rPr>
                <a:t>বিষয়ঃ</a:t>
              </a:r>
              <a:r>
                <a:rPr lang="en-US" sz="28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b="1" dirty="0" err="1" smtClean="0">
                  <a:latin typeface="NikoshBAN" pitchFamily="2" charset="0"/>
                  <a:cs typeface="NikoshBAN" pitchFamily="2" charset="0"/>
                </a:rPr>
                <a:t>তথ্য</a:t>
              </a:r>
              <a:r>
                <a:rPr lang="en-US" sz="2800" b="1" dirty="0" smtClean="0">
                  <a:latin typeface="NikoshBAN" pitchFamily="2" charset="0"/>
                  <a:cs typeface="NikoshBAN" pitchFamily="2" charset="0"/>
                </a:rPr>
                <a:t> ও </a:t>
              </a:r>
              <a:r>
                <a:rPr lang="en-US" sz="2800" b="1" dirty="0" err="1" smtClean="0">
                  <a:latin typeface="NikoshBAN" pitchFamily="2" charset="0"/>
                  <a:cs typeface="NikoshBAN" pitchFamily="2" charset="0"/>
                </a:rPr>
                <a:t>যোগাযোগ</a:t>
              </a:r>
              <a:r>
                <a:rPr lang="en-US" sz="28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b="1" dirty="0" err="1" smtClean="0">
                  <a:latin typeface="NikoshBAN" pitchFamily="2" charset="0"/>
                  <a:cs typeface="NikoshBAN" pitchFamily="2" charset="0"/>
                </a:rPr>
                <a:t>প্রযুক্তি</a:t>
              </a:r>
              <a:r>
                <a:rPr lang="en-US" sz="2800" b="1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bn-BD" sz="2800" b="1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800" b="1" dirty="0" err="1" smtClean="0">
                  <a:latin typeface="NikoshBAN" pitchFamily="2" charset="0"/>
                  <a:cs typeface="NikoshBAN" pitchFamily="2" charset="0"/>
                </a:rPr>
                <a:t>শ্রেণীঃ</a:t>
              </a:r>
              <a:r>
                <a:rPr lang="en-US" sz="28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b="1" dirty="0" err="1" smtClean="0">
                  <a:latin typeface="NikoshBAN" pitchFamily="2" charset="0"/>
                  <a:cs typeface="NikoshBAN" pitchFamily="2" charset="0"/>
                </a:rPr>
                <a:t>নবম-দশম</a:t>
              </a:r>
              <a:r>
                <a:rPr lang="en-US" sz="2800" b="1" dirty="0" smtClean="0"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bn-BD" sz="2800" b="1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bn-BD" sz="2800" b="1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800" b="1" dirty="0" err="1" smtClean="0">
                  <a:latin typeface="NikoshBAN" pitchFamily="2" charset="0"/>
                  <a:cs typeface="NikoshBAN" pitchFamily="2" charset="0"/>
                </a:rPr>
                <a:t>অধ্যায়ঃ</a:t>
              </a:r>
              <a:r>
                <a:rPr lang="en-US" sz="28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b="1" dirty="0" err="1" smtClean="0">
                  <a:latin typeface="NikoshBAN" pitchFamily="2" charset="0"/>
                  <a:cs typeface="NikoshBAN" pitchFamily="2" charset="0"/>
                </a:rPr>
                <a:t>পঞ্চম</a:t>
              </a:r>
              <a:r>
                <a:rPr lang="en-US" sz="2800" b="1" dirty="0" smtClean="0">
                  <a:latin typeface="NikoshBAN" pitchFamily="2" charset="0"/>
                  <a:cs typeface="NikoshBAN" pitchFamily="2" charset="0"/>
                </a:rPr>
                <a:t>  </a:t>
              </a:r>
              <a:endParaRPr lang="bn-BD" sz="2800" b="1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800" b="1" dirty="0" err="1" smtClean="0">
                  <a:latin typeface="NikoshBAN" pitchFamily="2" charset="0"/>
                  <a:cs typeface="NikoshBAN" pitchFamily="2" charset="0"/>
                </a:rPr>
                <a:t>সময়ঃ</a:t>
              </a:r>
              <a:r>
                <a:rPr lang="en-US" sz="2800" b="1" dirty="0" smtClean="0">
                  <a:latin typeface="NikoshBAN" pitchFamily="2" charset="0"/>
                  <a:cs typeface="NikoshBAN" pitchFamily="2" charset="0"/>
                </a:rPr>
                <a:t> ৫০ </a:t>
              </a:r>
              <a:r>
                <a:rPr lang="en-US" sz="2800" b="1" dirty="0" err="1" smtClean="0">
                  <a:latin typeface="NikoshBAN" pitchFamily="2" charset="0"/>
                  <a:cs typeface="NikoshBAN" pitchFamily="2" charset="0"/>
                </a:rPr>
                <a:t>মিনিট</a:t>
              </a:r>
              <a:r>
                <a:rPr lang="en-US" sz="2800" b="1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2800" b="1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6166515" y="1904999"/>
              <a:ext cx="0" cy="44196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6346209" y="2666999"/>
              <a:ext cx="0" cy="289560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5986820" y="2677870"/>
              <a:ext cx="0" cy="289560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5180263" y="504968"/>
            <a:ext cx="16722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41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52466" y="288260"/>
            <a:ext cx="21900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 কাজ 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loud Callout 2"/>
          <p:cNvSpPr/>
          <p:nvPr/>
        </p:nvSpPr>
        <p:spPr>
          <a:xfrm>
            <a:off x="9648967" y="136478"/>
            <a:ext cx="2088108" cy="1842447"/>
          </a:xfrm>
          <a:prstGeom prst="cloud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180660" y="548497"/>
            <a:ext cx="1176925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b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</a:p>
          <a:p>
            <a:pPr algn="ctr"/>
            <a:r>
              <a:rPr lang="b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 মিনিট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36696" y="2429303"/>
            <a:ext cx="10850394" cy="2428875"/>
            <a:chOff x="736696" y="1978925"/>
            <a:chExt cx="10850394" cy="2428875"/>
          </a:xfrm>
        </p:grpSpPr>
        <p:sp>
          <p:nvSpPr>
            <p:cNvPr id="5" name="TextBox 4"/>
            <p:cNvSpPr txBox="1"/>
            <p:nvPr/>
          </p:nvSpPr>
          <p:spPr>
            <a:xfrm>
              <a:off x="3594196" y="2931752"/>
              <a:ext cx="799289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আমাদের দৈনন্দিন জীবনে মাল্টিমিডিয়া ব্যবহারের ক্ষেত্র গুলি বর্ণনা কর। 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696" y="1978925"/>
              <a:ext cx="2857500" cy="24288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14037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66212" y="370146"/>
            <a:ext cx="17988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  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6992205"/>
              </p:ext>
            </p:extLst>
          </p:nvPr>
        </p:nvGraphicFramePr>
        <p:xfrm>
          <a:off x="4688944" y="2181841"/>
          <a:ext cx="2153426" cy="18169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88944" y="2181841"/>
                        <a:ext cx="2153426" cy="18169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4987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01006" y="423081"/>
            <a:ext cx="1927131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bn-IN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 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6229" y="3698542"/>
            <a:ext cx="8736687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“বর্তমান শিক্ষা ব্যবস্থায় মাল্টিমিডিয়া ব্যবহারের গুরুত্ব অপরিসীম” – </a:t>
            </a:r>
          </a:p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তোমার উত্তরের স্বপক্ষে যুক্তি দাও। 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985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547445" y="1629121"/>
            <a:ext cx="7920114" cy="2670191"/>
            <a:chOff x="576774" y="1629121"/>
            <a:chExt cx="7920114" cy="2670191"/>
          </a:xfrm>
        </p:grpSpPr>
        <p:sp>
          <p:nvSpPr>
            <p:cNvPr id="2" name="TextBox 1"/>
            <p:cNvSpPr txBox="1"/>
            <p:nvPr/>
          </p:nvSpPr>
          <p:spPr>
            <a:xfrm>
              <a:off x="4315004" y="2681467"/>
              <a:ext cx="418188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IN" sz="6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সকলকে ধন্যবাদ </a:t>
              </a:r>
              <a:endPara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576774" y="1629121"/>
              <a:ext cx="2686930" cy="2670191"/>
            </a:xfrm>
            <a:prstGeom prst="ellipse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9492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48918" y="152055"/>
            <a:ext cx="36279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ছবিগুলো লক্ষ্য করঃ 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68818" y="6164504"/>
            <a:ext cx="4892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এগুলো হচ্ছে বিভিন্ন ধরনের মিডিয়ার ছবি।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772527" y="927899"/>
            <a:ext cx="8697352" cy="4116429"/>
            <a:chOff x="1774883" y="736830"/>
            <a:chExt cx="8697352" cy="411642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4883" y="869143"/>
              <a:ext cx="2425284" cy="1818963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484" y="736830"/>
              <a:ext cx="2649497" cy="195127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2544" y="3009523"/>
              <a:ext cx="1404920" cy="1650358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9807" y="1242929"/>
              <a:ext cx="1482428" cy="2638721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6903" y="2816144"/>
              <a:ext cx="2044469" cy="2037115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4148918" y="5495232"/>
            <a:ext cx="3932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বলতে পারো এগুলো কিসের ছবি?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798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4394" y="535997"/>
            <a:ext cx="6032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 আজকের পাঠ হচ্ছে ..................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569724" y="1972928"/>
            <a:ext cx="4741762" cy="4034657"/>
            <a:chOff x="2095766" y="1386075"/>
            <a:chExt cx="4741762" cy="403465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5766" y="1386075"/>
              <a:ext cx="4741762" cy="4034657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3836" y="2320944"/>
              <a:ext cx="3577782" cy="18609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2364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48251" y="504968"/>
            <a:ext cx="19078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 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9820" y="2634018"/>
            <a:ext cx="610776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.........</a:t>
            </a:r>
          </a:p>
          <a:p>
            <a:endParaRPr lang="bn-IN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মাল্টিমিডিয়ার সংজ্ঞা দিতে পারবে।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sz="2800" b="1" smtClean="0"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মাল্টিমিডিয়ায় মাধ্যম গুলো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সম্পর্কে লিখতে পারবে।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মাল্টিমিডিয়ার ব্যবহার বর্ণনা করতে পারবে। 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250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2138" y="5747391"/>
            <a:ext cx="114953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মাল্টি শব্দের অর্থ বহু আর মিডিয়া শব্দের অর্থ মাধ্যম অর্থাৎ মাল্টিমিডিয়া শব্দের অর্থ বহুমাধ্যম। </a:t>
            </a:r>
            <a:r>
              <a:rPr lang="as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কোন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বিষয়কে</a:t>
            </a:r>
            <a:r>
              <a:rPr lang="as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উপস্থাপনের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জন্য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টেক্সট, অ্যানিমেশন, অডিও এবং ভিডিও এর </a:t>
            </a:r>
            <a:r>
              <a:rPr lang="as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সমন্বিত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রূপকে </a:t>
            </a:r>
            <a:r>
              <a:rPr lang="as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য়া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বলে।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552905" y="281006"/>
            <a:ext cx="8918701" cy="5021684"/>
            <a:chOff x="1552905" y="432394"/>
            <a:chExt cx="8918701" cy="50216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7094" y="901454"/>
              <a:ext cx="3431139" cy="1404286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3781" y="2824394"/>
              <a:ext cx="2817766" cy="211103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2905" y="693949"/>
              <a:ext cx="2510438" cy="196651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1985" y="432394"/>
              <a:ext cx="2489621" cy="248962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617745" y="2041847"/>
              <a:ext cx="80983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টেক্সট</a:t>
              </a:r>
              <a:endParaRPr lang="en-US" sz="2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98747" y="4930858"/>
              <a:ext cx="14478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অ্যানিমেশন</a:t>
              </a:r>
              <a:endParaRPr lang="en-US" sz="28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376755" y="2565067"/>
              <a:ext cx="86273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অডিও</a:t>
              </a:r>
              <a:endParaRPr lang="en-US" sz="28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764168" y="2915410"/>
              <a:ext cx="925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ভিডিও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004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88944" y="395786"/>
            <a:ext cx="22317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 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loud Callout 2"/>
          <p:cNvSpPr/>
          <p:nvPr/>
        </p:nvSpPr>
        <p:spPr>
          <a:xfrm>
            <a:off x="9648967" y="136478"/>
            <a:ext cx="2088108" cy="1842447"/>
          </a:xfrm>
          <a:prstGeom prst="cloud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231155" y="548497"/>
            <a:ext cx="1075936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b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</a:p>
          <a:p>
            <a:pPr algn="ctr"/>
            <a:r>
              <a:rPr lang="b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 মিনিট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918" y="1506586"/>
            <a:ext cx="4762500" cy="35718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16253" y="5569943"/>
            <a:ext cx="22188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 কি?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2052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65111" y="245660"/>
            <a:ext cx="50481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মাল্টিমিডিয়ার মাধ্যম সমূহ  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044993" y="1106394"/>
            <a:ext cx="10072748" cy="5322430"/>
            <a:chOff x="1044993" y="1010858"/>
            <a:chExt cx="10072748" cy="5322430"/>
          </a:xfrm>
        </p:grpSpPr>
        <p:sp>
          <p:nvSpPr>
            <p:cNvPr id="3" name="Rectangle 2"/>
            <p:cNvSpPr/>
            <p:nvPr/>
          </p:nvSpPr>
          <p:spPr>
            <a:xfrm>
              <a:off x="1044993" y="1010859"/>
              <a:ext cx="2885564" cy="1946463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626782" y="1010858"/>
              <a:ext cx="2885564" cy="1946463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8232177" y="1016023"/>
              <a:ext cx="2885564" cy="1946463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25878" y="3867484"/>
              <a:ext cx="2885564" cy="1946463"/>
            </a:xfrm>
            <a:prstGeom prst="rect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782" y="3867483"/>
              <a:ext cx="2885564" cy="1946463"/>
            </a:xfrm>
            <a:prstGeom prst="rect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232177" y="3867482"/>
              <a:ext cx="2885564" cy="1946463"/>
            </a:xfrm>
            <a:prstGeom prst="rect">
              <a:avLst/>
            </a:prstGeom>
            <a:blipFill dpi="0"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58623" y="2957321"/>
              <a:ext cx="105830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ল্যাপটপ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386524" y="2957321"/>
              <a:ext cx="13660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সাউন্ড বক্স 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945432" y="2957321"/>
              <a:ext cx="145905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কম্পিউটার 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660398" y="5810068"/>
              <a:ext cx="18165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ট্যাবলেট ফোন 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496330" y="5810068"/>
              <a:ext cx="11464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প্রজেক্টর 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294085" y="5810068"/>
              <a:ext cx="7617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টিভি 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86404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96036" y="3651822"/>
            <a:ext cx="22252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১। টেক্সট বা বর্ণ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034" y="1569500"/>
            <a:ext cx="7135279" cy="47494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58053" y="150125"/>
            <a:ext cx="60981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মাল্টিমিডিয়ার প্রধান মাধ্যম সমূহ  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8362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254</Words>
  <Application>Microsoft Office PowerPoint</Application>
  <PresentationFormat>Widescreen</PresentationFormat>
  <Paragraphs>67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NikoshBAN</vt:lpstr>
      <vt:lpstr>Times New Roman</vt:lpstr>
      <vt:lpstr>Wingdings</vt:lpstr>
      <vt:lpstr>Office Theme</vt:lpstr>
      <vt:lpstr>Package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Shamsh Zoha</dc:creator>
  <cp:lastModifiedBy>Shamsh Zoha</cp:lastModifiedBy>
  <cp:revision>69</cp:revision>
  <dcterms:created xsi:type="dcterms:W3CDTF">2019-06-24T02:59:52Z</dcterms:created>
  <dcterms:modified xsi:type="dcterms:W3CDTF">2019-07-10T04:51:35Z</dcterms:modified>
</cp:coreProperties>
</file>