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804" r:id="rId10"/>
    <p:sldMasterId id="2147483816" r:id="rId11"/>
    <p:sldMasterId id="2147483828" r:id="rId12"/>
  </p:sldMasterIdLst>
  <p:sldIdLst>
    <p:sldId id="257" r:id="rId13"/>
    <p:sldId id="298" r:id="rId14"/>
    <p:sldId id="299" r:id="rId15"/>
    <p:sldId id="263" r:id="rId16"/>
    <p:sldId id="297" r:id="rId17"/>
    <p:sldId id="300" r:id="rId18"/>
    <p:sldId id="281" r:id="rId19"/>
    <p:sldId id="275" r:id="rId20"/>
    <p:sldId id="277" r:id="rId21"/>
    <p:sldId id="272" r:id="rId22"/>
    <p:sldId id="273" r:id="rId23"/>
    <p:sldId id="270" r:id="rId24"/>
    <p:sldId id="282" r:id="rId25"/>
    <p:sldId id="284" r:id="rId26"/>
    <p:sldId id="290" r:id="rId27"/>
    <p:sldId id="292" r:id="rId28"/>
    <p:sldId id="296" r:id="rId29"/>
    <p:sldId id="294" r:id="rId30"/>
    <p:sldId id="2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2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6189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1626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1736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0696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692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820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401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54413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1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092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30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929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6126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2311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034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99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4055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486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6157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99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3365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75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8109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4370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7461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741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983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36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2768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087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14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9329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00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896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501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73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38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46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19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6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88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0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2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88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19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959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58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33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0235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13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2216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23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406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217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508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1470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09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43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46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827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120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733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436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06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25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153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35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522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072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137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6662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0717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58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443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408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393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0550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88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736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905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7753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5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107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179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4895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52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812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043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346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59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3657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969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294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3304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932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062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9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557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738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424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858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419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387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6031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9197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2318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3382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32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228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4303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1061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851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03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963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177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566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989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0766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396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192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9030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890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0255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4621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577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155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7461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436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468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1FC4A-2031-465E-B272-0CB54969B303}" type="datetimeFigureOut">
              <a:rPr lang="en-US" smtClean="0"/>
              <a:t>01-12-19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BAC96-6B06-4E37-919A-9B6601BA1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1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9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55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1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5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BF42-3C6A-4D20-ADDC-42F9E7E7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5EF37-E61A-4E7C-8FC3-90CBDFC063C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0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0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F6373-6E90-40D2-86CE-3CECAECDE8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8AB32-16DC-4069-82A7-2F776B142F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4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0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7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4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291B-095E-4F71-8709-426E7DE83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01-12-19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156DB-DF9F-4663-A319-3955ADA28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80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84894" y="0"/>
            <a:ext cx="5158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Welcome</a:t>
            </a:r>
            <a:endParaRPr lang="bn-BD" sz="8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85" y="1192811"/>
            <a:ext cx="9419771" cy="50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4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1102" y="534838"/>
            <a:ext cx="10046898" cy="4722962"/>
          </a:xfrm>
        </p:spPr>
        <p:txBody>
          <a:bodyPr>
            <a:normAutofit lnSpcReduction="10000"/>
          </a:bodyPr>
          <a:lstStyle/>
          <a:p>
            <a:r>
              <a:rPr lang="en-US" sz="4300" u="sng" dirty="0"/>
              <a:t>TEACHER`S READING:</a:t>
            </a:r>
          </a:p>
          <a:p>
            <a:endParaRPr lang="en-US" sz="4300" dirty="0"/>
          </a:p>
          <a:p>
            <a:pPr algn="l"/>
            <a:r>
              <a:rPr lang="en-US" sz="3500" dirty="0"/>
              <a:t>Pahela Boishakh is the first day of Bangla new year. The day is a public holiday. Every year the day is celebrated traditionally. People wake up early in the morning ,have a bath and wear their traditional cloth. Women wear white saris with red borders and adom themselves with colourful churis </a:t>
            </a:r>
            <a:r>
              <a:rPr lang="en-US" sz="3500"/>
              <a:t>and flowers, while </a:t>
            </a:r>
            <a:r>
              <a:rPr lang="en-US" sz="3500" dirty="0"/>
              <a:t>men dress themselves with pajama and punjabis.</a:t>
            </a:r>
          </a:p>
        </p:txBody>
      </p:sp>
    </p:spTree>
    <p:extLst>
      <p:ext uri="{BB962C8B-B14F-4D97-AF65-F5344CB8AC3E}">
        <p14:creationId xmlns:p14="http://schemas.microsoft.com/office/powerpoint/2010/main" val="354637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1102" y="534838"/>
            <a:ext cx="10046898" cy="4722962"/>
          </a:xfrm>
        </p:spPr>
        <p:txBody>
          <a:bodyPr>
            <a:normAutofit lnSpcReduction="10000"/>
          </a:bodyPr>
          <a:lstStyle/>
          <a:p>
            <a:r>
              <a:rPr lang="en-US" sz="4300" u="sng" dirty="0"/>
              <a:t>STUDENTS READING:</a:t>
            </a:r>
          </a:p>
          <a:p>
            <a:endParaRPr lang="en-US" sz="4300" dirty="0"/>
          </a:p>
          <a:p>
            <a:pPr algn="l"/>
            <a:r>
              <a:rPr lang="en-US" sz="3500" dirty="0"/>
              <a:t>Pahela Boishakh is the first day of Bangla new year. The day is a public holiday. Every year the day is celebrated traditionally. People wake up early in the morning ,have a bath and wear their traditional cloth. Women wear white saris with red borders and adorn themselves with colourful churis and flowers, while men dress themselves with pajama and punjabis.</a:t>
            </a:r>
          </a:p>
        </p:txBody>
      </p:sp>
    </p:spTree>
    <p:extLst>
      <p:ext uri="{BB962C8B-B14F-4D97-AF65-F5344CB8AC3E}">
        <p14:creationId xmlns:p14="http://schemas.microsoft.com/office/powerpoint/2010/main" val="160753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24" y="0"/>
            <a:ext cx="3327773" cy="1934752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1808016" y="7764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24" y="2298638"/>
            <a:ext cx="3327773" cy="1974564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808016" y="29156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08335"/>
            <a:ext cx="1859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Procession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5408" y="2915626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Culture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24" y="4637088"/>
            <a:ext cx="3327773" cy="2195149"/>
          </a:xfrm>
          <a:prstGeom prst="rect">
            <a:avLst/>
          </a:prstGeom>
        </p:spPr>
      </p:pic>
      <p:sp>
        <p:nvSpPr>
          <p:cNvPr id="12" name="Up Arrow 11"/>
          <p:cNvSpPr/>
          <p:nvPr/>
        </p:nvSpPr>
        <p:spPr>
          <a:xfrm rot="5400000">
            <a:off x="2054904" y="529449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831" y="5564353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Festive</a:t>
            </a:r>
          </a:p>
        </p:txBody>
      </p:sp>
      <p:sp>
        <p:nvSpPr>
          <p:cNvPr id="2" name="Equal 1"/>
          <p:cNvSpPr/>
          <p:nvPr/>
        </p:nvSpPr>
        <p:spPr>
          <a:xfrm>
            <a:off x="6287903" y="717721"/>
            <a:ext cx="914400" cy="64289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7601" y="3084734"/>
            <a:ext cx="695004" cy="402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974" y="5541386"/>
            <a:ext cx="695004" cy="40237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10984" y="757182"/>
            <a:ext cx="130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শোভাযাত্রা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10984" y="3024309"/>
            <a:ext cx="100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88155" y="5505400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উৎসবের আমেজ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58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/>
      <p:bldP spid="12" grpId="0" animBg="1"/>
      <p:bldP spid="13" grpId="0"/>
      <p:bldP spid="2" grpId="0" animBg="1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2441" y="75429"/>
            <a:ext cx="3889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u="sng" dirty="0">
                <a:solidFill>
                  <a:prstClr val="black"/>
                </a:solidFill>
              </a:rPr>
              <a:t>Pair work 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108" y="1583534"/>
            <a:ext cx="99889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</a:rPr>
              <a:t>       Make sentences with the following words:</a:t>
            </a:r>
          </a:p>
          <a:p>
            <a:r>
              <a:rPr lang="en-US" sz="40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10185" y="2906973"/>
            <a:ext cx="801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              </a:t>
            </a:r>
          </a:p>
          <a:p>
            <a:pPr algn="ctr"/>
            <a:r>
              <a:rPr lang="en-US" sz="2800" dirty="0">
                <a:solidFill>
                  <a:prstClr val="black"/>
                </a:solidFill>
              </a:rPr>
              <a:t>Procession , Culture, Festive. </a:t>
            </a:r>
          </a:p>
        </p:txBody>
      </p:sp>
      <p:sp>
        <p:nvSpPr>
          <p:cNvPr id="7" name="Rectangle 6"/>
          <p:cNvSpPr/>
          <p:nvPr/>
        </p:nvSpPr>
        <p:spPr>
          <a:xfrm>
            <a:off x="9116704" y="423081"/>
            <a:ext cx="2483893" cy="900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05 minute</a:t>
            </a:r>
          </a:p>
        </p:txBody>
      </p:sp>
    </p:spTree>
    <p:extLst>
      <p:ext uri="{BB962C8B-B14F-4D97-AF65-F5344CB8AC3E}">
        <p14:creationId xmlns:p14="http://schemas.microsoft.com/office/powerpoint/2010/main" val="1810384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5135" y="434201"/>
            <a:ext cx="72599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u="sng" dirty="0">
                <a:solidFill>
                  <a:prstClr val="black"/>
                </a:solidFill>
              </a:rPr>
              <a:t>Pair work Solutions: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4310" y="1760561"/>
            <a:ext cx="99433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a. We made a procession last year.</a:t>
            </a:r>
          </a:p>
          <a:p>
            <a:r>
              <a:rPr lang="en-US" sz="3600" dirty="0">
                <a:solidFill>
                  <a:prstClr val="black"/>
                </a:solidFill>
              </a:rPr>
              <a:t>b. Pohela boishakh is our traditional culture.</a:t>
            </a:r>
          </a:p>
          <a:p>
            <a:r>
              <a:rPr lang="en-US" sz="3600" dirty="0">
                <a:solidFill>
                  <a:prstClr val="black"/>
                </a:solidFill>
              </a:rPr>
              <a:t>c. In the pohela boishakh, all the people of </a:t>
            </a:r>
          </a:p>
          <a:p>
            <a:r>
              <a:rPr lang="en-US" sz="3600" dirty="0">
                <a:solidFill>
                  <a:prstClr val="black"/>
                </a:solidFill>
              </a:rPr>
              <a:t>    Bangladesh is in a festive mood.</a:t>
            </a:r>
          </a:p>
        </p:txBody>
      </p:sp>
    </p:spTree>
    <p:extLst>
      <p:ext uri="{BB962C8B-B14F-4D97-AF65-F5344CB8AC3E}">
        <p14:creationId xmlns:p14="http://schemas.microsoft.com/office/powerpoint/2010/main" val="108509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7290" y="423081"/>
            <a:ext cx="7533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prstClr val="black"/>
                </a:solidFill>
              </a:rPr>
              <a:t>        </a:t>
            </a:r>
            <a:r>
              <a:rPr lang="en-US" sz="6000" u="sng" dirty="0">
                <a:solidFill>
                  <a:prstClr val="black"/>
                </a:solidFill>
              </a:rPr>
              <a:t>Group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6603" y="1965277"/>
            <a:ext cx="1173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Read the following sentences and say if the statements are true or false. If false give the correct information;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0879" y="3261251"/>
            <a:ext cx="101948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3200" dirty="0">
                <a:solidFill>
                  <a:prstClr val="black"/>
                </a:solidFill>
              </a:rPr>
              <a:t>We celebrate pohela boishakh in the English new year.</a:t>
            </a:r>
          </a:p>
          <a:p>
            <a:r>
              <a:rPr lang="en-US" sz="3200" dirty="0">
                <a:solidFill>
                  <a:prstClr val="black"/>
                </a:solidFill>
              </a:rPr>
              <a:t>b. The first </a:t>
            </a:r>
            <a:r>
              <a:rPr lang="en-US" sz="3200" dirty="0" err="1">
                <a:solidFill>
                  <a:prstClr val="black"/>
                </a:solidFill>
              </a:rPr>
              <a:t>programe</a:t>
            </a:r>
            <a:r>
              <a:rPr lang="en-US" sz="3200" dirty="0">
                <a:solidFill>
                  <a:prstClr val="black"/>
                </a:solidFill>
              </a:rPr>
              <a:t> of the day hold at </a:t>
            </a:r>
            <a:r>
              <a:rPr lang="en-US" sz="3200" dirty="0" err="1">
                <a:solidFill>
                  <a:prstClr val="black"/>
                </a:solidFill>
              </a:rPr>
              <a:t>Ramna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batamul</a:t>
            </a:r>
            <a:r>
              <a:rPr lang="en-US" sz="3200" dirty="0">
                <a:solidFill>
                  <a:prstClr val="black"/>
                </a:solidFill>
              </a:rPr>
              <a:t>.</a:t>
            </a:r>
          </a:p>
          <a:p>
            <a:r>
              <a:rPr lang="en-US" sz="3200" dirty="0">
                <a:solidFill>
                  <a:prstClr val="black"/>
                </a:solidFill>
              </a:rPr>
              <a:t>c. The day is only observed in Dhaka city.</a:t>
            </a:r>
          </a:p>
          <a:p>
            <a:pPr marL="342900" indent="-342900">
              <a:buFontTx/>
              <a:buAutoNum type="alphaLcPeriod"/>
            </a:pP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16704" y="423081"/>
            <a:ext cx="2483893" cy="900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08 minute</a:t>
            </a:r>
          </a:p>
        </p:txBody>
      </p:sp>
    </p:spTree>
    <p:extLst>
      <p:ext uri="{BB962C8B-B14F-4D97-AF65-F5344CB8AC3E}">
        <p14:creationId xmlns:p14="http://schemas.microsoft.com/office/powerpoint/2010/main" val="80102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8603" y="369037"/>
            <a:ext cx="69394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u="sng" dirty="0">
                <a:solidFill>
                  <a:prstClr val="black"/>
                </a:solidFill>
              </a:rPr>
              <a:t>Group work Solutions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331" y="2265529"/>
            <a:ext cx="106070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lphaLcPeriod"/>
            </a:pPr>
            <a:r>
              <a:rPr lang="en-US" sz="3600" dirty="0">
                <a:solidFill>
                  <a:prstClr val="black"/>
                </a:solidFill>
              </a:rPr>
              <a:t>False . Correct  Answer: We celebrate pohela boishakh in the English new year.</a:t>
            </a:r>
          </a:p>
          <a:p>
            <a:r>
              <a:rPr lang="en-US" sz="3600" dirty="0">
                <a:solidFill>
                  <a:prstClr val="black"/>
                </a:solidFill>
              </a:rPr>
              <a:t>b. True.</a:t>
            </a:r>
          </a:p>
          <a:p>
            <a:r>
              <a:rPr lang="en-US" sz="3600" dirty="0">
                <a:solidFill>
                  <a:prstClr val="black"/>
                </a:solidFill>
              </a:rPr>
              <a:t>c. The day is observed all over the country.</a:t>
            </a:r>
          </a:p>
          <a:p>
            <a:endParaRPr lang="en-US" sz="3600" dirty="0">
              <a:solidFill>
                <a:prstClr val="black"/>
              </a:solidFill>
            </a:endParaRPr>
          </a:p>
          <a:p>
            <a:r>
              <a:rPr lang="en-US" sz="36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674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20871" y="559558"/>
            <a:ext cx="34327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Evaluation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254" y="1842447"/>
            <a:ext cx="1139582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1. We celebrate </a:t>
            </a:r>
            <a:r>
              <a:rPr lang="en-US" sz="3200" dirty="0" err="1"/>
              <a:t>pohela</a:t>
            </a:r>
            <a:r>
              <a:rPr lang="en-US" sz="3200" dirty="0"/>
              <a:t> </a:t>
            </a:r>
            <a:r>
              <a:rPr lang="en-US" sz="3200" dirty="0" err="1"/>
              <a:t>boishakh</a:t>
            </a:r>
            <a:r>
              <a:rPr lang="en-US" sz="3200" dirty="0"/>
              <a:t> on</a:t>
            </a:r>
          </a:p>
          <a:p>
            <a:r>
              <a:rPr lang="en-US" sz="3200" dirty="0"/>
              <a:t>   (a) 1st May  (b) 1st April  (c) 1st boishakh   (d) 10th boishakh</a:t>
            </a:r>
          </a:p>
          <a:p>
            <a:r>
              <a:rPr lang="en-US" sz="3200" dirty="0"/>
              <a:t>2. The biggest carnival of the country organized by the Fine Arts</a:t>
            </a:r>
          </a:p>
          <a:p>
            <a:r>
              <a:rPr lang="en-US" sz="3200" dirty="0"/>
              <a:t>     student of university of-</a:t>
            </a:r>
          </a:p>
          <a:p>
            <a:r>
              <a:rPr lang="en-US" sz="3200" dirty="0"/>
              <a:t>    (a) Dhaka  (b) </a:t>
            </a:r>
            <a:r>
              <a:rPr lang="en-US" sz="3200" dirty="0" err="1"/>
              <a:t>Rajshahi</a:t>
            </a:r>
            <a:r>
              <a:rPr lang="en-US" sz="3200" dirty="0"/>
              <a:t>  (c) Khulna  (d) </a:t>
            </a:r>
            <a:r>
              <a:rPr lang="en-US" sz="3200" dirty="0" err="1"/>
              <a:t>Jagannath</a:t>
            </a:r>
            <a:endParaRPr lang="en-US" sz="3200" dirty="0"/>
          </a:p>
          <a:p>
            <a:r>
              <a:rPr lang="en-US" sz="3200" dirty="0"/>
              <a:t>3. The artists sing traditional-</a:t>
            </a:r>
          </a:p>
          <a:p>
            <a:r>
              <a:rPr lang="en-US" sz="3200" dirty="0"/>
              <a:t>    (a) English song  (b)  Bengali folk song  (c) Arabic song  </a:t>
            </a:r>
          </a:p>
          <a:p>
            <a:r>
              <a:rPr lang="en-US" sz="3200" dirty="0"/>
              <a:t>    (d) Hindi song</a:t>
            </a:r>
          </a:p>
        </p:txBody>
      </p:sp>
    </p:spTree>
    <p:extLst>
      <p:ext uri="{BB962C8B-B14F-4D97-AF65-F5344CB8AC3E}">
        <p14:creationId xmlns:p14="http://schemas.microsoft.com/office/powerpoint/2010/main" val="4289958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904" y="914400"/>
            <a:ext cx="6209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prstClr val="black"/>
                </a:solidFill>
              </a:rPr>
              <a:t>         </a:t>
            </a:r>
            <a:r>
              <a:rPr lang="en-US" sz="4400" u="sng" dirty="0">
                <a:solidFill>
                  <a:prstClr val="black"/>
                </a:solidFill>
              </a:rPr>
              <a:t>Home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7104" y="2947916"/>
            <a:ext cx="10877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prstClr val="black"/>
                </a:solidFill>
              </a:rPr>
              <a:t>Write </a:t>
            </a:r>
            <a:r>
              <a:rPr lang="en-US" sz="2800">
                <a:solidFill>
                  <a:prstClr val="black"/>
                </a:solidFill>
              </a:rPr>
              <a:t>a paragraph on </a:t>
            </a:r>
            <a:r>
              <a:rPr lang="en-US" sz="2800" dirty="0">
                <a:solidFill>
                  <a:prstClr val="black"/>
                </a:solidFill>
              </a:rPr>
              <a:t>about your religious festival in your own words that you celebrated last year. </a:t>
            </a:r>
          </a:p>
        </p:txBody>
      </p:sp>
    </p:spTree>
    <p:extLst>
      <p:ext uri="{BB962C8B-B14F-4D97-AF65-F5344CB8AC3E}">
        <p14:creationId xmlns:p14="http://schemas.microsoft.com/office/powerpoint/2010/main" val="1747193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7597" y="4675453"/>
            <a:ext cx="33877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83" y="0"/>
            <a:ext cx="8420669" cy="467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0134" y="2494080"/>
            <a:ext cx="60836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MD. SHAMSUDDAWHA</a:t>
            </a:r>
          </a:p>
          <a:p>
            <a:pPr algn="ctr"/>
            <a:r>
              <a:rPr lang="en-US" sz="3600" b="1" dirty="0"/>
              <a:t>Assistant Teacher (English)</a:t>
            </a:r>
          </a:p>
          <a:p>
            <a:pPr algn="ctr"/>
            <a:r>
              <a:rPr lang="en-US" sz="3200" b="1" dirty="0" err="1"/>
              <a:t>Gangore</a:t>
            </a:r>
            <a:r>
              <a:rPr lang="en-US" sz="3200" b="1" dirty="0"/>
              <a:t> High School</a:t>
            </a:r>
          </a:p>
          <a:p>
            <a:pPr algn="ctr"/>
            <a:r>
              <a:rPr lang="en-US" sz="3200" b="1" dirty="0" err="1"/>
              <a:t>Niamatpur</a:t>
            </a:r>
            <a:r>
              <a:rPr lang="en-US" sz="3200" b="1" dirty="0"/>
              <a:t>, </a:t>
            </a:r>
            <a:r>
              <a:rPr lang="en-US" sz="3200" b="1" dirty="0" err="1"/>
              <a:t>Naogaon</a:t>
            </a:r>
            <a:endParaRPr lang="en-US" sz="3200" b="1" dirty="0"/>
          </a:p>
          <a:p>
            <a:pPr algn="ctr"/>
            <a:r>
              <a:rPr lang="en-US" sz="3600" b="1" dirty="0"/>
              <a:t>Mobile no. 01717-516353</a:t>
            </a:r>
          </a:p>
          <a:p>
            <a:pPr algn="ctr"/>
            <a:r>
              <a:rPr lang="en-US" sz="3600" b="1" dirty="0"/>
              <a:t>E-mail: shamsd22@yahoo.com</a:t>
            </a:r>
          </a:p>
        </p:txBody>
      </p:sp>
      <p:sp>
        <p:nvSpPr>
          <p:cNvPr id="3" name="Wave 2"/>
          <p:cNvSpPr/>
          <p:nvPr/>
        </p:nvSpPr>
        <p:spPr>
          <a:xfrm>
            <a:off x="2811440" y="286604"/>
            <a:ext cx="6701050" cy="2060812"/>
          </a:xfrm>
          <a:prstGeom prst="wav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Teacher`s Introduction:</a:t>
            </a:r>
          </a:p>
        </p:txBody>
      </p:sp>
    </p:spTree>
    <p:extLst>
      <p:ext uri="{BB962C8B-B14F-4D97-AF65-F5344CB8AC3E}">
        <p14:creationId xmlns:p14="http://schemas.microsoft.com/office/powerpoint/2010/main" val="40490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2508" y="2427188"/>
            <a:ext cx="78338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Subject: English 1</a:t>
            </a:r>
            <a:r>
              <a:rPr lang="en-US" sz="4000" b="1" baseline="30000" dirty="0"/>
              <a:t>st</a:t>
            </a:r>
            <a:r>
              <a:rPr lang="en-US" sz="4000" b="1" dirty="0"/>
              <a:t> Paper</a:t>
            </a:r>
          </a:p>
          <a:p>
            <a:r>
              <a:rPr lang="en-US" sz="4000" b="1" dirty="0"/>
              <a:t> Class: Nine               </a:t>
            </a:r>
          </a:p>
          <a:p>
            <a:r>
              <a:rPr lang="en-US" sz="4000" b="1" dirty="0"/>
              <a:t> Unit: 3</a:t>
            </a:r>
          </a:p>
          <a:p>
            <a:r>
              <a:rPr lang="en-US" sz="4000" b="1" dirty="0"/>
              <a:t> Lesson: Six</a:t>
            </a:r>
          </a:p>
          <a:p>
            <a:r>
              <a:rPr lang="en-US" sz="4000" b="1" dirty="0"/>
              <a:t> Time: 50 min.</a:t>
            </a:r>
          </a:p>
        </p:txBody>
      </p:sp>
      <p:sp>
        <p:nvSpPr>
          <p:cNvPr id="3" name="Wave 2"/>
          <p:cNvSpPr/>
          <p:nvPr/>
        </p:nvSpPr>
        <p:spPr>
          <a:xfrm>
            <a:off x="3002508" y="641444"/>
            <a:ext cx="6223379" cy="1569492"/>
          </a:xfrm>
          <a:prstGeom prst="wav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Lesson Introduction:</a:t>
            </a:r>
          </a:p>
        </p:txBody>
      </p:sp>
    </p:spTree>
    <p:extLst>
      <p:ext uri="{BB962C8B-B14F-4D97-AF65-F5344CB8AC3E}">
        <p14:creationId xmlns:p14="http://schemas.microsoft.com/office/powerpoint/2010/main" val="11350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885" y="3352800"/>
            <a:ext cx="6291943" cy="350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94400" cy="32413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056" y="-180976"/>
            <a:ext cx="6037943" cy="342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1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7224" y="2620371"/>
            <a:ext cx="5545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What do you see in the pictures?</a:t>
            </a:r>
          </a:p>
        </p:txBody>
      </p:sp>
    </p:spTree>
    <p:extLst>
      <p:ext uri="{BB962C8B-B14F-4D97-AF65-F5344CB8AC3E}">
        <p14:creationId xmlns:p14="http://schemas.microsoft.com/office/powerpoint/2010/main" val="437929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08746" y="1209281"/>
            <a:ext cx="75745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So, todays lesson is……</a:t>
            </a:r>
          </a:p>
          <a:p>
            <a:r>
              <a:rPr lang="en-US" sz="4400" dirty="0"/>
              <a:t>                         </a:t>
            </a:r>
            <a:r>
              <a:rPr lang="en-US" sz="4400" u="sng" dirty="0" err="1"/>
              <a:t>Pohela</a:t>
            </a:r>
            <a:r>
              <a:rPr lang="en-US" sz="4400" u="sng" dirty="0"/>
              <a:t> </a:t>
            </a:r>
            <a:r>
              <a:rPr lang="en-US" sz="4400" u="sng" dirty="0" err="1"/>
              <a:t>Boishakh</a:t>
            </a:r>
            <a:r>
              <a:rPr lang="en-US" sz="4400" b="1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160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6286" y="1187357"/>
            <a:ext cx="1016758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outcome:</a:t>
            </a:r>
          </a:p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lesson the students able to----</a:t>
            </a:r>
          </a:p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They can give the definition of pohela boishakh</a:t>
            </a:r>
          </a:p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The students able to tell when does it hold.</a:t>
            </a:r>
          </a:p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The student able to learn unknown words and it`s</a:t>
            </a:r>
          </a:p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meaning.</a:t>
            </a:r>
          </a:p>
          <a:p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01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2430" y="568530"/>
            <a:ext cx="580293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u="sng" dirty="0">
                <a:solidFill>
                  <a:prstClr val="black"/>
                </a:solidFill>
              </a:rPr>
              <a:t>Individual Work:</a:t>
            </a:r>
          </a:p>
        </p:txBody>
      </p:sp>
      <p:sp>
        <p:nvSpPr>
          <p:cNvPr id="4" name="Rectangle 3"/>
          <p:cNvSpPr/>
          <p:nvPr/>
        </p:nvSpPr>
        <p:spPr>
          <a:xfrm>
            <a:off x="4444564" y="476266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a. What’ the picture  about ?</a:t>
            </a:r>
          </a:p>
          <a:p>
            <a:r>
              <a:rPr lang="en-US" sz="2800" dirty="0">
                <a:solidFill>
                  <a:prstClr val="black"/>
                </a:solidFill>
              </a:rPr>
              <a:t>b. What are they doing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00" y="1981784"/>
            <a:ext cx="3184534" cy="21610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96" y="1981783"/>
            <a:ext cx="3548417" cy="216102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16704" y="423081"/>
            <a:ext cx="2483893" cy="900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05 minute</a:t>
            </a:r>
          </a:p>
        </p:txBody>
      </p:sp>
    </p:spTree>
    <p:extLst>
      <p:ext uri="{BB962C8B-B14F-4D97-AF65-F5344CB8AC3E}">
        <p14:creationId xmlns:p14="http://schemas.microsoft.com/office/powerpoint/2010/main" val="141813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8507" y="715792"/>
            <a:ext cx="9221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u="sng" dirty="0">
                <a:solidFill>
                  <a:prstClr val="black"/>
                </a:solidFill>
              </a:rPr>
              <a:t>Individual questions solutions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1751463" y="2149649"/>
            <a:ext cx="81295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a. The picture  about  Pahela boishakh.</a:t>
            </a:r>
          </a:p>
          <a:p>
            <a:r>
              <a:rPr lang="en-US" sz="3200" dirty="0">
                <a:solidFill>
                  <a:prstClr val="black"/>
                </a:solidFill>
              </a:rPr>
              <a:t>b. They are celebrating pohela boishakh.</a:t>
            </a:r>
          </a:p>
        </p:txBody>
      </p:sp>
    </p:spTree>
    <p:extLst>
      <p:ext uri="{BB962C8B-B14F-4D97-AF65-F5344CB8AC3E}">
        <p14:creationId xmlns:p14="http://schemas.microsoft.com/office/powerpoint/2010/main" val="1454596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594</Words>
  <Application>Microsoft Office PowerPoint</Application>
  <PresentationFormat>Widescreen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Arial</vt:lpstr>
      <vt:lpstr>Calibri</vt:lpstr>
      <vt:lpstr>Calibri Light</vt:lpstr>
      <vt:lpstr>NikoshBAN</vt:lpstr>
      <vt:lpstr>Times New Roman</vt:lpstr>
      <vt:lpstr>Vrinda</vt:lpstr>
      <vt:lpstr>Wingdings</vt:lpstr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3_Office Theme</vt:lpstr>
      <vt:lpstr>9_Office Theme</vt:lpstr>
      <vt:lpstr>12_Office Theme</vt:lpstr>
      <vt:lpstr>13_Office Theme</vt:lpstr>
      <vt:lpstr>14_Office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Shamsh Zoha</cp:lastModifiedBy>
  <cp:revision>86</cp:revision>
  <dcterms:created xsi:type="dcterms:W3CDTF">2013-11-12T09:40:25Z</dcterms:created>
  <dcterms:modified xsi:type="dcterms:W3CDTF">2019-11-30T19:00:19Z</dcterms:modified>
</cp:coreProperties>
</file>