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2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6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1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1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4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01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7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961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90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49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CDB31-8CB4-410B-BA91-504C53C82B78}" type="datetimeFigureOut">
              <a:rPr lang="en-US" smtClean="0"/>
              <a:t>12-03-19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635DF-DFF4-4FD1-A314-AF5BF52A2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43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155" y="6488667"/>
            <a:ext cx="2129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8750" y="6309025"/>
            <a:ext cx="2871651" cy="461665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48503" y="6309025"/>
            <a:ext cx="2534195" cy="461665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82519" y="1093304"/>
            <a:ext cx="48269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</a:t>
            </a:r>
            <a:endParaRPr lang="en-US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0" y="0"/>
            <a:ext cx="1711234" cy="1606731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483225" y="0"/>
            <a:ext cx="1711234" cy="1606731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5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71660" y="675248"/>
            <a:ext cx="2127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8904849" y="281351"/>
            <a:ext cx="2475914" cy="225083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০৫  মিনিট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40502" y="5315068"/>
            <a:ext cx="3789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সৌরজগতের গ্রহগুলির নাম লিখ। 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817838" y="1406767"/>
            <a:ext cx="6035148" cy="363184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4" grpId="0"/>
      <p:bldP spid="9" grpId="0" animBg="1"/>
      <p:bldP spid="11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327" y="1200209"/>
            <a:ext cx="3995226" cy="310896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28179" y="4796804"/>
            <a:ext cx="64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</a:t>
            </a:r>
            <a:r>
              <a:rPr lang="bn-IN" sz="2800" b="1" dirty="0" smtClean="0">
                <a:solidFill>
                  <a:schemeClr val="bg1"/>
                </a:solidFill>
              </a:rPr>
              <a:t>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20641" y="1631304"/>
            <a:ext cx="67665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যেসব জ্যোতিষ্কের নিজস্ব আলো আছে তাদের নক্ষত্র </a:t>
            </a:r>
            <a:r>
              <a:rPr lang="as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as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IN" sz="2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যেমনঃ </a:t>
            </a:r>
            <a:r>
              <a:rPr lang="as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 </a:t>
            </a:r>
            <a:r>
              <a:rPr lang="as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as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নক্ষত্র ও জলন্ত </a:t>
            </a:r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বাষ্প</a:t>
            </a:r>
            <a:r>
              <a:rPr lang="as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ময় </a:t>
            </a:r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গোলক</a:t>
            </a:r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bn-IN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 </a:t>
            </a:r>
            <a:r>
              <a:rPr lang="as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সৌরজগতের 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কেন্দ্র</a:t>
            </a:r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বিন্দু।</a:t>
            </a:r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এটি </a:t>
            </a: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৭০% হাইড্রজেন এবং ২৮% হিলিয়াম দ্বারা গঠিত</a:t>
            </a:r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সূর্যকে কেন্দ্র করেই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অন্যান্য গ্রহ ও 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উপগ্রহের</a:t>
            </a:r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সৃস্টি </a:t>
            </a:r>
            <a:r>
              <a:rPr lang="as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হয়েছে</a:t>
            </a:r>
            <a:r>
              <a:rPr lang="as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95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০৬ ফেব্রুয়ারী, বুধবার, ২০১৯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41536" y="4647560"/>
            <a:ext cx="72433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মহাকাশের যেসব জ্যোতিষ্কের নিজস্ব আলো ও উত্তাপ নেই, যারা অন্য কোনো নক্ষত্রের আলোকে আলোকিত হয় এবং নির্দিষ্ট কক্ষপথে নক্ষত্রগুলির চারদিকে পরিক্রমা করে, তাদের গ্রহ বলে</a:t>
            </a:r>
            <a:r>
              <a:rPr lang="as-IN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যেমনঃ বুধ, শুক্র, পৃথিবী, মঙ্গল, বৃহস্পতি, শনি, ইউরেনাস ও </a:t>
            </a:r>
            <a:r>
              <a:rPr lang="bn-IN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নেপচুন।  </a:t>
            </a:r>
            <a:endParaRPr lang="bn-IN" sz="24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41536" y="831969"/>
            <a:ext cx="7243377" cy="356744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62500" y="135771"/>
            <a:ext cx="601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গ্রহ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49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5" grpId="0"/>
      <p:bldP spid="2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3687" y="373276"/>
            <a:ext cx="1797978" cy="168366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05527" y="258584"/>
            <a:ext cx="71877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বুধ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সৌরজগতের সবচেয়ে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ক্ষুদ্রতম এবং সূর্যের</a:t>
            </a:r>
            <a:r>
              <a:rPr lang="as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নিকটতম গ্রহ। এটির রঙ তামাটে</a:t>
            </a:r>
            <a:r>
              <a:rPr lang="as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এই গ্রহে মেঘ, বৃষ্টি, বাতাস ও পানি নেই। </a:t>
            </a:r>
          </a:p>
          <a:p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বুধ গ্রহের কোন উপগ্রহ নেই। </a:t>
            </a:r>
            <a:endParaRPr lang="as-IN" sz="2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3687" y="2407885"/>
            <a:ext cx="1797978" cy="168366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3687" y="4390978"/>
            <a:ext cx="1797978" cy="168366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2758678" y="521922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বুধ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758677" y="2558877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শুক্র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5526" y="2295539"/>
            <a:ext cx="71877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শুক্র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গ্রহকে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ভোরের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আকাশে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শুকতারা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সন্ধ্যার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আকাশে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সন্ধ্যা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তারা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বলা হয়।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শুক্র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গ্রহটি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ঘন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মেঘে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ঢা</a:t>
            </a:r>
            <a:r>
              <a:rPr lang="en-US" sz="2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</a:t>
            </a:r>
            <a:r>
              <a:rPr lang="en-US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গ্রহে এসিড বৃষ্টি হয়। শক্রের কোন উপগ্রহ নেই। </a:t>
            </a:r>
            <a:endParaRPr lang="en-US" sz="2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758677" y="4595832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526" y="4065795"/>
            <a:ext cx="718777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এটি সূর্যের তৃতীয় নিকতম গ্রহ। এর ব্যাস প্রায়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১২৬৬৭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কি.মি। পৃথিবী একমাত্র গ্রহ যার বায়ুমন্ডলে প্রয়োজনীয় অক্সিজেন, নাইট্রোজেন, কার্বন ডাই অক্সাইড ও তাপমাত্রা রয়েছে যা উদ্ভিদ ও জীবজন্তু বসবাসের উপযোগী। </a:t>
            </a:r>
            <a:r>
              <a:rPr lang="as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সৌরজগতের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গুলোর মধ্যে একমাত্র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পৃথিবীতেই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প্রাণের অস্তিত্ব আছে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চাঁদ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একমাত্র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উপগ্রহ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bn-BD" sz="2600" kern="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45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  <p:bldP spid="5" grpId="0"/>
      <p:bldP spid="8" grpId="0" animBg="1"/>
      <p:bldP spid="9" grpId="0" animBg="1"/>
      <p:bldP spid="3" grpId="0" animBg="1"/>
      <p:bldP spid="11" grpId="0" animBg="1"/>
      <p:bldP spid="12" grpId="0"/>
      <p:bldP spid="13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3687" y="373276"/>
            <a:ext cx="1797978" cy="168366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05526" y="258584"/>
            <a:ext cx="738472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মঙ্গল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পৃথিবীর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নিকতম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প্রতিবেশ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ী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খালি চোখে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গ্রহকে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লালচে দেখায়। 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মঙ্গল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গ্র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হে অক্সিজেন ও পানির পরিমান খুবই কম এবং কার্বন ডাই অক্সাইডের পরিমান এত বেশি যে প্রাণীর অস্তিত্ব থাকা সম্ভব নয়।    </a:t>
            </a:r>
            <a:endParaRPr lang="bn-BD" sz="2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ফোবস ও ডিমোস নামে মঙ্গল গ্রহের ২টি উপগ্রহ রয়েছে। </a:t>
            </a:r>
            <a:endParaRPr lang="bn-BD" sz="2600" kern="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3687" y="2382127"/>
            <a:ext cx="1797978" cy="168366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3687" y="4390978"/>
            <a:ext cx="1797978" cy="168366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2758678" y="521922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মঙ্গল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758677" y="2558877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বৃহস্পতি 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5526" y="2236409"/>
            <a:ext cx="738472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বৃহস্পতি সৌরজগতের সবচেয়ে বড় গ্রহ।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একে গ্রহ রাজ বলে । </a:t>
            </a:r>
            <a:r>
              <a:rPr lang="en-US" sz="2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আয়তনে 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চেয়ে ১৩০০ গুন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বড়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বৃহস্পতির বায়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মন্ডল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হাইড্রোজেন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 হিলিয়াম গ্যাস দিয়ে তৈরি।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গ্রহে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 উপগ্রহের সংখ্যা ৬৭টি। এখানে প্রাণের অস্তিত্ব নেই।  </a:t>
            </a:r>
            <a:endParaRPr lang="bn-BD" sz="2600" kern="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758677" y="4595832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শনি 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5526" y="4188573"/>
            <a:ext cx="75113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শনি সৌরজগতের দ্বিতীয় বৃহত্তম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এটি গ্যাসের তৈরি বিশাল এক গোলক।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শনির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ভূ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ত্বক বরফে ডাকা।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as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বায়ূমন্ড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লে আছে</a:t>
            </a:r>
            <a:r>
              <a:rPr lang="as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হাইড্রোজেন ও হিলিয়া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মের মিশ্রণ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মিথেন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ও অ্যামোনিয়া</a:t>
            </a:r>
            <a:r>
              <a:rPr lang="as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গ্যাস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শনিকে ঘিরে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হাজার হাজার বলয় যা</a:t>
            </a:r>
            <a:r>
              <a:rPr lang="as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বরফ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ধূলিকণা ও শিলা দিয়ে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গ্রহের ৬২টি উপগ্রহ রয়েছে। </a:t>
            </a:r>
            <a:endParaRPr lang="en-US" sz="2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8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  <p:bldP spid="5" grpId="0"/>
      <p:bldP spid="8" grpId="0" animBg="1"/>
      <p:bldP spid="9" grpId="0" animBg="1"/>
      <p:bldP spid="3" grpId="0" animBg="1"/>
      <p:bldP spid="11" grpId="0" animBg="1"/>
      <p:bldP spid="12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3687" y="801395"/>
            <a:ext cx="1797978" cy="168366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57468" y="792292"/>
            <a:ext cx="738472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ইউরেনাস সৌরজতের তৃতীয় বৃহত্তম গ্রহ।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প্রদক্ষিণ করতে সময় লাগে ৮৪ বছর।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গ্রহের গড় ব্যাস ৪৯০০০ কি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.মি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শনির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মতো ইউরেনাসেরও কয়েকটি বলয় আবিস্কৃত হয়েছে,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তবে শনির বলয়ের ন্যায় এই বলয় গুলো উজ্জল নয়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 উপগ্রহের সংখ্যা ২৭টি।  </a:t>
            </a:r>
            <a:endParaRPr lang="en-US" sz="2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3687" y="3581221"/>
            <a:ext cx="1797978" cy="168366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2758678" y="1260236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ইউরেনাস</a:t>
            </a:r>
            <a:r>
              <a:rPr lang="en-US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758678" y="4040062"/>
            <a:ext cx="1435826" cy="76598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নেপচুন  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05527" y="3581221"/>
            <a:ext cx="738472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থেকে এর দূরুত্ব প্রায় ৪৫০ কোটি কিলোমিটার। এই গ্রহ আয়তনে প্রায়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৭২টি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পৃথিবীর সমান। এর ব্যাস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৪৮,৪০০কি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.মি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এখানে সূর্যের আলো ও তাপ খুব কম। এই গ্রহের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বায়ুমণ্ডলে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বেশিরভাগই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থেন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অ্যামোনিয়া গ্যাস।</a:t>
            </a:r>
            <a:r>
              <a:rPr lang="bn-IN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নেপচুন গ্রহের </a:t>
            </a:r>
            <a:r>
              <a:rPr lang="bn-IN" sz="2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১৪টি উপগ্রহ রয়েছে। </a:t>
            </a:r>
            <a:endParaRPr lang="en-US" sz="2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  <p:bldP spid="5" grpId="0"/>
      <p:bldP spid="8" grpId="0" animBg="1"/>
      <p:bldP spid="3" grpId="0" animBg="1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6577" y="434166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কাজ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8904849" y="281351"/>
            <a:ext cx="2475914" cy="225083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১০   মিনিট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4376" y="5120883"/>
            <a:ext cx="42354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গ্রহ ও নক্ষত্রের বৈশিষ্ট্যগুলি লিখ।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2495006" y="1277443"/>
            <a:ext cx="6035040" cy="356616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7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4" grpId="0"/>
      <p:bldP spid="9" grpId="0" animBg="1"/>
      <p:bldP spid="11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0843" y="323556"/>
            <a:ext cx="11057207" cy="58099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0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9631" y="59696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607638" y="278637"/>
            <a:ext cx="1804855" cy="160372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০৫ </a:t>
            </a:r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মিনিট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7017" y="529479"/>
            <a:ext cx="2164375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বহুনির্বাচনী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05408" y="273499"/>
            <a:ext cx="1645364" cy="160885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0954" y="1353273"/>
            <a:ext cx="4111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সৌরজগতের বৃহত্তম গ্রহ কোনটি? 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7062" y="1726932"/>
            <a:ext cx="1205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শনি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29033" y="1675089"/>
            <a:ext cx="105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বুধ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05366" y="1686189"/>
            <a:ext cx="1657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বৃহস্পতি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61392" y="1678441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শনি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00954" y="2151537"/>
            <a:ext cx="3499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ফোবস কোন গ্রহের উপগ্রহ?  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71141" y="2480461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শুক্র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23222" y="2480461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নেপচুন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26144" y="2494465"/>
            <a:ext cx="1749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ইউরেনাস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82531" y="2494465"/>
            <a:ext cx="1353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মঙ্গল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00954" y="2934991"/>
            <a:ext cx="6096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মঙ্গল গ্রহে প্রাণের অস্তিত্ব থাকা সম্ভব নয়, কারণ ...  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71141" y="3310489"/>
            <a:ext cx="5689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বায়ুমন্ডলে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অক্সিজেনের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পরিমান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01361" y="3711252"/>
            <a:ext cx="5065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বায়ুমন্ডলে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পরিমান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01361" y="4098319"/>
            <a:ext cx="7088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বায়ুমন্ডলে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কার্বন ডাই অক্সাইডের পরিমান খুব বেশি  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1535" y="4499082"/>
            <a:ext cx="3198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99242" y="4809737"/>
            <a:ext cx="875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26140" y="4773779"/>
            <a:ext cx="93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93132" y="4777694"/>
            <a:ext cx="1603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IN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97070" y="4782375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n-IN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IN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5393132" y="1776038"/>
            <a:ext cx="340323" cy="3394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75341" y="2598894"/>
            <a:ext cx="340323" cy="3394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8741" y="4901611"/>
            <a:ext cx="340323" cy="3394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0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9" grpId="0" animBg="1"/>
      <p:bldP spid="2" grpId="0" animBg="1"/>
      <p:bldP spid="10" grpId="0" animBg="1"/>
      <p:bldP spid="5" grpId="0"/>
      <p:bldP spid="6" grpId="0"/>
      <p:bldP spid="12" grpId="0"/>
      <p:bldP spid="13" grpId="0"/>
      <p:bldP spid="15" grpId="0"/>
      <p:bldP spid="16" grpId="0"/>
      <p:bldP spid="17" grpId="0"/>
      <p:bldP spid="18" grpId="0"/>
      <p:bldP spid="21" grpId="0"/>
      <p:bldP spid="22" grpId="0"/>
      <p:bldP spid="23" grpId="0"/>
      <p:bldP spid="24" grpId="0"/>
      <p:bldP spid="25" grpId="0"/>
      <p:bldP spid="26" grpId="0"/>
      <p:bldP spid="7" grpId="0"/>
      <p:bldP spid="27" grpId="0"/>
      <p:bldP spid="28" grpId="0"/>
      <p:bldP spid="29" grpId="0"/>
      <p:bldP spid="30" grpId="0"/>
      <p:bldP spid="3" grpId="0" animBg="1"/>
      <p:bldP spid="31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2050" y="117567"/>
            <a:ext cx="193033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3698" y="5268749"/>
            <a:ext cx="96936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কূলের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বসবাসের জন্য পৃথিবীই একমাত্র উপযুক্ত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আবাস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 –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2869700" y="920140"/>
            <a:ext cx="6035040" cy="39497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2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4" grpId="0" animBg="1"/>
      <p:bldP spid="11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3116" y="1265596"/>
            <a:ext cx="9137733" cy="4115791"/>
          </a:xfrm>
          <a:prstGeom prst="rect">
            <a:avLst/>
          </a:prstGeom>
          <a:noFill/>
          <a:ln w="508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74458" y="1547446"/>
            <a:ext cx="3539586" cy="3657599"/>
          </a:xfrm>
          <a:prstGeom prst="rect">
            <a:avLst/>
          </a:prstGeom>
          <a:solidFill>
            <a:schemeClr val="tx1"/>
          </a:solidFill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74020" y="1547446"/>
            <a:ext cx="3346576" cy="351692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4270" y="1758460"/>
            <a:ext cx="0" cy="330590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513662" y="1758460"/>
            <a:ext cx="0" cy="330590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090456" y="1441938"/>
            <a:ext cx="0" cy="3763108"/>
          </a:xfrm>
          <a:prstGeom prst="straightConnector1">
            <a:avLst/>
          </a:prstGeom>
          <a:ln w="50800">
            <a:solidFill>
              <a:schemeClr val="accent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869702" y="1671034"/>
            <a:ext cx="1541947" cy="1448974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74458" y="3243596"/>
            <a:ext cx="3532436" cy="1961449"/>
          </a:xfrm>
          <a:prstGeom prst="rect">
            <a:avLst/>
          </a:prstGeom>
          <a:noFill/>
          <a:ln w="254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</a:t>
            </a:r>
            <a:endParaRPr lang="bn-IN" sz="24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(ইংরেজী)</a:t>
            </a:r>
          </a:p>
          <a:p>
            <a:pPr algn="ctr"/>
            <a:r>
              <a:rPr lang="bn-IN" sz="2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গাংগোর উচ্চ বিদ্যালয়</a:t>
            </a:r>
          </a:p>
          <a:p>
            <a:pPr algn="ctr"/>
            <a:r>
              <a:rPr lang="bn-IN" sz="2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নিয়ামতপুর, নওগাঁ।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Email: shamshzoha@gmail.com</a:t>
            </a:r>
            <a:r>
              <a:rPr lang="en-US" sz="2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347085" y="2883877"/>
            <a:ext cx="2211369" cy="109024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IN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সময়ঃ ৫০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52299" y="6295291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89706" y="393884"/>
            <a:ext cx="1404552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57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6151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480766" y="5251269"/>
            <a:ext cx="1711234" cy="1606731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8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3116" y="1265596"/>
            <a:ext cx="9137733" cy="4115791"/>
          </a:xfrm>
          <a:prstGeom prst="rect">
            <a:avLst/>
          </a:prstGeom>
          <a:noFill/>
          <a:ln w="508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2974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61514" y="1378632"/>
            <a:ext cx="4366612" cy="386861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066525" y="1378632"/>
            <a:ext cx="4357636" cy="386861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595606" y="351692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 দুটি লক্ষ্য কর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28569" y="5554287"/>
            <a:ext cx="4326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কি বলতে পার এগুলো কিসের ছবি?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1022" y="6188852"/>
            <a:ext cx="2561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 ও বিভিন্ন গ্রহের ছবি। 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9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3116" y="1265596"/>
            <a:ext cx="9137733" cy="4115791"/>
          </a:xfrm>
          <a:prstGeom prst="rect">
            <a:avLst/>
          </a:prstGeom>
          <a:noFill/>
          <a:ln w="50800"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7140" y="6282547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60254" y="352618"/>
            <a:ext cx="4663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বিষয়............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2173591" y="1160087"/>
            <a:ext cx="7675700" cy="4326808"/>
          </a:xfrm>
          <a:prstGeom prst="wedgeEllipseCallou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5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3116" y="1265596"/>
            <a:ext cx="9137733" cy="4115791"/>
          </a:xfrm>
          <a:prstGeom prst="rect">
            <a:avLst/>
          </a:prstGeom>
          <a:noFill/>
          <a:ln w="508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37421" y="351691"/>
            <a:ext cx="1709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1915335" y="1917222"/>
            <a:ext cx="862886" cy="565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         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1943704" y="3132292"/>
            <a:ext cx="862886" cy="565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         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1943704" y="4256839"/>
            <a:ext cx="862886" cy="5656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806590" y="1910965"/>
            <a:ext cx="3753125" cy="565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সৌরজগৎ কি তা বলতে পারবে।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06590" y="3132292"/>
            <a:ext cx="5169801" cy="565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সৌরজগতের বিভিন্ন গ্রহ চিহ্নিত করতে পারবে।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06590" y="4256839"/>
            <a:ext cx="5310468" cy="5656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গ্রহ ও </a:t>
            </a:r>
            <a:r>
              <a:rPr lang="bn-IN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নক্ষত্রের বৈশিষ্টগুলি বর্ণনা </a:t>
            </a:r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46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00"/>
                            </p:stCondLst>
                            <p:childTnLst>
                              <p:par>
                                <p:cTn id="3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45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950"/>
                            </p:stCondLst>
                            <p:childTnLst>
                              <p:par>
                                <p:cTn id="4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/>
      <p:bldP spid="2" grpId="0" animBg="1"/>
      <p:bldP spid="12" grpId="0" animBg="1"/>
      <p:bldP spid="13" grpId="0" animBg="1"/>
      <p:bldP spid="8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7140" y="6282547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Solar System Video[1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07552" y="816609"/>
            <a:ext cx="4942877" cy="278471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9" name="TextBox 8"/>
          <p:cNvSpPr txBox="1"/>
          <p:nvPr/>
        </p:nvSpPr>
        <p:spPr>
          <a:xfrm>
            <a:off x="1674055" y="4346918"/>
            <a:ext cx="90595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চন্দ্র, সূর্য,  গ্রহ্‌ , নক্ষত্র, </a:t>
            </a:r>
            <a:r>
              <a:rPr lang="en-US" sz="32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ধূমকেতু</a:t>
            </a:r>
            <a:r>
              <a:rPr lang="bn-BD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উল্কা ইত্যাদি নিয়ে যে জগৎ গঠিত তাকে সৌরজগৎ 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/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সৌর জগৎ মোট ৮টি গ্রহ নিয়ে গঠিত।  </a:t>
            </a:r>
            <a:endParaRPr lang="bn-BD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29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9831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71660" y="675248"/>
            <a:ext cx="1863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 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8904849" y="281351"/>
            <a:ext cx="2475914" cy="2250833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০৩ মিনিট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15792" y="4876498"/>
            <a:ext cx="2574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সৌরজগৎ কাকে বলে।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3125260" y="1432738"/>
            <a:ext cx="5155809" cy="307140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4" grpId="0"/>
      <p:bldP spid="9" grpId="0" animBg="1"/>
      <p:bldP spid="11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2974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41054" y="168811"/>
            <a:ext cx="3183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সৌরজগতের বিভিন্ন গ্রহ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0462" y="753587"/>
            <a:ext cx="2715065" cy="26165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590461" y="3524438"/>
            <a:ext cx="2715065" cy="261659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760470" y="753586"/>
            <a:ext cx="2715065" cy="2616591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760469" y="3524437"/>
            <a:ext cx="2715065" cy="261659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6584" y="2107359"/>
            <a:ext cx="2912828" cy="283416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447670" y="2809301"/>
            <a:ext cx="844062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বুধ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95970" y="2809300"/>
            <a:ext cx="844062" cy="4722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শুক্র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91345" y="5612525"/>
            <a:ext cx="956712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639645" y="5612524"/>
            <a:ext cx="956712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মঙ্গল 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54641" y="4441386"/>
            <a:ext cx="956712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46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/>
      <p:bldP spid="5" grpId="0" animBg="1"/>
      <p:bldP spid="14" grpId="0" animBg="1"/>
      <p:bldP spid="15" grpId="0" animBg="1"/>
      <p:bldP spid="16" grpId="0" animBg="1"/>
      <p:bldP spid="6" grpId="0" animBg="1"/>
      <p:bldP spid="8" grpId="0" animBg="1"/>
      <p:bldP spid="18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433876" y="6295291"/>
            <a:ext cx="2871651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 ফেব্রুয়ারী, রবিবার, ২০১৯  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42974" y="6295290"/>
            <a:ext cx="2534195" cy="46166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 smtClean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শামসুদ্দোহা, সহঃ শিক্ষক </a:t>
            </a:r>
            <a:endParaRPr lang="en-US" sz="2400" b="1" dirty="0">
              <a:solidFill>
                <a:schemeClr val="accent5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41054" y="168811"/>
            <a:ext cx="3183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সৌরজগতের বিভিন্ন গ্রহ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0462" y="753587"/>
            <a:ext cx="2715065" cy="261659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16200000">
            <a:off x="1565843" y="3499819"/>
            <a:ext cx="2715065" cy="266582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760470" y="753586"/>
            <a:ext cx="2715065" cy="2616591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760469" y="3524437"/>
            <a:ext cx="2715065" cy="261659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6584" y="2107359"/>
            <a:ext cx="2912828" cy="2834160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413366" y="2869809"/>
            <a:ext cx="1069253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বৃহষ্পতি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695970" y="2869808"/>
            <a:ext cx="844062" cy="4722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শনি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64709" y="5668312"/>
            <a:ext cx="1209984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ইউরেনাস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639645" y="5612524"/>
            <a:ext cx="956712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নেপচুন 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54641" y="4441386"/>
            <a:ext cx="956712" cy="4722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সূর্য  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30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/>
      <p:bldP spid="5" grpId="0" animBg="1"/>
      <p:bldP spid="14" grpId="0" animBg="1"/>
      <p:bldP spid="15" grpId="0" animBg="1"/>
      <p:bldP spid="16" grpId="0" animBg="1"/>
      <p:bldP spid="6" grpId="0" animBg="1"/>
      <p:bldP spid="8" grpId="0" animBg="1"/>
      <p:bldP spid="18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</TotalTime>
  <Words>926</Words>
  <Application>Microsoft Office PowerPoint</Application>
  <PresentationFormat>Widescreen</PresentationFormat>
  <Paragraphs>132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 Zoha</dc:creator>
  <cp:lastModifiedBy>S. Zoha</cp:lastModifiedBy>
  <cp:revision>89</cp:revision>
  <dcterms:created xsi:type="dcterms:W3CDTF">2019-02-05T01:27:01Z</dcterms:created>
  <dcterms:modified xsi:type="dcterms:W3CDTF">2019-03-12T09:32:00Z</dcterms:modified>
</cp:coreProperties>
</file>