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2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1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0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4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CDB31-8CB4-410B-BA91-504C53C82B78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635DF-DFF4-4FD1-A314-AF5BF52A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4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155" y="6488667"/>
            <a:ext cx="212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8750" y="6309025"/>
            <a:ext cx="2871651" cy="46166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8503" y="6309025"/>
            <a:ext cx="2534195" cy="46166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2519" y="1093304"/>
            <a:ext cx="4826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1711234" cy="160673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483225" y="0"/>
            <a:ext cx="1711234" cy="160673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9831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1660" y="675248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904849" y="281351"/>
            <a:ext cx="2475914" cy="22508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০৫  মিনিট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0502" y="5315068"/>
            <a:ext cx="3789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গ্রহগুলির নাম লিখ।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817838" y="1406767"/>
            <a:ext cx="6035148" cy="36318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4" grpId="0"/>
      <p:bldP spid="9" grpId="0" animBg="1"/>
      <p:bldP spid="11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9831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327" y="1200209"/>
            <a:ext cx="3995226" cy="31089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28179" y="4796804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IN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0641" y="1631304"/>
            <a:ext cx="67665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জ্যোতিষ্কের নিজস্ব আলো আছে তাদের নক্ষত্র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নক্ষত্র ও জলন্ত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বাষ্প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ময়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গোলক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বিন্দু।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এটি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৭০% হাইড্রজেন এবং ২৮% হিলিয়াম দ্বারা গঠিত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সূর্যকে কেন্দ্র করেই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অন্যান্য গ্রহ ও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সৃস্টি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ফেব্রুয়ারী, বুধবার, ২০১৯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9831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1536" y="4647560"/>
            <a:ext cx="7243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মহাকাশের যেসব জ্যোতিষ্কের নিজস্ব আলো ও উত্তাপ নেই, যারা অন্য কোনো নক্ষত্রের আলোকে আলোকিত হয় এবং নির্দিষ্ট কক্ষপথে নক্ষত্রগুলির চারদিকে পরিক্রমা করে, তাদের গ্রহ বলে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যেমনঃ বুধ, শুক্র, পৃথিবী, মঙ্গল, বৃহস্পতি, শনি, ইউরেনাস ও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নেপচুন।  </a:t>
            </a:r>
            <a:endParaRPr lang="bn-IN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1536" y="831969"/>
            <a:ext cx="7243377" cy="35674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62500" y="135771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/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9831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3687" y="373276"/>
            <a:ext cx="1797978" cy="16836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5527" y="258584"/>
            <a:ext cx="71877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সৌরজগতের সবচেয়ে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ক্ষুদ্রতম এবং সূর্যের</a:t>
            </a:r>
            <a:r>
              <a:rPr lang="as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নিকটতম গ্রহ। এটির রঙ তামাটে</a:t>
            </a:r>
            <a:r>
              <a:rPr lang="as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এই গ্রহে মেঘ, বৃষ্টি, বাতাস ও পানি নেই। </a:t>
            </a:r>
          </a:p>
          <a:p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 গ্রহের কোন উপগ্রহ নেই। </a:t>
            </a:r>
            <a:endParaRPr lang="as-IN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687" y="2407885"/>
            <a:ext cx="1797978" cy="168366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3687" y="4390978"/>
            <a:ext cx="1797978" cy="168366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758678" y="521922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58677" y="2558877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526" y="2295539"/>
            <a:ext cx="71877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গ্রহকে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শুকতারা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সন্ধ্যা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 হয়।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গ্রহটি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গ্রহে এসিড বৃষ্টি হয়। শক্রের কোন উপগ্রহ নেই। 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58677" y="4595832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5526" y="4065795"/>
            <a:ext cx="71877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 সূর্যের তৃতীয় নিকতম গ্রহ। এর ব্যাস প্রায়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১২৬৬৭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কি.মি। পৃথিবী একমাত্র গ্রহ যার বায়ুমন্ডলে প্রয়োজনীয় অক্সিজেন, নাইট্রোজেন, কার্বন ডাই অক্সাইড ও তাপমাত্রা রয়েছে যা উদ্ভিদ ও জীবজন্তু বসবাসের উপযোগী। </a:t>
            </a:r>
            <a:r>
              <a:rPr lang="as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গুলোর মধ্যে একমাত্র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পৃথিবীতেই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প্রাণের অস্তিত্ব আছে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600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 animBg="1"/>
      <p:bldP spid="5" grpId="0"/>
      <p:bldP spid="8" grpId="0" animBg="1"/>
      <p:bldP spid="9" grpId="0" animBg="1"/>
      <p:bldP spid="3" grpId="0" animBg="1"/>
      <p:bldP spid="11" grpId="0" animBg="1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9831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3687" y="373276"/>
            <a:ext cx="1797978" cy="16836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5526" y="258584"/>
            <a:ext cx="73847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পৃথিবীর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নিকতম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প্রতিবেশ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খালি চোখে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গ্রহকে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লালচে দেখায়। 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গ্র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হে অক্সিজেন ও পানির পরিমান খুবই কম এবং কার্বন ডাই অক্সাইডের পরিমান এত বেশি যে প্রাণীর অস্তিত্ব থাকা সম্ভব নয়।    </a:t>
            </a:r>
            <a:endParaRPr lang="bn-BD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ফোবস ও ডিমোস নামে মঙ্গল গ্রহের ২টি উপগ্রহ রয়েছে। </a:t>
            </a:r>
            <a:endParaRPr lang="bn-BD" sz="2600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687" y="2382127"/>
            <a:ext cx="1797978" cy="168366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3687" y="4390978"/>
            <a:ext cx="1797978" cy="168366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758678" y="521922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58677" y="2558877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 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526" y="2236409"/>
            <a:ext cx="73847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বৃহস্পতি সৌরজগতের সবচেয়ে বড় গ্রহ।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একে গ্রহ রাজ বলে ।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আয়তনে 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চেয়ে ১৩০০ গুন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বৃহস্পতির বায়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হাইড্রোজেন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হিলিয়াম গ্যাস দিয়ে তৈরি।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গ্রহে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উপগ্রহের সংখ্যা ৬৭টি। এখানে প্রাণের অস্তিত্ব নেই।  </a:t>
            </a:r>
            <a:endParaRPr lang="bn-BD" sz="2600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58677" y="4595832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5526" y="4188573"/>
            <a:ext cx="75113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শনি সৌরজগতের দ্বিতীয় বৃহত্তম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এটি গ্যাসের তৈরি বিশাল এক গোলক।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শনির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ত্বক বরফে ডাকা।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as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বায়ূমন্ড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 আছে</a:t>
            </a:r>
            <a:r>
              <a:rPr lang="as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হাইড্রোজেন ও হিলিয়া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 মিশ্রণ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মিথেন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অ্যামোনিয়া</a:t>
            </a:r>
            <a:r>
              <a:rPr lang="as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গ্যাস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শনিকে ঘিরে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রয়েছে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হাজার হাজার বলয় যা</a:t>
            </a:r>
            <a:r>
              <a:rPr lang="as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বরফ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ধূলিকণা ও শিলা দিয়ে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গ্রহের ৬২টি উপগ্রহ রয়েছে। 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 animBg="1"/>
      <p:bldP spid="5" grpId="0"/>
      <p:bldP spid="8" grpId="0" animBg="1"/>
      <p:bldP spid="9" grpId="0" animBg="1"/>
      <p:bldP spid="3" grpId="0" animBg="1"/>
      <p:bldP spid="11" grpId="0" animBg="1"/>
      <p:bldP spid="1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9831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3687" y="801395"/>
            <a:ext cx="1797978" cy="16836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57468" y="792292"/>
            <a:ext cx="73847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ইউরেনাস সৌরজতের তৃতীয় বৃহত্তম গ্রহ।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প্রদক্ষিণ করতে সময় লাগে ৮৪ বছর।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গ্রহের গড় ব্যাস ৪৯০০০ কি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.মি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শনির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মতো ইউরেনাসেরও কয়েকটি বলয় আবিস্কৃত হয়েছে,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তবে শনির বলয়ের ন্যায় এই বলয় গুলো উজ্জল নয়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উপগ্রহের সংখ্যা ২৭টি।  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687" y="3581221"/>
            <a:ext cx="1797978" cy="168366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758678" y="1260236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58678" y="4040062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  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527" y="3581221"/>
            <a:ext cx="73847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 এর দূরুত্ব প্রায় ৪৫০ কোটি কিলোমিটার। এই গ্রহ আয়তনে প্রায়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৭২টি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 সমান। এর ব্যাস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৪৮,৪০০কি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.মি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এখানে সূর্যের আলো ও তাপ খুব কম। এই গ্রহের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বায়ুমণ্ডলে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বেশিরভাগই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থেন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অ্যামোনিয়া গ্যাস।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নেপচুন গ্রহের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১৪টি উপগ্রহ রয়েছে। 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 animBg="1"/>
      <p:bldP spid="5" grpId="0"/>
      <p:bldP spid="8" grpId="0" animBg="1"/>
      <p:bldP spid="3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9831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6577" y="434166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904849" y="281351"/>
            <a:ext cx="2475914" cy="22508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   মিনিট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376" y="5120883"/>
            <a:ext cx="423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 ও নক্ষত্রের বৈশিষ্ট্যগুলি লিখ।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95006" y="1277443"/>
            <a:ext cx="6035040" cy="35661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4" grpId="0"/>
      <p:bldP spid="9" grpId="0" animBg="1"/>
      <p:bldP spid="11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9831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0843" y="323556"/>
            <a:ext cx="11057207" cy="58099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0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9831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9631" y="59696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607638" y="278637"/>
            <a:ext cx="1804855" cy="16037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মিনিট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7017" y="529479"/>
            <a:ext cx="216437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08" y="273499"/>
            <a:ext cx="1645364" cy="16088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0954" y="1353273"/>
            <a:ext cx="411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সৌরজগতের বৃহত্তম গ্রহ কোনটি?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7062" y="1726932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শনি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9033" y="1675089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বুধ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5366" y="1686189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বৃহস্পতি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1392" y="1678441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শনি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0954" y="2151537"/>
            <a:ext cx="349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ফোবস কোন গ্রহের উপগ্রহ? 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1141" y="2480461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শুক্র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3222" y="2480461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নেপচুন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6144" y="2494465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ইউরেনাস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2531" y="2494465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মঙ্গল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00954" y="2934991"/>
            <a:ext cx="609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মঙ্গল গ্রহে প্রাণের অস্তিত্ব থাকা সম্ভব নয়, কারণ ... 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1141" y="3310489"/>
            <a:ext cx="5689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01361" y="3711252"/>
            <a:ext cx="5065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01361" y="4098319"/>
            <a:ext cx="7088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অক্সাইডের পরিমান খুব বেশি 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1535" y="4499082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99242" y="4809737"/>
            <a:ext cx="87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26140" y="4773779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3132" y="4777694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7070" y="4782375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I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93132" y="1776038"/>
            <a:ext cx="340323" cy="3394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75341" y="2598894"/>
            <a:ext cx="340323" cy="3394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8741" y="4901611"/>
            <a:ext cx="340323" cy="3394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9" grpId="0" animBg="1"/>
      <p:bldP spid="2" grpId="0" animBg="1"/>
      <p:bldP spid="10" grpId="0" animBg="1"/>
      <p:bldP spid="5" grpId="0"/>
      <p:bldP spid="6" grpId="0"/>
      <p:bldP spid="12" grpId="0"/>
      <p:bldP spid="13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7" grpId="0"/>
      <p:bldP spid="27" grpId="0"/>
      <p:bldP spid="28" grpId="0"/>
      <p:bldP spid="29" grpId="0"/>
      <p:bldP spid="30" grpId="0"/>
      <p:bldP spid="3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9831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2050" y="117567"/>
            <a:ext cx="193033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3698" y="5268749"/>
            <a:ext cx="9693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কূলের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বসবাসের জন্য পৃথিবীই একমাত্র উপযুক্ত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69700" y="920140"/>
            <a:ext cx="6035040" cy="394979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4" grpId="0" animBg="1"/>
      <p:bldP spid="1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3116" y="1265596"/>
            <a:ext cx="9137733" cy="4115791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74458" y="1547446"/>
            <a:ext cx="3539586" cy="3657599"/>
          </a:xfrm>
          <a:prstGeom prst="rect">
            <a:avLst/>
          </a:prstGeom>
          <a:solidFill>
            <a:schemeClr val="tx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74020" y="1547446"/>
            <a:ext cx="3346576" cy="35169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64270" y="1758460"/>
            <a:ext cx="0" cy="330590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13662" y="1758460"/>
            <a:ext cx="0" cy="330590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0456" y="1441938"/>
            <a:ext cx="0" cy="3763108"/>
          </a:xfrm>
          <a:prstGeom prst="straightConnector1">
            <a:avLst/>
          </a:prstGeom>
          <a:ln w="508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869702" y="1671034"/>
            <a:ext cx="1541947" cy="144897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74458" y="3243596"/>
            <a:ext cx="3532436" cy="1961449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</a:t>
            </a:r>
            <a:endParaRPr lang="bn-IN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(ইংরেজী)</a:t>
            </a:r>
          </a:p>
          <a:p>
            <a:pPr algn="ctr"/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গাংগোর উচ্চ বিদ্যালয়</a:t>
            </a:r>
          </a:p>
          <a:p>
            <a:pPr algn="ctr"/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 নওগাঁ।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Email: shamshzoha@gmail.com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47085" y="2883877"/>
            <a:ext cx="2211369" cy="109024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2299" y="6295291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9706" y="393884"/>
            <a:ext cx="1404552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615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80766" y="5251269"/>
            <a:ext cx="1711234" cy="160673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3116" y="1265596"/>
            <a:ext cx="9137733" cy="4115791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2974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1514" y="1378632"/>
            <a:ext cx="4366612" cy="386861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66525" y="1378632"/>
            <a:ext cx="4357636" cy="386861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95606" y="351692"/>
            <a:ext cx="279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লক্ষ্য কর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8569" y="5554287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এগুলো কিসের ছবি?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1022" y="6188852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ও বিভিন্ন গ্রহের ছবি।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3116" y="1265596"/>
            <a:ext cx="9137733" cy="4115791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7140" y="6282547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0254" y="352618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বিষয়............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173591" y="1160087"/>
            <a:ext cx="7675700" cy="4326808"/>
          </a:xfrm>
          <a:prstGeom prst="wedgeEllipse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3116" y="1265596"/>
            <a:ext cx="9137733" cy="4115791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9831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7421" y="351691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915335" y="1917222"/>
            <a:ext cx="862886" cy="565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943704" y="3132292"/>
            <a:ext cx="862886" cy="565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943704" y="4256839"/>
            <a:ext cx="862886" cy="565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06590" y="1910965"/>
            <a:ext cx="3753125" cy="56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 কি তা বলতে পারবে।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06590" y="3132292"/>
            <a:ext cx="5169801" cy="56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 চিহ্নিত করতে পারবে।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6590" y="4256839"/>
            <a:ext cx="5310468" cy="56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 ও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নক্ষত্রের বৈশিষ্টগুলি বর্ণনা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5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5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" grpId="0" animBg="1"/>
      <p:bldP spid="12" grpId="0" animBg="1"/>
      <p:bldP spid="13" grpId="0" animBg="1"/>
      <p:bldP spid="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7140" y="6282547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Solar System Video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7552" y="816609"/>
            <a:ext cx="4942877" cy="27847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674055" y="4346918"/>
            <a:ext cx="9059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চন্দ্র, সূর্য,  গ্রহ্‌ , নক্ষত্র,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ধূমকেতু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উল্কা ইত্যাদি নিয়ে যে জগৎ গঠিত তাকে সৌরজগৎ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 জগৎ মোট ৮টি গ্রহ নিয়ে গঠিত।  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9831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1660" y="675248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904849" y="281351"/>
            <a:ext cx="2475914" cy="22508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5792" y="4876498"/>
            <a:ext cx="25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 কাকে বলে।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125260" y="1432738"/>
            <a:ext cx="5155809" cy="30714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4" grpId="0"/>
      <p:bldP spid="9" grpId="0" animBg="1"/>
      <p:bldP spid="1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2974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1054" y="168811"/>
            <a:ext cx="318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0462" y="753587"/>
            <a:ext cx="2715065" cy="26165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90461" y="3524438"/>
            <a:ext cx="2715065" cy="26165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60470" y="753586"/>
            <a:ext cx="2715065" cy="261659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60469" y="3524437"/>
            <a:ext cx="2715065" cy="261659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6584" y="2107359"/>
            <a:ext cx="2912828" cy="2834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47670" y="2809301"/>
            <a:ext cx="84406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95970" y="2809300"/>
            <a:ext cx="844062" cy="4722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91345" y="5612525"/>
            <a:ext cx="95671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39645" y="5612524"/>
            <a:ext cx="95671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 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54641" y="4441386"/>
            <a:ext cx="95671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5" grpId="0" animBg="1"/>
      <p:bldP spid="14" grpId="0" animBg="1"/>
      <p:bldP spid="15" grpId="0" animBg="1"/>
      <p:bldP spid="16" grpId="0" animBg="1"/>
      <p:bldP spid="6" grpId="0" animBg="1"/>
      <p:bldP spid="8" grpId="0" animBg="1"/>
      <p:bldP spid="18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3876" y="6295291"/>
            <a:ext cx="287165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ফেব্রুয়ারী, রবিবার, ২০১৯  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2974" y="6295290"/>
            <a:ext cx="253419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শামসুদ্দোহা, সহঃ শিক্ষক 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1054" y="168811"/>
            <a:ext cx="318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0462" y="753587"/>
            <a:ext cx="2715065" cy="261659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1565843" y="3499819"/>
            <a:ext cx="2715065" cy="266582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60470" y="753586"/>
            <a:ext cx="2715065" cy="261659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60469" y="3524437"/>
            <a:ext cx="2715065" cy="261659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6584" y="2107359"/>
            <a:ext cx="2912828" cy="2834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13366" y="2869809"/>
            <a:ext cx="1069253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বৃহষ্পতি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95970" y="2869808"/>
            <a:ext cx="844062" cy="4722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64709" y="5668312"/>
            <a:ext cx="1209984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39645" y="5612524"/>
            <a:ext cx="95671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 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54641" y="4441386"/>
            <a:ext cx="95671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5" grpId="0" animBg="1"/>
      <p:bldP spid="14" grpId="0" animBg="1"/>
      <p:bldP spid="15" grpId="0" animBg="1"/>
      <p:bldP spid="16" grpId="0" animBg="1"/>
      <p:bldP spid="6" grpId="0" animBg="1"/>
      <p:bldP spid="8" grpId="0" animBg="1"/>
      <p:bldP spid="18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926</Words>
  <Application>Microsoft Office PowerPoint</Application>
  <PresentationFormat>Widescreen</PresentationFormat>
  <Paragraphs>132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Zoha</dc:creator>
  <cp:lastModifiedBy>S. Zoha</cp:lastModifiedBy>
  <cp:revision>89</cp:revision>
  <dcterms:created xsi:type="dcterms:W3CDTF">2019-02-05T01:27:01Z</dcterms:created>
  <dcterms:modified xsi:type="dcterms:W3CDTF">2019-03-12T09:32:00Z</dcterms:modified>
</cp:coreProperties>
</file>