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69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7C609-2FBC-45BC-9BFA-3130B3787CB1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0B9C0-6BDE-4604-801C-8CBE87E03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4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0B9C0-6BDE-4604-801C-8CBE87E032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3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14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1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9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8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38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59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8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0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4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8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37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426B4-71AD-47A3-8B07-5BAB0C0B07C3}" type="datetimeFigureOut">
              <a:rPr lang="en-US" smtClean="0"/>
              <a:t>25-02-19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F8915-5D6E-477F-9775-9214BDAAA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4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2197" y="116316"/>
            <a:ext cx="4641499" cy="430555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36134" y="3963405"/>
            <a:ext cx="135889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7523" y="4651073"/>
            <a:ext cx="8738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is a clever fellow who knows how to run his business. He chooses things for children that will attract children and for women that will attract women.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46973" y="116316"/>
            <a:ext cx="4641499" cy="430555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762428" y="3963404"/>
            <a:ext cx="1193596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2820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6" grpId="0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2197" y="116316"/>
            <a:ext cx="4641499" cy="430555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74344" y="5380672"/>
            <a:ext cx="8738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Sometimes he wears peculiar dress of different colors which is attracting.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46973" y="116316"/>
            <a:ext cx="4641499" cy="430555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45502" y="4682333"/>
            <a:ext cx="2733220" cy="4378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Peculiar dress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2801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/>
      <p:bldP spid="18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6214" y="137207"/>
            <a:ext cx="296442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 </a:t>
            </a:r>
          </a:p>
        </p:txBody>
      </p:sp>
      <p:sp>
        <p:nvSpPr>
          <p:cNvPr id="5" name="Explosion 2 4"/>
          <p:cNvSpPr/>
          <p:nvPr/>
        </p:nvSpPr>
        <p:spPr>
          <a:xfrm rot="21054685">
            <a:off x="10053509" y="256770"/>
            <a:ext cx="1624878" cy="1397307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4741" y="4863496"/>
            <a:ext cx="86885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does a street hawker wear a peculiar dress?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are the target of a street hawker? </a:t>
            </a:r>
          </a:p>
        </p:txBody>
      </p:sp>
      <p:sp>
        <p:nvSpPr>
          <p:cNvPr id="8" name="Oval 7"/>
          <p:cNvSpPr/>
          <p:nvPr/>
        </p:nvSpPr>
        <p:spPr>
          <a:xfrm>
            <a:off x="3667870" y="1156921"/>
            <a:ext cx="3492075" cy="319671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924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2197" y="116316"/>
            <a:ext cx="2954215" cy="339115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312693" y="116316"/>
            <a:ext cx="3193576" cy="339115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974037" y="116316"/>
            <a:ext cx="2954215" cy="3391159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00027" y="4247648"/>
            <a:ext cx="2383986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 labour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53758" y="5064764"/>
            <a:ext cx="8738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street hawker's life is not easy and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comfortable. He 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earns his livelihood by the sweat of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hard labour. </a:t>
            </a:r>
            <a:endParaRPr lang="en-US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2715065" y="3557023"/>
            <a:ext cx="2298702" cy="740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490874" y="3557024"/>
            <a:ext cx="2355361" cy="7401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" idx="0"/>
            <a:endCxn id="5" idx="2"/>
          </p:cNvCxnSpPr>
          <p:nvPr/>
        </p:nvCxnSpPr>
        <p:spPr>
          <a:xfrm flipV="1">
            <a:off x="5892020" y="3507475"/>
            <a:ext cx="17461" cy="7401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3902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2197" y="116316"/>
            <a:ext cx="2954215" cy="339115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14913" y="116316"/>
            <a:ext cx="2954215" cy="339115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974037" y="116316"/>
            <a:ext cx="2954215" cy="3391159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00027" y="4247648"/>
            <a:ext cx="223631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rainy day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53758" y="5064764"/>
            <a:ext cx="8738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street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hawker faces great problem to sell his goods</a:t>
            </a:r>
          </a:p>
          <a:p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a rainy day. 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also leads 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 miserable life with his family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2715065" y="3557023"/>
            <a:ext cx="2298702" cy="740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490874" y="3557024"/>
            <a:ext cx="2355361" cy="7401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" idx="0"/>
            <a:endCxn id="5" idx="2"/>
          </p:cNvCxnSpPr>
          <p:nvPr/>
        </p:nvCxnSpPr>
        <p:spPr>
          <a:xfrm flipV="1">
            <a:off x="5818186" y="3507475"/>
            <a:ext cx="73835" cy="7401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8411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870" y="110640"/>
            <a:ext cx="349207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WORK </a:t>
            </a:r>
          </a:p>
        </p:txBody>
      </p:sp>
      <p:sp>
        <p:nvSpPr>
          <p:cNvPr id="5" name="Explosion 2 4"/>
          <p:cNvSpPr/>
          <p:nvPr/>
        </p:nvSpPr>
        <p:spPr>
          <a:xfrm rot="21054685">
            <a:off x="10053509" y="256770"/>
            <a:ext cx="1624878" cy="1397307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min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5973" y="4918089"/>
            <a:ext cx="9025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six sentences about a street hawker whom you have seen.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268706"/>
              </p:ext>
            </p:extLst>
          </p:nvPr>
        </p:nvGraphicFramePr>
        <p:xfrm>
          <a:off x="2265529" y="955423"/>
          <a:ext cx="7301552" cy="37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0776"/>
                <a:gridCol w="3650776"/>
              </a:tblGrid>
              <a:tr h="18833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8833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5912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3655" y="383598"/>
            <a:ext cx="349207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06818" y="3070746"/>
            <a:ext cx="460574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is a street hawker?</a:t>
            </a:r>
          </a:p>
          <a:p>
            <a:pPr marL="342900" indent="-342900"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does he live?</a:t>
            </a:r>
          </a:p>
          <a:p>
            <a:pPr marL="342900" indent="-342900"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does he lead his life?</a:t>
            </a:r>
          </a:p>
          <a:p>
            <a:pPr marL="342900" indent="-342900"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does he wear?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35758" y="1757950"/>
            <a:ext cx="2747868" cy="584775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question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2926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65779" y="409434"/>
            <a:ext cx="6264322" cy="147395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19367" y="3521123"/>
            <a:ext cx="9075761" cy="1528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a paragraph about “A Street Hawker.” 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7376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7402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024118" y="247935"/>
            <a:ext cx="5399468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905001" y="1486473"/>
            <a:ext cx="4162425" cy="4830763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Md.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Shamsuddoha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Asst.Teacher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(English)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Gangore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High School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Niamatpur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Naogaon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shamshzoha@gmail.com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6172200" y="1486473"/>
            <a:ext cx="4038600" cy="4830763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Sub: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English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aseline="3000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Paper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Topic: Writing Test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Class: IX – X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Time: 50 minutes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Date: 26/02/2019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454" y="1562672"/>
            <a:ext cx="1473378" cy="18198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66" y="1562672"/>
            <a:ext cx="1645920" cy="181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711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8634" y="1347767"/>
            <a:ext cx="4303243" cy="430744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35311" y="1347768"/>
            <a:ext cx="4767151" cy="4307444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23233" y="159994"/>
            <a:ext cx="3801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pictures.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59723" y="5948973"/>
            <a:ext cx="5418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guess about the pictures?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4654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40148" y="872197"/>
            <a:ext cx="5784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oday’s topic is………………………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5225" y="3300912"/>
            <a:ext cx="6086070" cy="92333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A Street Hawker</a:t>
            </a:r>
            <a:endParaRPr lang="en-US" sz="5400" b="1" cap="none" spc="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18979" y="2067154"/>
            <a:ext cx="3376246" cy="339084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96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2478" y="309093"/>
            <a:ext cx="546773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5699" y="2768293"/>
            <a:ext cx="963436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By the end of the lesson the learners  will be  able to…</a:t>
            </a:r>
          </a:p>
          <a:p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a street hawker.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tell the life of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street hawker.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a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paragraph on a street hawker.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7124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207409"/>
              </p:ext>
            </p:extLst>
          </p:nvPr>
        </p:nvGraphicFramePr>
        <p:xfrm>
          <a:off x="1835052" y="255431"/>
          <a:ext cx="8128000" cy="464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464012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99138" y="5129684"/>
            <a:ext cx="75797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person who sells various things moving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street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street is called a street hawker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street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hawker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familiar figure in towns.</a:t>
            </a:r>
          </a:p>
        </p:txBody>
      </p:sp>
    </p:spTree>
    <p:extLst>
      <p:ext uri="{BB962C8B-B14F-4D97-AF65-F5344CB8AC3E}">
        <p14:creationId xmlns:p14="http://schemas.microsoft.com/office/powerpoint/2010/main" val="2511578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2477" y="309093"/>
            <a:ext cx="462379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 </a:t>
            </a:r>
          </a:p>
        </p:txBody>
      </p:sp>
      <p:sp>
        <p:nvSpPr>
          <p:cNvPr id="5" name="Explosion 2 4"/>
          <p:cNvSpPr/>
          <p:nvPr/>
        </p:nvSpPr>
        <p:spPr>
          <a:xfrm rot="21054685">
            <a:off x="10053509" y="256770"/>
            <a:ext cx="1624878" cy="1397307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min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68745" y="5574339"/>
            <a:ext cx="4131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is a street hawker?</a:t>
            </a:r>
          </a:p>
        </p:txBody>
      </p:sp>
      <p:sp>
        <p:nvSpPr>
          <p:cNvPr id="8" name="Oval 7"/>
          <p:cNvSpPr/>
          <p:nvPr/>
        </p:nvSpPr>
        <p:spPr>
          <a:xfrm>
            <a:off x="3408563" y="1252456"/>
            <a:ext cx="4019726" cy="3786890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586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4083" y="239148"/>
            <a:ext cx="2266788" cy="295442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59857" y="239148"/>
            <a:ext cx="2196626" cy="295442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966578" y="239149"/>
            <a:ext cx="2142700" cy="295442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216414" y="4238619"/>
            <a:ext cx="902792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usually lives in a hut or in a slum. He is the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vendor</a:t>
            </a:r>
          </a:p>
          <a:p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 variety of things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 carries his things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</a:p>
          <a:p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head, sometimes in his hands and at some </a:t>
            </a:r>
            <a:endParaRPr lang="en-US" sz="3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times in a small hand-cart.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6969" y="239148"/>
            <a:ext cx="2266788" cy="2954429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803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2197" y="116316"/>
            <a:ext cx="2954215" cy="253218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14913" y="116316"/>
            <a:ext cx="2954215" cy="253218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974037" y="116316"/>
            <a:ext cx="2954215" cy="253218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72197" y="2834072"/>
            <a:ext cx="2954215" cy="2532185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14913" y="2834072"/>
            <a:ext cx="2954215" cy="2532185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974038" y="2834072"/>
            <a:ext cx="2954214" cy="2532185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758462" y="2200484"/>
            <a:ext cx="121058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Bangles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134" y="2200484"/>
            <a:ext cx="987771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Fruits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62680" y="2200484"/>
            <a:ext cx="1228221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tensils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4516" y="4911799"/>
            <a:ext cx="789575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Toys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54852" y="4911799"/>
            <a:ext cx="1074333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Sweets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37833" y="4911799"/>
            <a:ext cx="122661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Flowers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0322" y="5374404"/>
            <a:ext cx="87389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sells toys, bangles, ribbons, clothings, sweets, </a:t>
            </a:r>
            <a:r>
              <a:rPr lang="en-US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fruits, utensils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newspapers, fancy goods and things of </a:t>
            </a:r>
            <a:r>
              <a:rPr lang="en-US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domestic use 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bringing them up to </a:t>
            </a:r>
            <a:r>
              <a:rPr lang="en-US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people's doors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34951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387</Words>
  <Application>Microsoft Office PowerPoint</Application>
  <PresentationFormat>Widescreen</PresentationFormat>
  <Paragraphs>70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S. Zoha</dc:creator>
  <cp:lastModifiedBy>S. Zoha</cp:lastModifiedBy>
  <cp:revision>51</cp:revision>
  <dcterms:created xsi:type="dcterms:W3CDTF">2019-02-23T03:23:28Z</dcterms:created>
  <dcterms:modified xsi:type="dcterms:W3CDTF">2019-02-24T19:15:09Z</dcterms:modified>
</cp:coreProperties>
</file>