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33230"/>
    <a:srgbClr val="C33C3B"/>
    <a:srgbClr val="DE3A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C0BB-309F-4BBA-B058-4BAA446333D0}" type="datetimeFigureOut">
              <a:rPr lang="en-US" smtClean="0"/>
              <a:t>21-02-19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66FD-DBA6-4A72-8B0E-815FF5A44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229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C0BB-309F-4BBA-B058-4BAA446333D0}" type="datetimeFigureOut">
              <a:rPr lang="en-US" smtClean="0"/>
              <a:t>21-02-19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66FD-DBA6-4A72-8B0E-815FF5A44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388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C0BB-309F-4BBA-B058-4BAA446333D0}" type="datetimeFigureOut">
              <a:rPr lang="en-US" smtClean="0"/>
              <a:t>21-02-19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66FD-DBA6-4A72-8B0E-815FF5A44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821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C0BB-309F-4BBA-B058-4BAA446333D0}" type="datetimeFigureOut">
              <a:rPr lang="en-US" smtClean="0"/>
              <a:t>21-02-19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66FD-DBA6-4A72-8B0E-815FF5A44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070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C0BB-309F-4BBA-B058-4BAA446333D0}" type="datetimeFigureOut">
              <a:rPr lang="en-US" smtClean="0"/>
              <a:t>21-02-19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66FD-DBA6-4A72-8B0E-815FF5A44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287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C0BB-309F-4BBA-B058-4BAA446333D0}" type="datetimeFigureOut">
              <a:rPr lang="en-US" smtClean="0"/>
              <a:t>21-02-19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66FD-DBA6-4A72-8B0E-815FF5A44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99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C0BB-309F-4BBA-B058-4BAA446333D0}" type="datetimeFigureOut">
              <a:rPr lang="en-US" smtClean="0"/>
              <a:t>21-02-19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66FD-DBA6-4A72-8B0E-815FF5A44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985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C0BB-309F-4BBA-B058-4BAA446333D0}" type="datetimeFigureOut">
              <a:rPr lang="en-US" smtClean="0"/>
              <a:t>21-02-19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66FD-DBA6-4A72-8B0E-815FF5A44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39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C0BB-309F-4BBA-B058-4BAA446333D0}" type="datetimeFigureOut">
              <a:rPr lang="en-US" smtClean="0"/>
              <a:t>21-02-19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66FD-DBA6-4A72-8B0E-815FF5A44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9326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C0BB-309F-4BBA-B058-4BAA446333D0}" type="datetimeFigureOut">
              <a:rPr lang="en-US" smtClean="0"/>
              <a:t>21-02-19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66FD-DBA6-4A72-8B0E-815FF5A44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13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8C0BB-309F-4BBA-B058-4BAA446333D0}" type="datetimeFigureOut">
              <a:rPr lang="en-US" smtClean="0"/>
              <a:t>21-02-19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D466FD-DBA6-4A72-8B0E-815FF5A44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454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8C0BB-309F-4BBA-B058-4BAA446333D0}" type="datetimeFigureOut">
              <a:rPr lang="en-US" smtClean="0"/>
              <a:t>21-02-19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D466FD-DBA6-4A72-8B0E-815FF5A44E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571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7" Type="http://schemas.openxmlformats.org/officeDocument/2006/relationships/image" Target="../media/image23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18.jpg"/><Relationship Id="rId4" Type="http://schemas.openxmlformats.org/officeDocument/2006/relationships/image" Target="../media/image2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191" y="858129"/>
            <a:ext cx="8764171" cy="516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14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893191" y="296214"/>
            <a:ext cx="2027773" cy="206062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893191" y="4698643"/>
            <a:ext cx="2027773" cy="206062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641144" y="3112239"/>
            <a:ext cx="52806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thick cover for a bed, made from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pieces</a:t>
            </a: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fabric that are stitched together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031085" y="3218645"/>
            <a:ext cx="1610059" cy="61818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quilt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4031085" y="5419859"/>
            <a:ext cx="1610059" cy="61818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expensive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51265" y="1095691"/>
            <a:ext cx="2557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decorative design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93190" y="2497428"/>
            <a:ext cx="2027773" cy="206062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4031086" y="1017431"/>
            <a:ext cx="1610058" cy="61818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pattern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41144" y="5498119"/>
            <a:ext cx="2945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costing a lot of money</a:t>
            </a:r>
          </a:p>
        </p:txBody>
      </p:sp>
    </p:spTree>
    <p:extLst>
      <p:ext uri="{BB962C8B-B14F-4D97-AF65-F5344CB8AC3E}">
        <p14:creationId xmlns:p14="http://schemas.microsoft.com/office/powerpoint/2010/main" val="26409149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 animBg="1"/>
      <p:bldP spid="7" grpId="0" animBg="1"/>
      <p:bldP spid="8" grpId="0"/>
      <p:bldP spid="9" grpId="0" animBg="1"/>
      <p:bldP spid="10" grpId="0" animBg="1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88392" y="270456"/>
            <a:ext cx="2917715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PAIR WORK </a:t>
            </a:r>
          </a:p>
        </p:txBody>
      </p:sp>
      <p:sp>
        <p:nvSpPr>
          <p:cNvPr id="3" name="Explosion 2 2"/>
          <p:cNvSpPr/>
          <p:nvPr/>
        </p:nvSpPr>
        <p:spPr>
          <a:xfrm rot="21054685">
            <a:off x="10166051" y="119562"/>
            <a:ext cx="1624878" cy="1397307"/>
          </a:xfrm>
          <a:prstGeom prst="irregularSeal2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min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4685" y="1405599"/>
            <a:ext cx="8270213" cy="46166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Complete the sentences with clues from the box given below.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700126"/>
              </p:ext>
            </p:extLst>
          </p:nvPr>
        </p:nvGraphicFramePr>
        <p:xfrm>
          <a:off x="1904685" y="2127632"/>
          <a:ext cx="8252189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8130"/>
                <a:gridCol w="1406428"/>
                <a:gridCol w="1749831"/>
                <a:gridCol w="1578130"/>
                <a:gridCol w="193967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Bengali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patterns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embroidery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years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fashion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West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designs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quilt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naksha</a:t>
                      </a:r>
                      <a:endParaRPr lang="en-US" sz="24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904685" y="3194675"/>
            <a:ext cx="8270213" cy="267765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Naksha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means artistic ………………..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name was taken from a …………..… word ……………..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art has been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practised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 ……… Bengal for ……..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Nakshi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kanthas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are now sold in …………. Shops.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Nakshi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kanthas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are in great demand because of their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colourful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…………… and …………</a:t>
            </a:r>
          </a:p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6.   Nakshi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kanthas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are a kind of ………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47249" y="3194675"/>
            <a:ext cx="1279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patterns</a:t>
            </a:r>
          </a:p>
        </p:txBody>
      </p:sp>
      <p:sp>
        <p:nvSpPr>
          <p:cNvPr id="9" name="Rectangle 8"/>
          <p:cNvSpPr/>
          <p:nvPr/>
        </p:nvSpPr>
        <p:spPr>
          <a:xfrm>
            <a:off x="6117277" y="3551837"/>
            <a:ext cx="11753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Bengali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553596" y="3551836"/>
            <a:ext cx="11272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naksha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69313" y="3908999"/>
            <a:ext cx="8345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481436" y="3907902"/>
            <a:ext cx="8851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years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385814" y="4250419"/>
            <a:ext cx="11432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fashion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2375121" y="5008126"/>
            <a:ext cx="17163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embroidery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774074" y="5008125"/>
            <a:ext cx="11432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104521" y="5396616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quilt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40897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71006" y="282021"/>
            <a:ext cx="8981182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If you want to make a kantha, you need…….</a:t>
            </a:r>
            <a:endParaRPr lang="en-US" sz="3600" b="1" dirty="0" smtClean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859111" y="1081826"/>
            <a:ext cx="2691685" cy="2588654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859111" y="3977426"/>
            <a:ext cx="2691685" cy="2588654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5647386" y="2133837"/>
            <a:ext cx="2028422" cy="484632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5647386" y="5029437"/>
            <a:ext cx="2028422" cy="484632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772398" y="2145320"/>
            <a:ext cx="9861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needle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72398" y="5040920"/>
            <a:ext cx="1051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B3323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thread</a:t>
            </a:r>
            <a:endParaRPr lang="en-US" sz="2400" b="1" dirty="0">
              <a:solidFill>
                <a:srgbClr val="B3323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71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07406" y="575390"/>
            <a:ext cx="2691685" cy="258865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898144" y="3735110"/>
            <a:ext cx="2691685" cy="2588654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ight Arrow 4"/>
          <p:cNvSpPr/>
          <p:nvPr/>
        </p:nvSpPr>
        <p:spPr>
          <a:xfrm>
            <a:off x="5647386" y="1627401"/>
            <a:ext cx="2028422" cy="484632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>
            <a:off x="5647386" y="4787120"/>
            <a:ext cx="2028422" cy="484632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772398" y="1638884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Old clothes</a:t>
            </a:r>
            <a:endParaRPr lang="en-US" sz="24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72398" y="4803289"/>
            <a:ext cx="17491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clothes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2058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19448" y="309773"/>
            <a:ext cx="3440685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</a:t>
            </a:r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WORK </a:t>
            </a:r>
          </a:p>
        </p:txBody>
      </p:sp>
      <p:sp>
        <p:nvSpPr>
          <p:cNvPr id="3" name="Explosion 2 2"/>
          <p:cNvSpPr/>
          <p:nvPr/>
        </p:nvSpPr>
        <p:spPr>
          <a:xfrm rot="21054685">
            <a:off x="10176141" y="118760"/>
            <a:ext cx="1624878" cy="1525062"/>
          </a:xfrm>
          <a:prstGeom prst="irregularSeal2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31094" y="5430129"/>
            <a:ext cx="9017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itchFamily="18" charset="0"/>
              </a:rPr>
              <a:t>Write </a:t>
            </a:r>
            <a:r>
              <a:rPr lang="en-US" sz="2400" b="1" dirty="0">
                <a:latin typeface="Times New Roman" panose="02020603050405020304" pitchFamily="18" charset="0"/>
                <a:cs typeface="Times New Roman" pitchFamily="18" charset="0"/>
              </a:rPr>
              <a:t>a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itchFamily="18" charset="0"/>
              </a:rPr>
              <a:t>short </a:t>
            </a:r>
            <a:r>
              <a:rPr lang="en-US" sz="2400" b="1" dirty="0">
                <a:latin typeface="Times New Roman" panose="02020603050405020304" pitchFamily="18" charset="0"/>
                <a:cs typeface="Times New Roman" pitchFamily="18" charset="0"/>
              </a:rPr>
              <a:t>paragraph describing how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to make a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Nakshi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kantha.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1765110"/>
              </p:ext>
            </p:extLst>
          </p:nvPr>
        </p:nvGraphicFramePr>
        <p:xfrm>
          <a:off x="1975790" y="1125414"/>
          <a:ext cx="8127999" cy="40092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200464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 dpi="0" rotWithShape="1"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 dpi="0" rotWithShape="1"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 dpi="0" rotWithShape="1"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  <a:tr h="200464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 dpi="0" rotWithShape="1"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 dpi="0" rotWithShape="1"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blipFill dpi="0" rotWithShape="1"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a:blip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36032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0710" y="140677"/>
            <a:ext cx="5252623" cy="14771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02192" y="2504049"/>
            <a:ext cx="89470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Fill in the blanks with appropriate word.</a:t>
            </a:r>
          </a:p>
          <a:p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“Nakshi Kanthar Math” was published in _________. 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Old or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_____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cloth and thread are used to make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quilt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AutoNum type="arabicPeriod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______ has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been practiced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West Bengal also. </a:t>
            </a:r>
          </a:p>
          <a:p>
            <a:pPr marL="457200" indent="-457200">
              <a:buAutoNum type="arabicPeriod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 find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nakshi kantha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many expensive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handicraft shops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____.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6326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72528" y="253218"/>
            <a:ext cx="8623497" cy="2602524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1396217" y="4318782"/>
            <a:ext cx="93761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Why do you like a nakshi kantha? Describe it with your own words. 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7630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8764172" y="0"/>
            <a:ext cx="3427827" cy="3587261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18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/>
          <p:cNvSpPr txBox="1">
            <a:spLocks/>
          </p:cNvSpPr>
          <p:nvPr/>
        </p:nvSpPr>
        <p:spPr>
          <a:xfrm>
            <a:off x="3190454" y="152400"/>
            <a:ext cx="5399468" cy="9906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1905001" y="1295401"/>
            <a:ext cx="4162425" cy="4830763"/>
          </a:xfrm>
          <a:prstGeom prst="rect">
            <a:avLst/>
          </a:prstGeom>
          <a:noFill/>
          <a:ln w="38100">
            <a:solidFill>
              <a:schemeClr val="accent4">
                <a:lumMod val="75000"/>
              </a:schemeClr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</a:t>
            </a: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Md.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Shamsuddoha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Asst.Teacher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(English)</a:t>
            </a:r>
          </a:p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Gangore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High School</a:t>
            </a:r>
          </a:p>
          <a:p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Niamatpur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Naogaon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shamshzoha@gmail.com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Content Placeholder 5"/>
          <p:cNvSpPr txBox="1">
            <a:spLocks/>
          </p:cNvSpPr>
          <p:nvPr/>
        </p:nvSpPr>
        <p:spPr>
          <a:xfrm>
            <a:off x="6172200" y="1295401"/>
            <a:ext cx="4038600" cy="4830763"/>
          </a:xfrm>
          <a:prstGeom prst="rect">
            <a:avLst/>
          </a:prstGeom>
          <a:ln w="38100">
            <a:solidFill>
              <a:schemeClr val="accent4">
                <a:lumMod val="75000"/>
              </a:schemeClr>
            </a:solidFill>
          </a:ln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4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Sub: English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Class: Eight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Time: 50 minutes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Date: 16/02/2019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454" y="1371600"/>
            <a:ext cx="1473378" cy="181987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066" y="1371600"/>
            <a:ext cx="1645920" cy="181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9796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11679" y="309488"/>
            <a:ext cx="4065564" cy="3967089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696222" y="309489"/>
            <a:ext cx="4344573" cy="396708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474720" y="5064370"/>
            <a:ext cx="47243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What do you see in the picture?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45064" y="5773049"/>
            <a:ext cx="47836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Can you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guess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what is it called?</a:t>
            </a:r>
          </a:p>
        </p:txBody>
      </p:sp>
    </p:spTree>
    <p:extLst>
      <p:ext uri="{BB962C8B-B14F-4D97-AF65-F5344CB8AC3E}">
        <p14:creationId xmlns:p14="http://schemas.microsoft.com/office/powerpoint/2010/main" val="337665079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0659" y="844062"/>
            <a:ext cx="7213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So, today’s lesson is about………………………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38623" y="2815576"/>
            <a:ext cx="6086070" cy="923330"/>
          </a:xfrm>
          <a:prstGeom prst="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itchFamily="18" charset="0"/>
              </a:rPr>
              <a:t>NAKSHI KANTHA</a:t>
            </a:r>
            <a:endParaRPr lang="en-US" sz="5400" b="1" cap="none" spc="0" dirty="0">
              <a:ln w="1143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4790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122478" y="309093"/>
            <a:ext cx="5467730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857053" y="2305318"/>
            <a:ext cx="920476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By the end of the lesson the learners  will be  able to…</a:t>
            </a:r>
          </a:p>
          <a:p>
            <a:endParaRPr lang="en-US" sz="3200" dirty="0">
              <a:solidFill>
                <a:schemeClr val="bg2">
                  <a:lumMod val="1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tell about Nakshi Kantha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understand the new words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fill in the blanks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3200" dirty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sz="3200" dirty="0" smtClean="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rite a short paragraph</a:t>
            </a:r>
          </a:p>
        </p:txBody>
      </p:sp>
    </p:spTree>
    <p:extLst>
      <p:ext uri="{BB962C8B-B14F-4D97-AF65-F5344CB8AC3E}">
        <p14:creationId xmlns:p14="http://schemas.microsoft.com/office/powerpoint/2010/main" val="40851931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250"/>
                            </p:stCondLst>
                            <p:childTnLst>
                              <p:par>
                                <p:cTn id="24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750"/>
                            </p:stCondLst>
                            <p:childTnLst>
                              <p:par>
                                <p:cTn id="31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3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4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950"/>
                            </p:stCondLst>
                            <p:childTnLst>
                              <p:par>
                                <p:cTn id="38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366" y="300446"/>
            <a:ext cx="4101737" cy="29260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474" y="300446"/>
            <a:ext cx="3901440" cy="2926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45920" y="3905794"/>
            <a:ext cx="780373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Nakshi kantha is a kind of embroidered quilt.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Nakshi means artistic pattern which was taken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from the Bengali word ‘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naksha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’.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652358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2477" y="309093"/>
            <a:ext cx="4623797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INDIVIDUAL WORK </a:t>
            </a:r>
          </a:p>
        </p:txBody>
      </p:sp>
      <p:sp>
        <p:nvSpPr>
          <p:cNvPr id="3" name="Explosion 2 2"/>
          <p:cNvSpPr/>
          <p:nvPr/>
        </p:nvSpPr>
        <p:spPr>
          <a:xfrm rot="21054685">
            <a:off x="10166051" y="119562"/>
            <a:ext cx="1624878" cy="1397307"/>
          </a:xfrm>
          <a:prstGeom prst="irregularSeal2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 min</a:t>
            </a: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22477" y="4015409"/>
            <a:ext cx="45918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What is Nakshi Kantha?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22477" y="4962940"/>
            <a:ext cx="57204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What does it mean by Nakshi? </a:t>
            </a:r>
          </a:p>
        </p:txBody>
      </p:sp>
      <p:sp>
        <p:nvSpPr>
          <p:cNvPr id="6" name="Oval 5"/>
          <p:cNvSpPr/>
          <p:nvPr/>
        </p:nvSpPr>
        <p:spPr>
          <a:xfrm>
            <a:off x="3844114" y="1136802"/>
            <a:ext cx="3180522" cy="2697229"/>
          </a:xfrm>
          <a:prstGeom prst="ellipse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367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11291" y="476518"/>
            <a:ext cx="2730321" cy="2884868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6785019" y="476518"/>
            <a:ext cx="2730321" cy="2884868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33669" y="3691197"/>
            <a:ext cx="9422295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itchFamily="18" charset="0"/>
              </a:rPr>
              <a:t>The name Nakshi kantha became famous after the poet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Jasimuddin’s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poem “Nakshi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kanthar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Math” was published in 1929. Traditional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Kanthas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are made for family use. Old or new cloth and thread are used to make this quilt.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Mymensingh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Jamalpur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Rajshahi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Faridpuir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Bogra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Jessore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are most famous for this craft. Now it is produced commercially. We find them in many expensive handicraft shops in cities. The quilts are now in great demand.</a:t>
            </a:r>
          </a:p>
        </p:txBody>
      </p:sp>
    </p:spTree>
    <p:extLst>
      <p:ext uri="{BB962C8B-B14F-4D97-AF65-F5344CB8AC3E}">
        <p14:creationId xmlns:p14="http://schemas.microsoft.com/office/powerpoint/2010/main" val="9120182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20967" y="296214"/>
            <a:ext cx="3458627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VOCABULARY </a:t>
            </a:r>
          </a:p>
        </p:txBody>
      </p:sp>
      <p:sp>
        <p:nvSpPr>
          <p:cNvPr id="3" name="Rectangle 2"/>
          <p:cNvSpPr/>
          <p:nvPr/>
        </p:nvSpPr>
        <p:spPr>
          <a:xfrm>
            <a:off x="1893193" y="1442434"/>
            <a:ext cx="2027773" cy="206062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893192" y="4131972"/>
            <a:ext cx="2027773" cy="206062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422006" y="4931449"/>
            <a:ext cx="51587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having or revealing natural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creative skill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4031087" y="2163651"/>
            <a:ext cx="1390919" cy="61818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akshi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4031088" y="4853189"/>
            <a:ext cx="1390918" cy="618186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artistic</a:t>
            </a:r>
            <a:endParaRPr lang="en-US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2005" y="2244499"/>
            <a:ext cx="1949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rtistic pattern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6793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/>
      <p:bldP spid="6" grpId="0" animBg="1"/>
      <p:bldP spid="7" grpId="0" animBg="1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345</TotalTime>
  <Words>439</Words>
  <Application>Microsoft Office PowerPoint</Application>
  <PresentationFormat>Widescreen</PresentationFormat>
  <Paragraphs>93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Calibri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S. Zoha</dc:creator>
  <cp:lastModifiedBy>S. Zoha</cp:lastModifiedBy>
  <cp:revision>47</cp:revision>
  <dcterms:created xsi:type="dcterms:W3CDTF">2019-02-20T17:11:32Z</dcterms:created>
  <dcterms:modified xsi:type="dcterms:W3CDTF">2019-02-21T16:07:26Z</dcterms:modified>
</cp:coreProperties>
</file>