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76" r:id="rId12"/>
    <p:sldId id="265" r:id="rId13"/>
    <p:sldId id="266" r:id="rId14"/>
    <p:sldId id="273" r:id="rId15"/>
    <p:sldId id="272" r:id="rId16"/>
    <p:sldId id="271" r:id="rId17"/>
    <p:sldId id="267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5115"/>
    <a:srgbClr val="294E94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DA8A14-33E9-44AE-8714-E4F6E13EFB55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EF639B-A764-4553-A7BB-2C9B60CB06AC}">
      <dgm:prSet phldrT="[Text]" custT="1"/>
      <dgm:spPr/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বায়ুর বিভিন্ন</a:t>
          </a:r>
        </a:p>
        <a:p>
          <a:r>
            <a:rPr lang="bn-BD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উপাদান </a:t>
          </a:r>
          <a:endParaRPr lang="en-US" sz="2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7D9487-01BF-4CEA-993E-2DC5BB217861}" type="parTrans" cxnId="{62DB7318-E7AC-4AE0-B92F-4A8C2E6FD165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8C99112-DD6C-4AA5-8760-4A8170A3C953}" type="sibTrans" cxnId="{62DB7318-E7AC-4AE0-B92F-4A8C2E6FD165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4DFA0C-6942-4FDA-926D-2C62C6C70B22}">
      <dgm:prSet phldrT="[Text]" custT="1"/>
      <dgm:spPr/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অক্সিজেন</a:t>
          </a:r>
        </a:p>
        <a:p>
          <a:r>
            <a:rPr lang="bn-BD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২০.৭১% </a:t>
          </a:r>
          <a:endParaRPr lang="en-US" sz="2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F6ABF91-3C23-47A9-B21D-16371534351C}" type="parTrans" cxnId="{1577604F-DBCC-49AF-9D23-93891BDEECE0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207D20-CCC5-4DEB-B32B-696881BB7BCD}" type="sibTrans" cxnId="{1577604F-DBCC-49AF-9D23-93891BDEECE0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7521B0-3234-4D2A-9940-CC77CE97F56D}">
      <dgm:prSet phldrT="[Text]" custT="1"/>
      <dgm:spPr/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নাইট্রোজেন </a:t>
          </a:r>
        </a:p>
        <a:p>
          <a:r>
            <a:rPr lang="bn-BD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৭৮.০২% </a:t>
          </a:r>
          <a:endParaRPr lang="en-US" sz="2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B5E802-9B7D-42F2-9186-D95F1B61A7AD}" type="parTrans" cxnId="{BFD3EE34-6AAB-4B9F-8BF7-82A514317307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338C4F-90C2-4620-A270-16F0956DFF8A}" type="sibTrans" cxnId="{BFD3EE34-6AAB-4B9F-8BF7-82A514317307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9CC0CD9-47DB-45BC-A5B6-A0A8A6B9BAD3}">
      <dgm:prSet phldrT="[Text]" custT="1"/>
      <dgm:spPr/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কার্বন ডাই</a:t>
          </a:r>
        </a:p>
        <a:p>
          <a:r>
            <a:rPr lang="bn-BD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অক্সাইড</a:t>
          </a:r>
        </a:p>
        <a:p>
          <a:r>
            <a:rPr lang="bn-BD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০.০৩% </a:t>
          </a:r>
          <a:endParaRPr lang="en-US" sz="2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D44273-EBE6-4551-B290-74269B339AED}" type="parTrans" cxnId="{53D27E4E-1FFB-4AF1-8C43-75CECA901636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AC60B3-4802-4406-86F4-F36F4E333997}" type="sibTrans" cxnId="{53D27E4E-1FFB-4AF1-8C43-75CECA901636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A1DB21E-13FB-45B0-973B-C2CC0244E610}">
      <dgm:prSet phldrT="[Text]" custT="1"/>
      <dgm:spPr/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আরগন</a:t>
          </a:r>
        </a:p>
        <a:p>
          <a:r>
            <a:rPr lang="bn-BD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০.৮০%  </a:t>
          </a:r>
          <a:endParaRPr lang="en-US" sz="2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649FB3-2CCB-434E-BF35-F9702063E0CD}" type="parTrans" cxnId="{EAAFECE1-4DCA-4820-B275-46BB1396B233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3ECD012-A9FB-4198-A1A4-E1DBE4183F5E}" type="sibTrans" cxnId="{EAAFECE1-4DCA-4820-B275-46BB1396B233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40C580-EC26-44F6-BB44-86CBFA634E93}">
      <dgm:prSet phldrT="[Text]" custT="1"/>
      <dgm:spPr/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জলীয় বাষ্প</a:t>
          </a:r>
        </a:p>
        <a:p>
          <a:r>
            <a:rPr lang="bn-BD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০.৪১%  </a:t>
          </a:r>
          <a:endParaRPr lang="en-US" sz="2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A26C13-DA57-4EDE-B62B-BEC42D7C626D}" type="parTrans" cxnId="{7C16E0D8-1F25-44E6-982F-6BB5BC21D275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04D3E5-A4CB-4AEE-A4B3-323331E1933E}" type="sibTrans" cxnId="{7C16E0D8-1F25-44E6-982F-6BB5BC21D275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8B6B78-54DE-44A8-A2C6-DC852E82F70A}">
      <dgm:prSet phldrT="[Text]" custT="1"/>
      <dgm:spPr/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অন্যান্য গ্যাস </a:t>
          </a:r>
        </a:p>
        <a:p>
          <a:r>
            <a:rPr lang="bn-BD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০.০২%</a:t>
          </a:r>
          <a:endParaRPr lang="en-US" sz="2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2198F4D-CB03-4327-A427-545578BB85C6}" type="parTrans" cxnId="{466B18AE-D9CB-4D69-BEE5-95F7DF004AAC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818543-FE57-49CC-933E-F188DFA50A01}" type="sibTrans" cxnId="{466B18AE-D9CB-4D69-BEE5-95F7DF004AAC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DE1B73-0F79-42C1-8E23-F3C188F4F6FE}" type="pres">
      <dgm:prSet presAssocID="{7CDA8A14-33E9-44AE-8714-E4F6E13EFB5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A5CD266-10DF-47F1-8FF1-69E971A3D5F8}" type="pres">
      <dgm:prSet presAssocID="{71EF639B-A764-4553-A7BB-2C9B60CB06AC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A92259C9-0F5C-4200-ADEB-A55C739CD99E}" type="pres">
      <dgm:prSet presAssocID="{C24DFA0C-6942-4FDA-926D-2C62C6C70B22}" presName="Accent1" presStyleCnt="0"/>
      <dgm:spPr/>
    </dgm:pt>
    <dgm:pt modelId="{630ADD83-7E69-47E5-AC4F-D3C9C9380733}" type="pres">
      <dgm:prSet presAssocID="{C24DFA0C-6942-4FDA-926D-2C62C6C70B22}" presName="Accent" presStyleLbl="bgShp" presStyleIdx="0" presStyleCnt="6"/>
      <dgm:spPr/>
    </dgm:pt>
    <dgm:pt modelId="{23AC82DB-509D-45EC-B32D-C2F1B4FAB1BD}" type="pres">
      <dgm:prSet presAssocID="{C24DFA0C-6942-4FDA-926D-2C62C6C70B22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542518-9E67-40AB-BE44-1F4A5C0B0D14}" type="pres">
      <dgm:prSet presAssocID="{317521B0-3234-4D2A-9940-CC77CE97F56D}" presName="Accent2" presStyleCnt="0"/>
      <dgm:spPr/>
    </dgm:pt>
    <dgm:pt modelId="{BBB8A399-02F4-4D1A-B7E5-5C7C5921E301}" type="pres">
      <dgm:prSet presAssocID="{317521B0-3234-4D2A-9940-CC77CE97F56D}" presName="Accent" presStyleLbl="bgShp" presStyleIdx="1" presStyleCnt="6"/>
      <dgm:spPr/>
    </dgm:pt>
    <dgm:pt modelId="{8434949B-6C86-4F15-BA7D-36A28B101974}" type="pres">
      <dgm:prSet presAssocID="{317521B0-3234-4D2A-9940-CC77CE97F56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B0569E-E9BA-4C8C-858A-BF06D0FFAE43}" type="pres">
      <dgm:prSet presAssocID="{A9CC0CD9-47DB-45BC-A5B6-A0A8A6B9BAD3}" presName="Accent3" presStyleCnt="0"/>
      <dgm:spPr/>
    </dgm:pt>
    <dgm:pt modelId="{AB15B50C-20B1-4148-9072-1CE5A518FC86}" type="pres">
      <dgm:prSet presAssocID="{A9CC0CD9-47DB-45BC-A5B6-A0A8A6B9BAD3}" presName="Accent" presStyleLbl="bgShp" presStyleIdx="2" presStyleCnt="6"/>
      <dgm:spPr/>
    </dgm:pt>
    <dgm:pt modelId="{BBD6F994-7289-43B2-A894-1670221F2B12}" type="pres">
      <dgm:prSet presAssocID="{A9CC0CD9-47DB-45BC-A5B6-A0A8A6B9BAD3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75914-AF75-4329-88CA-10D98E43FA4E}" type="pres">
      <dgm:prSet presAssocID="{5A1DB21E-13FB-45B0-973B-C2CC0244E610}" presName="Accent4" presStyleCnt="0"/>
      <dgm:spPr/>
    </dgm:pt>
    <dgm:pt modelId="{F240A034-2EDB-4F07-A323-9C5D6D6CB8BC}" type="pres">
      <dgm:prSet presAssocID="{5A1DB21E-13FB-45B0-973B-C2CC0244E610}" presName="Accent" presStyleLbl="bgShp" presStyleIdx="3" presStyleCnt="6"/>
      <dgm:spPr/>
    </dgm:pt>
    <dgm:pt modelId="{1BC406D6-575B-4CAE-A1B8-088FF01FFEC3}" type="pres">
      <dgm:prSet presAssocID="{5A1DB21E-13FB-45B0-973B-C2CC0244E61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603EC-8A61-4F7B-9B31-E31A6640B7EF}" type="pres">
      <dgm:prSet presAssocID="{B040C580-EC26-44F6-BB44-86CBFA634E93}" presName="Accent5" presStyleCnt="0"/>
      <dgm:spPr/>
    </dgm:pt>
    <dgm:pt modelId="{3ACFBA13-2E97-4A56-8281-BBD7D5A467F9}" type="pres">
      <dgm:prSet presAssocID="{B040C580-EC26-44F6-BB44-86CBFA634E93}" presName="Accent" presStyleLbl="bgShp" presStyleIdx="4" presStyleCnt="6"/>
      <dgm:spPr/>
    </dgm:pt>
    <dgm:pt modelId="{9DB4FDC0-1FA1-4F51-9368-8071E05B96AE}" type="pres">
      <dgm:prSet presAssocID="{B040C580-EC26-44F6-BB44-86CBFA634E93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62878B-2403-4FAC-B57F-B085DAF30DA6}" type="pres">
      <dgm:prSet presAssocID="{3A8B6B78-54DE-44A8-A2C6-DC852E82F70A}" presName="Accent6" presStyleCnt="0"/>
      <dgm:spPr/>
    </dgm:pt>
    <dgm:pt modelId="{AC3B31A1-9FC3-41D3-8103-A6A2572B19D3}" type="pres">
      <dgm:prSet presAssocID="{3A8B6B78-54DE-44A8-A2C6-DC852E82F70A}" presName="Accent" presStyleLbl="bgShp" presStyleIdx="5" presStyleCnt="6"/>
      <dgm:spPr/>
    </dgm:pt>
    <dgm:pt modelId="{1EDD36D0-D452-48AA-949E-011D577D2F5C}" type="pres">
      <dgm:prSet presAssocID="{3A8B6B78-54DE-44A8-A2C6-DC852E82F70A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AFECE1-4DCA-4820-B275-46BB1396B233}" srcId="{71EF639B-A764-4553-A7BB-2C9B60CB06AC}" destId="{5A1DB21E-13FB-45B0-973B-C2CC0244E610}" srcOrd="3" destOrd="0" parTransId="{AC649FB3-2CCB-434E-BF35-F9702063E0CD}" sibTransId="{63ECD012-A9FB-4198-A1A4-E1DBE4183F5E}"/>
    <dgm:cxn modelId="{7C16E0D8-1F25-44E6-982F-6BB5BC21D275}" srcId="{71EF639B-A764-4553-A7BB-2C9B60CB06AC}" destId="{B040C580-EC26-44F6-BB44-86CBFA634E93}" srcOrd="4" destOrd="0" parTransId="{6BA26C13-DA57-4EDE-B62B-BEC42D7C626D}" sibTransId="{0F04D3E5-A4CB-4AEE-A4B3-323331E1933E}"/>
    <dgm:cxn modelId="{1577604F-DBCC-49AF-9D23-93891BDEECE0}" srcId="{71EF639B-A764-4553-A7BB-2C9B60CB06AC}" destId="{C24DFA0C-6942-4FDA-926D-2C62C6C70B22}" srcOrd="0" destOrd="0" parTransId="{2F6ABF91-3C23-47A9-B21D-16371534351C}" sibTransId="{45207D20-CCC5-4DEB-B32B-696881BB7BCD}"/>
    <dgm:cxn modelId="{87B80597-98C6-4729-9AA4-CFEFE1CBA60E}" type="presOf" srcId="{71EF639B-A764-4553-A7BB-2C9B60CB06AC}" destId="{EA5CD266-10DF-47F1-8FF1-69E971A3D5F8}" srcOrd="0" destOrd="0" presId="urn:microsoft.com/office/officeart/2011/layout/HexagonRadial"/>
    <dgm:cxn modelId="{53D27E4E-1FFB-4AF1-8C43-75CECA901636}" srcId="{71EF639B-A764-4553-A7BB-2C9B60CB06AC}" destId="{A9CC0CD9-47DB-45BC-A5B6-A0A8A6B9BAD3}" srcOrd="2" destOrd="0" parTransId="{FDD44273-EBE6-4551-B290-74269B339AED}" sibTransId="{83AC60B3-4802-4406-86F4-F36F4E333997}"/>
    <dgm:cxn modelId="{867A816E-A4A6-49B7-8E03-8027682F4C87}" type="presOf" srcId="{C24DFA0C-6942-4FDA-926D-2C62C6C70B22}" destId="{23AC82DB-509D-45EC-B32D-C2F1B4FAB1BD}" srcOrd="0" destOrd="0" presId="urn:microsoft.com/office/officeart/2011/layout/HexagonRadial"/>
    <dgm:cxn modelId="{48912F43-A748-4B98-887C-F3419FA1F142}" type="presOf" srcId="{3A8B6B78-54DE-44A8-A2C6-DC852E82F70A}" destId="{1EDD36D0-D452-48AA-949E-011D577D2F5C}" srcOrd="0" destOrd="0" presId="urn:microsoft.com/office/officeart/2011/layout/HexagonRadial"/>
    <dgm:cxn modelId="{2DD118AD-03AA-468A-BD27-9950F4C764F1}" type="presOf" srcId="{B040C580-EC26-44F6-BB44-86CBFA634E93}" destId="{9DB4FDC0-1FA1-4F51-9368-8071E05B96AE}" srcOrd="0" destOrd="0" presId="urn:microsoft.com/office/officeart/2011/layout/HexagonRadial"/>
    <dgm:cxn modelId="{62DB7318-E7AC-4AE0-B92F-4A8C2E6FD165}" srcId="{7CDA8A14-33E9-44AE-8714-E4F6E13EFB55}" destId="{71EF639B-A764-4553-A7BB-2C9B60CB06AC}" srcOrd="0" destOrd="0" parTransId="{077D9487-01BF-4CEA-993E-2DC5BB217861}" sibTransId="{18C99112-DD6C-4AA5-8760-4A8170A3C953}"/>
    <dgm:cxn modelId="{83D40304-AC52-40D9-B3D8-C60D9777C4F2}" type="presOf" srcId="{5A1DB21E-13FB-45B0-973B-C2CC0244E610}" destId="{1BC406D6-575B-4CAE-A1B8-088FF01FFEC3}" srcOrd="0" destOrd="0" presId="urn:microsoft.com/office/officeart/2011/layout/HexagonRadial"/>
    <dgm:cxn modelId="{BFD3EE34-6AAB-4B9F-8BF7-82A514317307}" srcId="{71EF639B-A764-4553-A7BB-2C9B60CB06AC}" destId="{317521B0-3234-4D2A-9940-CC77CE97F56D}" srcOrd="1" destOrd="0" parTransId="{EEB5E802-9B7D-42F2-9186-D95F1B61A7AD}" sibTransId="{51338C4F-90C2-4620-A270-16F0956DFF8A}"/>
    <dgm:cxn modelId="{466B18AE-D9CB-4D69-BEE5-95F7DF004AAC}" srcId="{71EF639B-A764-4553-A7BB-2C9B60CB06AC}" destId="{3A8B6B78-54DE-44A8-A2C6-DC852E82F70A}" srcOrd="5" destOrd="0" parTransId="{D2198F4D-CB03-4327-A427-545578BB85C6}" sibTransId="{F5818543-FE57-49CC-933E-F188DFA50A01}"/>
    <dgm:cxn modelId="{DD4623F8-350F-4FBD-8151-4A45FEC7FA44}" type="presOf" srcId="{7CDA8A14-33E9-44AE-8714-E4F6E13EFB55}" destId="{E2DE1B73-0F79-42C1-8E23-F3C188F4F6FE}" srcOrd="0" destOrd="0" presId="urn:microsoft.com/office/officeart/2011/layout/HexagonRadial"/>
    <dgm:cxn modelId="{8A545C48-0336-4809-8D70-536321ADC49D}" type="presOf" srcId="{317521B0-3234-4D2A-9940-CC77CE97F56D}" destId="{8434949B-6C86-4F15-BA7D-36A28B101974}" srcOrd="0" destOrd="0" presId="urn:microsoft.com/office/officeart/2011/layout/HexagonRadial"/>
    <dgm:cxn modelId="{EC59CCF9-1776-44FF-AACC-5A91EDE614C4}" type="presOf" srcId="{A9CC0CD9-47DB-45BC-A5B6-A0A8A6B9BAD3}" destId="{BBD6F994-7289-43B2-A894-1670221F2B12}" srcOrd="0" destOrd="0" presId="urn:microsoft.com/office/officeart/2011/layout/HexagonRadial"/>
    <dgm:cxn modelId="{12B20E96-F1B5-45B9-9D07-E07AEF8ED0FA}" type="presParOf" srcId="{E2DE1B73-0F79-42C1-8E23-F3C188F4F6FE}" destId="{EA5CD266-10DF-47F1-8FF1-69E971A3D5F8}" srcOrd="0" destOrd="0" presId="urn:microsoft.com/office/officeart/2011/layout/HexagonRadial"/>
    <dgm:cxn modelId="{53C507BC-E076-4E92-AC61-DACF8BFA667F}" type="presParOf" srcId="{E2DE1B73-0F79-42C1-8E23-F3C188F4F6FE}" destId="{A92259C9-0F5C-4200-ADEB-A55C739CD99E}" srcOrd="1" destOrd="0" presId="urn:microsoft.com/office/officeart/2011/layout/HexagonRadial"/>
    <dgm:cxn modelId="{D8359E4C-39C3-40C3-AEC0-4383D4CAB127}" type="presParOf" srcId="{A92259C9-0F5C-4200-ADEB-A55C739CD99E}" destId="{630ADD83-7E69-47E5-AC4F-D3C9C9380733}" srcOrd="0" destOrd="0" presId="urn:microsoft.com/office/officeart/2011/layout/HexagonRadial"/>
    <dgm:cxn modelId="{73803A7C-24C4-450D-AB80-D4E85F844026}" type="presParOf" srcId="{E2DE1B73-0F79-42C1-8E23-F3C188F4F6FE}" destId="{23AC82DB-509D-45EC-B32D-C2F1B4FAB1BD}" srcOrd="2" destOrd="0" presId="urn:microsoft.com/office/officeart/2011/layout/HexagonRadial"/>
    <dgm:cxn modelId="{AEA178FE-2B11-4797-9E72-593282ADC0D8}" type="presParOf" srcId="{E2DE1B73-0F79-42C1-8E23-F3C188F4F6FE}" destId="{D6542518-9E67-40AB-BE44-1F4A5C0B0D14}" srcOrd="3" destOrd="0" presId="urn:microsoft.com/office/officeart/2011/layout/HexagonRadial"/>
    <dgm:cxn modelId="{507BBE24-4B6A-4D0D-95EC-BD4C2A6D9298}" type="presParOf" srcId="{D6542518-9E67-40AB-BE44-1F4A5C0B0D14}" destId="{BBB8A399-02F4-4D1A-B7E5-5C7C5921E301}" srcOrd="0" destOrd="0" presId="urn:microsoft.com/office/officeart/2011/layout/HexagonRadial"/>
    <dgm:cxn modelId="{A34FCBED-AB18-4A26-839E-AA2DD667AE9E}" type="presParOf" srcId="{E2DE1B73-0F79-42C1-8E23-F3C188F4F6FE}" destId="{8434949B-6C86-4F15-BA7D-36A28B101974}" srcOrd="4" destOrd="0" presId="urn:microsoft.com/office/officeart/2011/layout/HexagonRadial"/>
    <dgm:cxn modelId="{4C3A1F10-94D7-461A-BC03-E44BAD28692D}" type="presParOf" srcId="{E2DE1B73-0F79-42C1-8E23-F3C188F4F6FE}" destId="{A3B0569E-E9BA-4C8C-858A-BF06D0FFAE43}" srcOrd="5" destOrd="0" presId="urn:microsoft.com/office/officeart/2011/layout/HexagonRadial"/>
    <dgm:cxn modelId="{B2DD51C3-45B7-4D61-AD2A-FC162B76AA98}" type="presParOf" srcId="{A3B0569E-E9BA-4C8C-858A-BF06D0FFAE43}" destId="{AB15B50C-20B1-4148-9072-1CE5A518FC86}" srcOrd="0" destOrd="0" presId="urn:microsoft.com/office/officeart/2011/layout/HexagonRadial"/>
    <dgm:cxn modelId="{3B966952-1C91-449E-8855-66E60CD52721}" type="presParOf" srcId="{E2DE1B73-0F79-42C1-8E23-F3C188F4F6FE}" destId="{BBD6F994-7289-43B2-A894-1670221F2B12}" srcOrd="6" destOrd="0" presId="urn:microsoft.com/office/officeart/2011/layout/HexagonRadial"/>
    <dgm:cxn modelId="{988C1CB7-CCF7-4E0C-A879-57BB9A6808EE}" type="presParOf" srcId="{E2DE1B73-0F79-42C1-8E23-F3C188F4F6FE}" destId="{36475914-AF75-4329-88CA-10D98E43FA4E}" srcOrd="7" destOrd="0" presId="urn:microsoft.com/office/officeart/2011/layout/HexagonRadial"/>
    <dgm:cxn modelId="{BE37CAE5-4EC8-4F56-9108-EE73944846F6}" type="presParOf" srcId="{36475914-AF75-4329-88CA-10D98E43FA4E}" destId="{F240A034-2EDB-4F07-A323-9C5D6D6CB8BC}" srcOrd="0" destOrd="0" presId="urn:microsoft.com/office/officeart/2011/layout/HexagonRadial"/>
    <dgm:cxn modelId="{25303FB7-944E-4C6C-AF4D-F12FABCD8C4B}" type="presParOf" srcId="{E2DE1B73-0F79-42C1-8E23-F3C188F4F6FE}" destId="{1BC406D6-575B-4CAE-A1B8-088FF01FFEC3}" srcOrd="8" destOrd="0" presId="urn:microsoft.com/office/officeart/2011/layout/HexagonRadial"/>
    <dgm:cxn modelId="{413F57A1-6728-43DD-94E6-F8D1EC6AAB2E}" type="presParOf" srcId="{E2DE1B73-0F79-42C1-8E23-F3C188F4F6FE}" destId="{9D2603EC-8A61-4F7B-9B31-E31A6640B7EF}" srcOrd="9" destOrd="0" presId="urn:microsoft.com/office/officeart/2011/layout/HexagonRadial"/>
    <dgm:cxn modelId="{91837E34-122A-4949-B5BD-8D50EF529173}" type="presParOf" srcId="{9D2603EC-8A61-4F7B-9B31-E31A6640B7EF}" destId="{3ACFBA13-2E97-4A56-8281-BBD7D5A467F9}" srcOrd="0" destOrd="0" presId="urn:microsoft.com/office/officeart/2011/layout/HexagonRadial"/>
    <dgm:cxn modelId="{D26D2EC3-F809-4FC8-ABAB-73A5CAD89835}" type="presParOf" srcId="{E2DE1B73-0F79-42C1-8E23-F3C188F4F6FE}" destId="{9DB4FDC0-1FA1-4F51-9368-8071E05B96AE}" srcOrd="10" destOrd="0" presId="urn:microsoft.com/office/officeart/2011/layout/HexagonRadial"/>
    <dgm:cxn modelId="{1EF45001-AF01-42A5-A50D-41CAA2A4F5A1}" type="presParOf" srcId="{E2DE1B73-0F79-42C1-8E23-F3C188F4F6FE}" destId="{7262878B-2403-4FAC-B57F-B085DAF30DA6}" srcOrd="11" destOrd="0" presId="urn:microsoft.com/office/officeart/2011/layout/HexagonRadial"/>
    <dgm:cxn modelId="{A621F2B7-6E79-42CD-B667-5704D7986EFD}" type="presParOf" srcId="{7262878B-2403-4FAC-B57F-B085DAF30DA6}" destId="{AC3B31A1-9FC3-41D3-8103-A6A2572B19D3}" srcOrd="0" destOrd="0" presId="urn:microsoft.com/office/officeart/2011/layout/HexagonRadial"/>
    <dgm:cxn modelId="{20C18395-17B1-412C-ADAE-52D0910770FA}" type="presParOf" srcId="{E2DE1B73-0F79-42C1-8E23-F3C188F4F6FE}" destId="{1EDD36D0-D452-48AA-949E-011D577D2F5C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CD266-10DF-47F1-8FF1-69E971A3D5F8}">
      <dsp:nvSpPr>
        <dsp:cNvPr id="0" name=""/>
        <dsp:cNvSpPr/>
      </dsp:nvSpPr>
      <dsp:spPr>
        <a:xfrm>
          <a:off x="2952810" y="1748061"/>
          <a:ext cx="2221862" cy="192200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বায়ুর বিভিন্ন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উপাদান </a:t>
          </a:r>
          <a:endParaRPr lang="en-US" sz="24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21004" y="2066564"/>
        <a:ext cx="1485474" cy="1284995"/>
      </dsp:txXfrm>
    </dsp:sp>
    <dsp:sp modelId="{BBB8A399-02F4-4D1A-B7E5-5C7C5921E301}">
      <dsp:nvSpPr>
        <dsp:cNvPr id="0" name=""/>
        <dsp:cNvSpPr/>
      </dsp:nvSpPr>
      <dsp:spPr>
        <a:xfrm>
          <a:off x="4344123" y="828514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AC82DB-509D-45EC-B32D-C2F1B4FAB1BD}">
      <dsp:nvSpPr>
        <dsp:cNvPr id="0" name=""/>
        <dsp:cNvSpPr/>
      </dsp:nvSpPr>
      <dsp:spPr>
        <a:xfrm>
          <a:off x="3157475" y="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অক্সিজেন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২০.৭১% </a:t>
          </a:r>
          <a:endParaRPr lang="en-US" sz="24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59220" y="261045"/>
        <a:ext cx="1217310" cy="1053116"/>
      </dsp:txXfrm>
    </dsp:sp>
    <dsp:sp modelId="{AB15B50C-20B1-4148-9072-1CE5A518FC86}">
      <dsp:nvSpPr>
        <dsp:cNvPr id="0" name=""/>
        <dsp:cNvSpPr/>
      </dsp:nvSpPr>
      <dsp:spPr>
        <a:xfrm>
          <a:off x="5322487" y="2178846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34949B-6C86-4F15-BA7D-36A28B101974}">
      <dsp:nvSpPr>
        <dsp:cNvPr id="0" name=""/>
        <dsp:cNvSpPr/>
      </dsp:nvSpPr>
      <dsp:spPr>
        <a:xfrm>
          <a:off x="4827361" y="968857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নাইট্রোজেন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৭৮.০২% </a:t>
          </a:r>
          <a:endParaRPr lang="en-US" sz="24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29106" y="1229902"/>
        <a:ext cx="1217310" cy="1053116"/>
      </dsp:txXfrm>
    </dsp:sp>
    <dsp:sp modelId="{F240A034-2EDB-4F07-A323-9C5D6D6CB8BC}">
      <dsp:nvSpPr>
        <dsp:cNvPr id="0" name=""/>
        <dsp:cNvSpPr/>
      </dsp:nvSpPr>
      <dsp:spPr>
        <a:xfrm>
          <a:off x="4642852" y="3703117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D6F994-7289-43B2-A894-1670221F2B12}">
      <dsp:nvSpPr>
        <dsp:cNvPr id="0" name=""/>
        <dsp:cNvSpPr/>
      </dsp:nvSpPr>
      <dsp:spPr>
        <a:xfrm>
          <a:off x="4827361" y="2873519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কার্বন ডাই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অক্সাইড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০.০৩% </a:t>
          </a:r>
          <a:endParaRPr lang="en-US" sz="24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29106" y="3134564"/>
        <a:ext cx="1217310" cy="1053116"/>
      </dsp:txXfrm>
    </dsp:sp>
    <dsp:sp modelId="{3ACFBA13-2E97-4A56-8281-BBD7D5A467F9}">
      <dsp:nvSpPr>
        <dsp:cNvPr id="0" name=""/>
        <dsp:cNvSpPr/>
      </dsp:nvSpPr>
      <dsp:spPr>
        <a:xfrm>
          <a:off x="2956944" y="386134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C406D6-575B-4CAE-A1B8-088FF01FFEC3}">
      <dsp:nvSpPr>
        <dsp:cNvPr id="0" name=""/>
        <dsp:cNvSpPr/>
      </dsp:nvSpPr>
      <dsp:spPr>
        <a:xfrm>
          <a:off x="3157475" y="384346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আরগন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০.৮০%  </a:t>
          </a:r>
          <a:endParaRPr lang="en-US" sz="24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59220" y="4104505"/>
        <a:ext cx="1217310" cy="1053116"/>
      </dsp:txXfrm>
    </dsp:sp>
    <dsp:sp modelId="{AC3B31A1-9FC3-41D3-8103-A6A2572B19D3}">
      <dsp:nvSpPr>
        <dsp:cNvPr id="0" name=""/>
        <dsp:cNvSpPr/>
      </dsp:nvSpPr>
      <dsp:spPr>
        <a:xfrm>
          <a:off x="1962559" y="251155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4FDC0-1FA1-4F51-9368-8071E05B96AE}">
      <dsp:nvSpPr>
        <dsp:cNvPr id="0" name=""/>
        <dsp:cNvSpPr/>
      </dsp:nvSpPr>
      <dsp:spPr>
        <a:xfrm>
          <a:off x="1479837" y="2874602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জলীয় বাষ্প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০.৪১%  </a:t>
          </a:r>
          <a:endParaRPr lang="en-US" sz="24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81582" y="3135647"/>
        <a:ext cx="1217310" cy="1053116"/>
      </dsp:txXfrm>
    </dsp:sp>
    <dsp:sp modelId="{1EDD36D0-D452-48AA-949E-011D577D2F5C}">
      <dsp:nvSpPr>
        <dsp:cNvPr id="0" name=""/>
        <dsp:cNvSpPr/>
      </dsp:nvSpPr>
      <dsp:spPr>
        <a:xfrm>
          <a:off x="1479837" y="96669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অন্যান্য গ্যাস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০.০২%</a:t>
          </a:r>
          <a:endParaRPr lang="en-US" sz="24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81582" y="1227735"/>
        <a:ext cx="1217310" cy="1053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310-BC5E-442D-8997-39273DE6766C}" type="datetimeFigureOut">
              <a:rPr lang="en-US" smtClean="0"/>
              <a:t>06-03-18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BADF-9393-4CF4-B452-D4A9161F9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21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310-BC5E-442D-8997-39273DE6766C}" type="datetimeFigureOut">
              <a:rPr lang="en-US" smtClean="0"/>
              <a:t>06-03-18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BADF-9393-4CF4-B452-D4A9161F9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11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310-BC5E-442D-8997-39273DE6766C}" type="datetimeFigureOut">
              <a:rPr lang="en-US" smtClean="0"/>
              <a:t>06-03-18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BADF-9393-4CF4-B452-D4A9161F9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3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310-BC5E-442D-8997-39273DE6766C}" type="datetimeFigureOut">
              <a:rPr lang="en-US" smtClean="0"/>
              <a:t>06-03-18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BADF-9393-4CF4-B452-D4A9161F9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310-BC5E-442D-8997-39273DE6766C}" type="datetimeFigureOut">
              <a:rPr lang="en-US" smtClean="0"/>
              <a:t>06-03-18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BADF-9393-4CF4-B452-D4A9161F9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8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310-BC5E-442D-8997-39273DE6766C}" type="datetimeFigureOut">
              <a:rPr lang="en-US" smtClean="0"/>
              <a:t>06-03-18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BADF-9393-4CF4-B452-D4A9161F9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2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310-BC5E-442D-8997-39273DE6766C}" type="datetimeFigureOut">
              <a:rPr lang="en-US" smtClean="0"/>
              <a:t>06-03-18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BADF-9393-4CF4-B452-D4A9161F9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36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310-BC5E-442D-8997-39273DE6766C}" type="datetimeFigureOut">
              <a:rPr lang="en-US" smtClean="0"/>
              <a:t>06-03-18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BADF-9393-4CF4-B452-D4A9161F9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0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310-BC5E-442D-8997-39273DE6766C}" type="datetimeFigureOut">
              <a:rPr lang="en-US" smtClean="0"/>
              <a:t>06-03-18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BADF-9393-4CF4-B452-D4A9161F9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99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310-BC5E-442D-8997-39273DE6766C}" type="datetimeFigureOut">
              <a:rPr lang="en-US" smtClean="0"/>
              <a:t>06-03-18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BADF-9393-4CF4-B452-D4A9161F9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6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310-BC5E-442D-8997-39273DE6766C}" type="datetimeFigureOut">
              <a:rPr lang="en-US" smtClean="0"/>
              <a:t>06-03-18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BADF-9393-4CF4-B452-D4A9161F9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2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4F310-BC5E-442D-8997-39273DE6766C}" type="datetimeFigureOut">
              <a:rPr lang="en-US" smtClean="0"/>
              <a:t>06-03-18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DBADF-9393-4CF4-B452-D4A9161F9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1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1714396"/>
            <a:ext cx="10058400" cy="31076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86401" y="5280338"/>
            <a:ext cx="5828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Script MT Bold" panose="03040602040607080904" pitchFamily="66" charset="0"/>
              </a:rPr>
              <a:t>To This Session</a:t>
            </a:r>
            <a:endParaRPr lang="en-US" sz="7200" dirty="0"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26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0535" y="525826"/>
            <a:ext cx="3490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কাজঃ(২মিনিট)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7158" y="2283792"/>
            <a:ext cx="834715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বায়ুতে শতকরা কত ভাগ নাইট্রোজেন রয়েছে? </a:t>
            </a:r>
          </a:p>
          <a:p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     উত্তরঃ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৭৮.০২ ভাগ</a:t>
            </a:r>
          </a:p>
          <a:p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পৃথিবীতে বসবাসকারী উদ্ভিদ ও প্রাণীদের জন্য গুরুত্বপূর্ণ উপাদান কোনটি?</a:t>
            </a: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উত্তরঃ অক্সিজেন  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63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4803820" y="3464416"/>
            <a:ext cx="1596980" cy="1558345"/>
          </a:xfrm>
          <a:prstGeom prst="flowChartConnecto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c 2"/>
          <p:cNvSpPr/>
          <p:nvPr/>
        </p:nvSpPr>
        <p:spPr>
          <a:xfrm rot="17805696">
            <a:off x="3831020" y="2875511"/>
            <a:ext cx="3594093" cy="3380099"/>
          </a:xfrm>
          <a:prstGeom prst="arc">
            <a:avLst>
              <a:gd name="adj1" fmla="val 13749441"/>
              <a:gd name="adj2" fmla="val 4154434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" name="Arc 3"/>
          <p:cNvSpPr/>
          <p:nvPr/>
        </p:nvSpPr>
        <p:spPr>
          <a:xfrm rot="18276678">
            <a:off x="3169078" y="2161611"/>
            <a:ext cx="5013636" cy="4986014"/>
          </a:xfrm>
          <a:prstGeom prst="arc">
            <a:avLst>
              <a:gd name="adj1" fmla="val 13831032"/>
              <a:gd name="adj2" fmla="val 3554024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" name="Arc 4"/>
          <p:cNvSpPr/>
          <p:nvPr/>
        </p:nvSpPr>
        <p:spPr>
          <a:xfrm rot="16689792">
            <a:off x="2894890" y="1287062"/>
            <a:ext cx="5732407" cy="6372387"/>
          </a:xfrm>
          <a:prstGeom prst="arc">
            <a:avLst>
              <a:gd name="adj1" fmla="val 15255680"/>
              <a:gd name="adj2" fmla="val 529182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5378" y="3019686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ট্রপোমন্ডল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58435" y="2267744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স্ট্র্যাটোমন্ডল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4033" y="1679877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মেসোমন্ডল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0605" y="1111331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তাপমন্ডল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7819" y="5850101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চিত্রঃ বায়ুমন্ডল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11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build="p" advAuto="500"/>
      <p:bldP spid="7" grpId="0" build="p" advAuto="500"/>
      <p:bldP spid="8" grpId="0" build="p" advAuto="500"/>
      <p:bldP spid="9" grpId="0" build="p" advAuto="50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986" y="573517"/>
            <a:ext cx="3566208" cy="30380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04372" y="5762377"/>
            <a:ext cx="3371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চিত্রঃ বায়ু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মন্ডলের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স্তর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7322" y="4689566"/>
            <a:ext cx="5859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ট্রপোমন্ডল, স্ট্র্যাটোমন্ডল, মেসোমন্ডল, তাপমন্ডল, এক্সোমন্ডল, চৌম্বকমন্ডল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2" y="573517"/>
            <a:ext cx="3262610" cy="30423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402" y="588209"/>
            <a:ext cx="3655525" cy="302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4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1737" y="548640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 (৫মিনিট)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0125" y="2444458"/>
            <a:ext cx="975619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বায়ুমন্ডলের স্তর কয়টি ও কি কি?</a:t>
            </a:r>
          </a:p>
          <a:p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০৬টি, ট্রপোমন্ডল, স্ট্র্যাটোমন্ডল, মেসোমন্ডল, তাপমন্ডল, এক্সোমন্ডল, চৌম্বকমন্ডল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05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23" y="344513"/>
            <a:ext cx="7848967" cy="51400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0677" y="5936566"/>
            <a:ext cx="6053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বায়ুমন্ডলের স্তরগুলোর পরষ্পরের মধ্যে দূরত্ব ও উচ্চতা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27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90647" y="731520"/>
            <a:ext cx="3642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কাজঃ (১০মিনিট)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9697" y="3277772"/>
            <a:ext cx="6843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বায়ুমন্ডলের স্তরগুলোর দূরত্ব সহ ধারাবাহিক বিশ্লেষণ কর।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52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3887" y="748956"/>
            <a:ext cx="2965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4467" y="2202286"/>
            <a:ext cx="669927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বায়ুতে শতকরা কত ভাগ অক্সিজেন রয়েছে?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(ক) ৩০ ভাগ     (খ) ২৫ ভাগ   (গ) ২০.৭১ ভাগ   (ঘ) ২১.৭১ ভাগ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উত্তরঃ (গ)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২০.৭১ ভাগ </a:t>
            </a:r>
            <a:endParaRPr lang="bn-BD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বায়ুমন্ডলের প্রথম স্তরের নাম কী?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(ক) স্ট্র্যাটোমন্ডল   (খ) তাপমন্ডল   (গ) ট্রপোমন্ডল   (ঘ) এক্সোমন্ডল 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উত্তরঃ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(গ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ট্রপোমন্ডল 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বায়ুমন্ডলের সর্বশেষ স্তরের নাম কী?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(ক) ট্রপোমন্ডল   (খ) চৌম্বক মন্ডল   (গ) মেসোমন্ডল   (ঘ) তাপমন্ডল</a:t>
            </a: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উত্তরঃ (খ) চৌম্বক মন্ডল  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00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81381" y="3902298"/>
            <a:ext cx="7305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 জীবনে বায়ুমন্ডলের বিভিন্ন স্তরগুলোর গুরুত্ব বর্ণনা কর।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Extract 1"/>
          <p:cNvSpPr/>
          <p:nvPr/>
        </p:nvSpPr>
        <p:spPr>
          <a:xfrm>
            <a:off x="3963745" y="134730"/>
            <a:ext cx="4137066" cy="2286497"/>
          </a:xfrm>
          <a:prstGeom prst="flowChartExtra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09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9925" y="5808371"/>
            <a:ext cx="50321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078050" y="399244"/>
            <a:ext cx="5190187" cy="4507607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8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89120" y="2222695"/>
            <a:ext cx="5740674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শামসুদ্দোহা</a:t>
            </a: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(ইংরেজী)</a:t>
            </a: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গাংগোর উচ্চ বিদ্যালয়</a:t>
            </a: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নিয়ামতপুর, নওগাঁ</a:t>
            </a: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০১৭১৭-৫১৬৩৫৩ </a:t>
            </a: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ই-মেইলঃ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shamshzoha@gmail.com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4389120" y="282345"/>
            <a:ext cx="3477296" cy="1545464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পরিচিতিঃ </a:t>
            </a: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8123995" y="2222695"/>
            <a:ext cx="1290462" cy="1326524"/>
          </a:xfrm>
          <a:prstGeom prst="flowChartConnecto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9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1653" y="2601517"/>
            <a:ext cx="298030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ভূগোল ও পরিবেশ</a:t>
            </a: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নবম/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পঞ্চম</a:t>
            </a: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২২/০৩/১৪ ইং।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4527750" y="309489"/>
            <a:ext cx="3348110" cy="1617784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 </a:t>
            </a: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78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4878" y="450761"/>
            <a:ext cx="3199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 লক্ষ্য করঃ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videoplayback_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83377" y="1609858"/>
            <a:ext cx="4733343" cy="38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6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179" y="905328"/>
            <a:ext cx="4297300" cy="25590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179" y="3931862"/>
            <a:ext cx="4297300" cy="25590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08361" y="162470"/>
            <a:ext cx="4049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লক্ষ্য করঃ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969" y="3931862"/>
            <a:ext cx="4159877" cy="2559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969" y="905327"/>
            <a:ext cx="4159877" cy="255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0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7280" y="670622"/>
            <a:ext cx="2455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3242" y="2717441"/>
            <a:ext cx="53238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............... 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বায়ুমন্ডল।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4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3820" y="553792"/>
            <a:ext cx="189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ফলঃ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0473" y="2627291"/>
            <a:ext cx="82076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শিক্ষার্থীরা...........................</a:t>
            </a:r>
          </a:p>
          <a:p>
            <a:endParaRPr lang="bn-BD" sz="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বায়ুর উপাদান গুলোর নাম বলতে পারবে।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বায়ুর স্তরগুলো চিহ্নিত করতে পারবে এবং বৈশিষ্ট বর্ণনা করতে পারবে।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বায়ুমন্ডলের স্তরগুলোর গুরুত্ব বিশ্লেষন করতে পারবে।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95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2913" y="10303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3" name="Diagram 32"/>
          <p:cNvGraphicFramePr/>
          <p:nvPr>
            <p:extLst>
              <p:ext uri="{D42A27DB-BD31-4B8C-83A1-F6EECF244321}">
                <p14:modId xmlns:p14="http://schemas.microsoft.com/office/powerpoint/2010/main" val="377223839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245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EA5CD266-10DF-47F1-8FF1-69E971A3D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>
                                            <p:graphicEl>
                                              <a:dgm id="{EA5CD266-10DF-47F1-8FF1-69E971A3D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>
                                            <p:graphicEl>
                                              <a:dgm id="{EA5CD266-10DF-47F1-8FF1-69E971A3D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630ADD83-7E69-47E5-AC4F-D3C9C9380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>
                                            <p:graphicEl>
                                              <a:dgm id="{630ADD83-7E69-47E5-AC4F-D3C9C9380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>
                                            <p:graphicEl>
                                              <a:dgm id="{630ADD83-7E69-47E5-AC4F-D3C9C9380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23AC82DB-509D-45EC-B32D-C2F1B4FAB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>
                                            <p:graphicEl>
                                              <a:dgm id="{23AC82DB-509D-45EC-B32D-C2F1B4FAB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>
                                            <p:graphicEl>
                                              <a:dgm id="{23AC82DB-509D-45EC-B32D-C2F1B4FAB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BBB8A399-02F4-4D1A-B7E5-5C7C5921E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>
                                            <p:graphicEl>
                                              <a:dgm id="{BBB8A399-02F4-4D1A-B7E5-5C7C5921E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>
                                            <p:graphicEl>
                                              <a:dgm id="{BBB8A399-02F4-4D1A-B7E5-5C7C5921E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8434949B-6C86-4F15-BA7D-36A28B101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>
                                            <p:graphicEl>
                                              <a:dgm id="{8434949B-6C86-4F15-BA7D-36A28B101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>
                                            <p:graphicEl>
                                              <a:dgm id="{8434949B-6C86-4F15-BA7D-36A28B101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AB15B50C-20B1-4148-9072-1CE5A518F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>
                                            <p:graphicEl>
                                              <a:dgm id="{AB15B50C-20B1-4148-9072-1CE5A518F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>
                                            <p:graphicEl>
                                              <a:dgm id="{AB15B50C-20B1-4148-9072-1CE5A518F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BBD6F994-7289-43B2-A894-1670221F2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>
                                            <p:graphicEl>
                                              <a:dgm id="{BBD6F994-7289-43B2-A894-1670221F2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>
                                            <p:graphicEl>
                                              <a:dgm id="{BBD6F994-7289-43B2-A894-1670221F2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F240A034-2EDB-4F07-A323-9C5D6D6CB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>
                                            <p:graphicEl>
                                              <a:dgm id="{F240A034-2EDB-4F07-A323-9C5D6D6CB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>
                                            <p:graphicEl>
                                              <a:dgm id="{F240A034-2EDB-4F07-A323-9C5D6D6CB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1BC406D6-575B-4CAE-A1B8-088FF01FF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>
                                            <p:graphicEl>
                                              <a:dgm id="{1BC406D6-575B-4CAE-A1B8-088FF01FF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>
                                            <p:graphicEl>
                                              <a:dgm id="{1BC406D6-575B-4CAE-A1B8-088FF01FF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3ACFBA13-2E97-4A56-8281-BBD7D5A46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>
                                            <p:graphicEl>
                                              <a:dgm id="{3ACFBA13-2E97-4A56-8281-BBD7D5A46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>
                                            <p:graphicEl>
                                              <a:dgm id="{3ACFBA13-2E97-4A56-8281-BBD7D5A46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9DB4FDC0-1FA1-4F51-9368-8071E05B9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>
                                            <p:graphicEl>
                                              <a:dgm id="{9DB4FDC0-1FA1-4F51-9368-8071E05B9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>
                                            <p:graphicEl>
                                              <a:dgm id="{9DB4FDC0-1FA1-4F51-9368-8071E05B9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AC3B31A1-9FC3-41D3-8103-A6A2572B1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>
                                            <p:graphicEl>
                                              <a:dgm id="{AC3B31A1-9FC3-41D3-8103-A6A2572B1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>
                                            <p:graphicEl>
                                              <a:dgm id="{AC3B31A1-9FC3-41D3-8103-A6A2572B1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1EDD36D0-D452-48AA-949E-011D577D2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>
                                            <p:graphicEl>
                                              <a:dgm id="{1EDD36D0-D452-48AA-949E-011D577D2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>
                                            <p:graphicEl>
                                              <a:dgm id="{1EDD36D0-D452-48AA-949E-011D577D2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3" grpId="0">
        <p:bldSub>
          <a:bldDgm bld="lvlAtOnc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594" y="191707"/>
            <a:ext cx="3810000" cy="2381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02" y="191707"/>
            <a:ext cx="3629025" cy="2381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771" y="2919105"/>
            <a:ext cx="3911323" cy="28506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4718" y="5911403"/>
            <a:ext cx="8058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প্রকৃতিতে রয়েছে পর্যাপ্ত অক্সিজেন যা উদ্ভিদ-প্রাণী উভয়েরই জন্য গুরুত্বপূর্ণ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1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345</Words>
  <Application>Microsoft Office PowerPoint</Application>
  <PresentationFormat>Widescreen</PresentationFormat>
  <Paragraphs>75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Script MT 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GHS</dc:creator>
  <cp:lastModifiedBy>S.Zoha</cp:lastModifiedBy>
  <cp:revision>125</cp:revision>
  <dcterms:created xsi:type="dcterms:W3CDTF">2014-03-22T04:39:48Z</dcterms:created>
  <dcterms:modified xsi:type="dcterms:W3CDTF">2018-03-06T02:20:18Z</dcterms:modified>
</cp:coreProperties>
</file>