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76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73" r:id="rId14"/>
    <p:sldId id="268" r:id="rId15"/>
    <p:sldId id="269" r:id="rId16"/>
    <p:sldId id="270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DA6F6-F700-4085-BDA0-FE421913C685}" type="datetimeFigureOut">
              <a:rPr lang="en-US" smtClean="0"/>
              <a:t>01-12-19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154ED-EF2D-4C3E-B70E-637893EA1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6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2702-EEA2-40D6-BCA4-B025B9F737C1}" type="datetimeFigureOut">
              <a:rPr lang="en-US" smtClean="0"/>
              <a:t>01-12-19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3835-C61A-4111-B86A-6DA3E8B55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2702-EEA2-40D6-BCA4-B025B9F737C1}" type="datetimeFigureOut">
              <a:rPr lang="en-US" smtClean="0"/>
              <a:t>01-12-19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3835-C61A-4111-B86A-6DA3E8B55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0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2702-EEA2-40D6-BCA4-B025B9F737C1}" type="datetimeFigureOut">
              <a:rPr lang="en-US" smtClean="0"/>
              <a:t>01-12-19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3835-C61A-4111-B86A-6DA3E8B55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2702-EEA2-40D6-BCA4-B025B9F737C1}" type="datetimeFigureOut">
              <a:rPr lang="en-US" smtClean="0"/>
              <a:t>01-12-19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3835-C61A-4111-B86A-6DA3E8B55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2702-EEA2-40D6-BCA4-B025B9F737C1}" type="datetimeFigureOut">
              <a:rPr lang="en-US" smtClean="0"/>
              <a:t>01-12-19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3835-C61A-4111-B86A-6DA3E8B55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5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2702-EEA2-40D6-BCA4-B025B9F737C1}" type="datetimeFigureOut">
              <a:rPr lang="en-US" smtClean="0"/>
              <a:t>01-12-19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3835-C61A-4111-B86A-6DA3E8B55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36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2702-EEA2-40D6-BCA4-B025B9F737C1}" type="datetimeFigureOut">
              <a:rPr lang="en-US" smtClean="0"/>
              <a:t>01-12-19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3835-C61A-4111-B86A-6DA3E8B55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6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2702-EEA2-40D6-BCA4-B025B9F737C1}" type="datetimeFigureOut">
              <a:rPr lang="en-US" smtClean="0"/>
              <a:t>01-12-19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3835-C61A-4111-B86A-6DA3E8B55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90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2702-EEA2-40D6-BCA4-B025B9F737C1}" type="datetimeFigureOut">
              <a:rPr lang="en-US" smtClean="0"/>
              <a:t>01-12-19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3835-C61A-4111-B86A-6DA3E8B55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17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2702-EEA2-40D6-BCA4-B025B9F737C1}" type="datetimeFigureOut">
              <a:rPr lang="en-US" smtClean="0"/>
              <a:t>01-12-19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3835-C61A-4111-B86A-6DA3E8B55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0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2702-EEA2-40D6-BCA4-B025B9F737C1}" type="datetimeFigureOut">
              <a:rPr lang="en-US" smtClean="0"/>
              <a:t>01-12-19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3835-C61A-4111-B86A-6DA3E8B55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9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A2702-EEA2-40D6-BCA4-B025B9F737C1}" type="datetimeFigureOut">
              <a:rPr lang="en-US" smtClean="0"/>
              <a:t>01-12-19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33835-C61A-4111-B86A-6DA3E8B55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2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shamshzoha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7.jpg"/><Relationship Id="rId18" Type="http://schemas.openxmlformats.org/officeDocument/2006/relationships/image" Target="../media/image3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12" Type="http://schemas.openxmlformats.org/officeDocument/2006/relationships/image" Target="../media/image26.jpg"/><Relationship Id="rId17" Type="http://schemas.openxmlformats.org/officeDocument/2006/relationships/image" Target="../media/image31.jpg"/><Relationship Id="rId2" Type="http://schemas.openxmlformats.org/officeDocument/2006/relationships/image" Target="../media/image3.jpg"/><Relationship Id="rId16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11" Type="http://schemas.openxmlformats.org/officeDocument/2006/relationships/image" Target="../media/image25.jpg"/><Relationship Id="rId5" Type="http://schemas.openxmlformats.org/officeDocument/2006/relationships/image" Target="../media/image19.jpg"/><Relationship Id="rId15" Type="http://schemas.openxmlformats.org/officeDocument/2006/relationships/image" Target="../media/image29.jp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jpeg"/><Relationship Id="rId1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13" Type="http://schemas.openxmlformats.org/officeDocument/2006/relationships/image" Target="../media/image43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12" Type="http://schemas.openxmlformats.org/officeDocument/2006/relationships/image" Target="../media/image4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11" Type="http://schemas.openxmlformats.org/officeDocument/2006/relationships/image" Target="../media/image41.jpg"/><Relationship Id="rId5" Type="http://schemas.openxmlformats.org/officeDocument/2006/relationships/image" Target="../media/image35.jpg"/><Relationship Id="rId10" Type="http://schemas.openxmlformats.org/officeDocument/2006/relationships/image" Target="../media/image40.jpg"/><Relationship Id="rId4" Type="http://schemas.openxmlformats.org/officeDocument/2006/relationships/image" Target="../media/image34.jpg"/><Relationship Id="rId9" Type="http://schemas.openxmlformats.org/officeDocument/2006/relationships/image" Target="../media/image39.jpg"/><Relationship Id="rId14" Type="http://schemas.openxmlformats.org/officeDocument/2006/relationships/image" Target="../media/image4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 rot="19636522">
            <a:off x="1441543" y="2921168"/>
            <a:ext cx="7885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 This Session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6407" y="2514599"/>
            <a:ext cx="24384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Flowchart: Connector 9"/>
          <p:cNvSpPr/>
          <p:nvPr/>
        </p:nvSpPr>
        <p:spPr>
          <a:xfrm>
            <a:off x="11038449" y="0"/>
            <a:ext cx="989428" cy="835269"/>
          </a:xfrm>
          <a:prstGeom prst="flowChartConnector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6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Connector 8"/>
          <p:cNvSpPr/>
          <p:nvPr/>
        </p:nvSpPr>
        <p:spPr>
          <a:xfrm>
            <a:off x="11038449" y="0"/>
            <a:ext cx="989428" cy="835269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90992" y="298446"/>
            <a:ext cx="3862340" cy="70788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Pair Work: 6 min.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98171" y="3348507"/>
            <a:ext cx="8859156" cy="1569660"/>
          </a:xfrm>
          <a:prstGeom prst="rect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/>
              <a:t>When does the Tha Kha Market sit?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/>
              <a:t>Who are the sellers  &amp; what things are they sell?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/>
              <a:t>What kind of food is ‘Pad Thai’?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1" y="298446"/>
            <a:ext cx="2162977" cy="1360537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244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1009" y="127383"/>
            <a:ext cx="3981924" cy="70788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the images</a:t>
            </a:r>
          </a:p>
        </p:txBody>
      </p:sp>
      <p:sp>
        <p:nvSpPr>
          <p:cNvPr id="5" name="Flowchart: Connector 4"/>
          <p:cNvSpPr/>
          <p:nvPr/>
        </p:nvSpPr>
        <p:spPr>
          <a:xfrm>
            <a:off x="11038449" y="0"/>
            <a:ext cx="989428" cy="835269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87" y="1007085"/>
            <a:ext cx="3618333" cy="2380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0330" y="1007085"/>
            <a:ext cx="3618333" cy="2380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86" y="4172756"/>
            <a:ext cx="3618333" cy="22151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3899520" y="1954798"/>
            <a:ext cx="920094" cy="484632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7369736" y="1954798"/>
            <a:ext cx="870594" cy="484632"/>
          </a:xfrm>
          <a:prstGeom prst="leftArrow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19614" y="1854655"/>
            <a:ext cx="255012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Early morning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0329" y="4172756"/>
            <a:ext cx="3618334" cy="22151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ight Arrow 12"/>
          <p:cNvSpPr/>
          <p:nvPr/>
        </p:nvSpPr>
        <p:spPr>
          <a:xfrm>
            <a:off x="3899520" y="5038023"/>
            <a:ext cx="920094" cy="484632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7369736" y="5038023"/>
            <a:ext cx="870594" cy="484632"/>
          </a:xfrm>
          <a:prstGeom prst="leftArrow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9614" y="4987951"/>
            <a:ext cx="2550121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Market sits</a:t>
            </a:r>
          </a:p>
        </p:txBody>
      </p:sp>
    </p:spTree>
    <p:extLst>
      <p:ext uri="{BB962C8B-B14F-4D97-AF65-F5344CB8AC3E}">
        <p14:creationId xmlns:p14="http://schemas.microsoft.com/office/powerpoint/2010/main" val="170345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/>
          <p:cNvSpPr/>
          <p:nvPr/>
        </p:nvSpPr>
        <p:spPr>
          <a:xfrm>
            <a:off x="11038449" y="0"/>
            <a:ext cx="989428" cy="835269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35" y="1007085"/>
            <a:ext cx="3579036" cy="2380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480" y="1007085"/>
            <a:ext cx="3526902" cy="2380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87" y="4172756"/>
            <a:ext cx="3618332" cy="22151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0330" y="4172756"/>
            <a:ext cx="3596052" cy="22151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Oval 10"/>
          <p:cNvSpPr/>
          <p:nvPr/>
        </p:nvSpPr>
        <p:spPr>
          <a:xfrm>
            <a:off x="4506685" y="2050868"/>
            <a:ext cx="3200750" cy="2926080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Boats laden with goods</a:t>
            </a:r>
          </a:p>
        </p:txBody>
      </p:sp>
      <p:cxnSp>
        <p:nvCxnSpPr>
          <p:cNvPr id="16" name="Straight Arrow Connector 15"/>
          <p:cNvCxnSpPr>
            <a:stCxn id="6" idx="3"/>
          </p:cNvCxnSpPr>
          <p:nvPr/>
        </p:nvCxnSpPr>
        <p:spPr>
          <a:xfrm flipV="1">
            <a:off x="3899519" y="3892731"/>
            <a:ext cx="1299498" cy="138760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899519" y="2060418"/>
            <a:ext cx="1194995" cy="102572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053943" y="2394693"/>
            <a:ext cx="1201109" cy="80570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7053943" y="3892731"/>
            <a:ext cx="1081760" cy="153025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43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/>
          <p:cNvSpPr/>
          <p:nvPr/>
        </p:nvSpPr>
        <p:spPr>
          <a:xfrm>
            <a:off x="11038449" y="0"/>
            <a:ext cx="989428" cy="835269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87" y="1007085"/>
            <a:ext cx="3618331" cy="2380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0330" y="1021480"/>
            <a:ext cx="3596052" cy="2351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88" y="4172756"/>
            <a:ext cx="3618330" cy="22151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052" y="4172756"/>
            <a:ext cx="3581330" cy="22151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Oval 10"/>
          <p:cNvSpPr/>
          <p:nvPr/>
        </p:nvSpPr>
        <p:spPr>
          <a:xfrm>
            <a:off x="4127862" y="1920239"/>
            <a:ext cx="3866605" cy="3396343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Sellers are mainly elderly women</a:t>
            </a:r>
          </a:p>
        </p:txBody>
      </p:sp>
    </p:spTree>
    <p:extLst>
      <p:ext uri="{BB962C8B-B14F-4D97-AF65-F5344CB8AC3E}">
        <p14:creationId xmlns:p14="http://schemas.microsoft.com/office/powerpoint/2010/main" val="72318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Connector 7"/>
          <p:cNvSpPr/>
          <p:nvPr/>
        </p:nvSpPr>
        <p:spPr>
          <a:xfrm>
            <a:off x="11038449" y="0"/>
            <a:ext cx="989428" cy="835269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533010"/>
              </p:ext>
            </p:extLst>
          </p:nvPr>
        </p:nvGraphicFramePr>
        <p:xfrm>
          <a:off x="1528352" y="458405"/>
          <a:ext cx="9052562" cy="511943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26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6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97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97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83726" y="6061166"/>
            <a:ext cx="4327788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/>
              <a:t>Buyers are buying goods</a:t>
            </a:r>
          </a:p>
        </p:txBody>
      </p:sp>
    </p:spTree>
    <p:extLst>
      <p:ext uri="{BB962C8B-B14F-4D97-AF65-F5344CB8AC3E}">
        <p14:creationId xmlns:p14="http://schemas.microsoft.com/office/powerpoint/2010/main" val="101701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Connector 6"/>
          <p:cNvSpPr/>
          <p:nvPr/>
        </p:nvSpPr>
        <p:spPr>
          <a:xfrm>
            <a:off x="11038449" y="0"/>
            <a:ext cx="989428" cy="835269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53814" y="188938"/>
            <a:ext cx="4184543" cy="646331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Work: 10min. 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392260" y="3503054"/>
            <a:ext cx="11307650" cy="991673"/>
          </a:xfrm>
          <a:prstGeom prst="round2Diag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Now write a short paragraph on “The Tha Kha Floating Market.”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59" y="188938"/>
            <a:ext cx="2278470" cy="1424044"/>
          </a:xfrm>
          <a:prstGeom prst="rect">
            <a:avLst/>
          </a:prstGeom>
          <a:solidFill>
            <a:schemeClr val="tx1"/>
          </a:solidFill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520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Connector 8"/>
          <p:cNvSpPr/>
          <p:nvPr/>
        </p:nvSpPr>
        <p:spPr>
          <a:xfrm>
            <a:off x="11038449" y="0"/>
            <a:ext cx="989428" cy="835269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53814" y="94468"/>
            <a:ext cx="4147417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Evaluation: 04min.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85820" y="1378040"/>
            <a:ext cx="10483403" cy="44174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C00000"/>
                </a:solidFill>
              </a:rPr>
              <a:t>What is meaning of the word ‘laden’?</a:t>
            </a:r>
          </a:p>
          <a:p>
            <a:r>
              <a:rPr lang="en-US" sz="2800" b="1" dirty="0">
                <a:solidFill>
                  <a:srgbClr val="FFFF00"/>
                </a:solidFill>
              </a:rPr>
              <a:t>    </a:t>
            </a:r>
            <a:r>
              <a:rPr lang="en-US" sz="2800" b="1" dirty="0">
                <a:solidFill>
                  <a:srgbClr val="002060"/>
                </a:solidFill>
              </a:rPr>
              <a:t>(a) loaded    (b) lay     (c) loaner    (d) liquid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C00000"/>
                </a:solidFill>
              </a:rPr>
              <a:t>Who are the sellers of The Tha Kha Floating Market?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    </a:t>
            </a:r>
            <a:r>
              <a:rPr lang="en-US" sz="2800" b="1" dirty="0">
                <a:solidFill>
                  <a:srgbClr val="002060"/>
                </a:solidFill>
              </a:rPr>
              <a:t>(a) young ladies  (b) young boys   (c) aged women   (d) aged men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C00000"/>
                </a:solidFill>
              </a:rPr>
              <a:t>‘Pad Thai’ is a kind of _______________.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    (a) soup    (b) juice     (c) noodles     (d) cold drinks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C00000"/>
                </a:solidFill>
              </a:rPr>
              <a:t>Tha Kha Floating Market is situated in _________________.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    </a:t>
            </a:r>
            <a:r>
              <a:rPr lang="en-US" sz="2800" b="1" dirty="0">
                <a:solidFill>
                  <a:srgbClr val="002060"/>
                </a:solidFill>
              </a:rPr>
              <a:t>(a) England    (b) Indonesia     (c) Malaysia     (d) Thailand </a:t>
            </a:r>
          </a:p>
        </p:txBody>
      </p:sp>
      <p:sp>
        <p:nvSpPr>
          <p:cNvPr id="4" name="Oval 3"/>
          <p:cNvSpPr/>
          <p:nvPr/>
        </p:nvSpPr>
        <p:spPr>
          <a:xfrm>
            <a:off x="7927366" y="4906851"/>
            <a:ext cx="347730" cy="386366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40287" y="2354688"/>
            <a:ext cx="347730" cy="386366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31217" y="4067577"/>
            <a:ext cx="347730" cy="386366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32113" y="3200400"/>
            <a:ext cx="347730" cy="386366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8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11038449" y="0"/>
            <a:ext cx="989428" cy="835269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466" y="110899"/>
            <a:ext cx="4495800" cy="284797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50823" y="4482650"/>
            <a:ext cx="9611798" cy="1200329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Write a composition on about “</a:t>
            </a:r>
            <a:r>
              <a:rPr lang="en-US" sz="3600" b="1">
                <a:solidFill>
                  <a:srgbClr val="FFFF00"/>
                </a:solidFill>
              </a:rPr>
              <a:t>A Village </a:t>
            </a:r>
            <a:r>
              <a:rPr lang="en-US" sz="3600" b="1" dirty="0">
                <a:solidFill>
                  <a:srgbClr val="FFFF00"/>
                </a:solidFill>
              </a:rPr>
              <a:t>Market” </a:t>
            </a:r>
          </a:p>
          <a:p>
            <a:r>
              <a:rPr lang="en-US" sz="3600" b="1" dirty="0">
                <a:solidFill>
                  <a:srgbClr val="FFFF00"/>
                </a:solidFill>
              </a:rPr>
              <a:t>in your own words.  </a:t>
            </a:r>
          </a:p>
        </p:txBody>
      </p:sp>
    </p:spTree>
    <p:extLst>
      <p:ext uri="{BB962C8B-B14F-4D97-AF65-F5344CB8AC3E}">
        <p14:creationId xmlns:p14="http://schemas.microsoft.com/office/powerpoint/2010/main" val="312919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11080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6016" y="1099931"/>
            <a:ext cx="5738193" cy="472457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Md. Shamsuddoha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Assistant teacher (English)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Gangore High School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Niamatpur,Naogaon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Email: </a:t>
            </a:r>
            <a:r>
              <a:rPr lang="en-US" sz="2800" b="1" dirty="0">
                <a:solidFill>
                  <a:srgbClr val="002060"/>
                </a:solidFill>
                <a:hlinkClick r:id="rId2"/>
              </a:rPr>
              <a:t>shamshzoha@gmail.com</a:t>
            </a:r>
            <a:endParaRPr lang="en-US" sz="2800" b="1" dirty="0">
              <a:solidFill>
                <a:srgbClr val="002060"/>
              </a:solidFill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Mobil: 01717-516353</a:t>
            </a:r>
          </a:p>
        </p:txBody>
      </p:sp>
      <p:sp>
        <p:nvSpPr>
          <p:cNvPr id="2" name="Flowchart: Connector 1"/>
          <p:cNvSpPr/>
          <p:nvPr/>
        </p:nvSpPr>
        <p:spPr>
          <a:xfrm>
            <a:off x="11038449" y="0"/>
            <a:ext cx="989428" cy="835269"/>
          </a:xfrm>
          <a:prstGeom prst="flowChartConnector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188765" y="1263528"/>
            <a:ext cx="5839112" cy="46734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</a:rPr>
              <a:t>Class: Eight</a:t>
            </a:r>
          </a:p>
          <a:p>
            <a:pPr algn="ctr"/>
            <a:r>
              <a:rPr lang="en-US" sz="3000" b="1" dirty="0">
                <a:solidFill>
                  <a:srgbClr val="002060"/>
                </a:solidFill>
              </a:rPr>
              <a:t>Subject: English 1</a:t>
            </a:r>
            <a:r>
              <a:rPr lang="en-US" sz="3000" b="1" baseline="30000" dirty="0">
                <a:solidFill>
                  <a:srgbClr val="002060"/>
                </a:solidFill>
              </a:rPr>
              <a:t>st</a:t>
            </a:r>
            <a:r>
              <a:rPr lang="en-US" sz="3000" b="1" dirty="0">
                <a:solidFill>
                  <a:srgbClr val="002060"/>
                </a:solidFill>
              </a:rPr>
              <a:t> Paper</a:t>
            </a:r>
          </a:p>
          <a:p>
            <a:pPr algn="ctr"/>
            <a:r>
              <a:rPr lang="en-US" sz="3000" b="1" dirty="0">
                <a:solidFill>
                  <a:srgbClr val="002060"/>
                </a:solidFill>
              </a:rPr>
              <a:t>Unit: Six</a:t>
            </a:r>
          </a:p>
          <a:p>
            <a:pPr algn="ctr"/>
            <a:r>
              <a:rPr lang="en-US" sz="3000" b="1" dirty="0">
                <a:solidFill>
                  <a:srgbClr val="002060"/>
                </a:solidFill>
              </a:rPr>
              <a:t>Duration: 50 Min.</a:t>
            </a:r>
          </a:p>
          <a:p>
            <a:pPr algn="ctr"/>
            <a:r>
              <a:rPr lang="en-US" sz="3000" b="1">
                <a:solidFill>
                  <a:srgbClr val="002060"/>
                </a:solidFill>
              </a:rPr>
              <a:t>Date: 03/03/2016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7040" y="127383"/>
            <a:ext cx="284424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22737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11038449" y="0"/>
            <a:ext cx="989428" cy="835269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356573" y="170431"/>
          <a:ext cx="9099765" cy="54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3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3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3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09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88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89045" y="5700169"/>
            <a:ext cx="470006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Can you guess about these images?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26889" y="6306183"/>
            <a:ext cx="522437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These objects are floating on the water.</a:t>
            </a:r>
          </a:p>
        </p:txBody>
      </p:sp>
    </p:spTree>
    <p:extLst>
      <p:ext uri="{BB962C8B-B14F-4D97-AF65-F5344CB8AC3E}">
        <p14:creationId xmlns:p14="http://schemas.microsoft.com/office/powerpoint/2010/main" val="331430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4119" y="90153"/>
            <a:ext cx="331712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the video</a:t>
            </a:r>
          </a:p>
        </p:txBody>
      </p:sp>
      <p:sp>
        <p:nvSpPr>
          <p:cNvPr id="3" name="Flowchart: Connector 2"/>
          <p:cNvSpPr/>
          <p:nvPr/>
        </p:nvSpPr>
        <p:spPr>
          <a:xfrm>
            <a:off x="11038449" y="0"/>
            <a:ext cx="989428" cy="835269"/>
          </a:xfrm>
          <a:prstGeom prst="flowChartConnector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verview of the Tha Kha floating market. - YouTube_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93959" y="1606639"/>
            <a:ext cx="5224531" cy="391839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9799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3952" y="914399"/>
            <a:ext cx="5391028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So, Todays Lesson is …………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8301" y="3902298"/>
            <a:ext cx="5678927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Tha Kha Floating Market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730" y="1787094"/>
            <a:ext cx="3193143" cy="18888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Flowchart: Connector 5"/>
          <p:cNvSpPr/>
          <p:nvPr/>
        </p:nvSpPr>
        <p:spPr>
          <a:xfrm>
            <a:off x="11038449" y="0"/>
            <a:ext cx="989428" cy="835269"/>
          </a:xfrm>
          <a:prstGeom prst="flowChartConnector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2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Connector 9"/>
          <p:cNvSpPr/>
          <p:nvPr/>
        </p:nvSpPr>
        <p:spPr>
          <a:xfrm>
            <a:off x="11038449" y="0"/>
            <a:ext cx="989428" cy="835269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81360" y="417634"/>
            <a:ext cx="443461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Learning Outcomes: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92702" y="2730322"/>
            <a:ext cx="679397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By the end of this lesson the learners-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/>
              <a:t> Will be able to talk about the picture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/>
              <a:t> Understand the vocabulary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/>
              <a:t> Ask and answer the question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/>
              <a:t> Write a short paragraph</a:t>
            </a:r>
          </a:p>
        </p:txBody>
      </p:sp>
    </p:spTree>
    <p:extLst>
      <p:ext uri="{BB962C8B-B14F-4D97-AF65-F5344CB8AC3E}">
        <p14:creationId xmlns:p14="http://schemas.microsoft.com/office/powerpoint/2010/main" val="396168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86559">
            <a:off x="165652" y="192898"/>
            <a:ext cx="4128052" cy="29206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7148" y="167197"/>
            <a:ext cx="4438866" cy="28699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52" y="3696513"/>
            <a:ext cx="4128052" cy="29565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7148" y="3696513"/>
            <a:ext cx="4438866" cy="29565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645" y="2107237"/>
            <a:ext cx="4245542" cy="25955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Flowchart: Connector 13"/>
          <p:cNvSpPr/>
          <p:nvPr/>
        </p:nvSpPr>
        <p:spPr>
          <a:xfrm>
            <a:off x="11038449" y="0"/>
            <a:ext cx="989428" cy="835269"/>
          </a:xfrm>
          <a:prstGeom prst="flowChartConnector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05886" y="6157614"/>
            <a:ext cx="4341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 Kha Floating Market</a:t>
            </a:r>
          </a:p>
        </p:txBody>
      </p:sp>
    </p:spTree>
    <p:extLst>
      <p:ext uri="{BB962C8B-B14F-4D97-AF65-F5344CB8AC3E}">
        <p14:creationId xmlns:p14="http://schemas.microsoft.com/office/powerpoint/2010/main" val="288637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Connector 17"/>
          <p:cNvSpPr/>
          <p:nvPr/>
        </p:nvSpPr>
        <p:spPr>
          <a:xfrm>
            <a:off x="11038449" y="0"/>
            <a:ext cx="989428" cy="835269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59373" y="127383"/>
            <a:ext cx="5411225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Work: 03 min.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565147"/>
              </p:ext>
            </p:extLst>
          </p:nvPr>
        </p:nvGraphicFramePr>
        <p:xfrm>
          <a:off x="3180520" y="1404728"/>
          <a:ext cx="5561496" cy="3869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0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0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48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48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450573" y="2226365"/>
            <a:ext cx="2186609" cy="1961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Chit-chat</a:t>
            </a:r>
          </a:p>
        </p:txBody>
      </p:sp>
      <p:sp>
        <p:nvSpPr>
          <p:cNvPr id="8" name="Oval 7"/>
          <p:cNvSpPr/>
          <p:nvPr/>
        </p:nvSpPr>
        <p:spPr>
          <a:xfrm>
            <a:off x="9151087" y="2266121"/>
            <a:ext cx="2283146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Gossip</a:t>
            </a:r>
          </a:p>
        </p:txBody>
      </p:sp>
      <p:sp>
        <p:nvSpPr>
          <p:cNvPr id="10" name="Oval 9"/>
          <p:cNvSpPr/>
          <p:nvPr/>
        </p:nvSpPr>
        <p:spPr>
          <a:xfrm>
            <a:off x="450572" y="2226365"/>
            <a:ext cx="2186609" cy="1961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Canal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426685"/>
              </p:ext>
            </p:extLst>
          </p:nvPr>
        </p:nvGraphicFramePr>
        <p:xfrm>
          <a:off x="3162851" y="1358347"/>
          <a:ext cx="5561496" cy="3869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0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0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48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48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9151087" y="2250955"/>
            <a:ext cx="2283146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Channel</a:t>
            </a:r>
          </a:p>
        </p:txBody>
      </p:sp>
      <p:sp>
        <p:nvSpPr>
          <p:cNvPr id="13" name="Oval 12"/>
          <p:cNvSpPr/>
          <p:nvPr/>
        </p:nvSpPr>
        <p:spPr>
          <a:xfrm>
            <a:off x="288221" y="2148890"/>
            <a:ext cx="2605838" cy="2387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Traditional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61357"/>
              </p:ext>
            </p:extLst>
          </p:nvPr>
        </p:nvGraphicFramePr>
        <p:xfrm>
          <a:off x="3190920" y="1358347"/>
          <a:ext cx="5561496" cy="3869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0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0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48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11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12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48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1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Oval 14"/>
          <p:cNvSpPr/>
          <p:nvPr/>
        </p:nvSpPr>
        <p:spPr>
          <a:xfrm>
            <a:off x="8951327" y="2266121"/>
            <a:ext cx="2682666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Conventional</a:t>
            </a:r>
          </a:p>
        </p:txBody>
      </p:sp>
      <p:sp>
        <p:nvSpPr>
          <p:cNvPr id="16" name="Oval 15"/>
          <p:cNvSpPr/>
          <p:nvPr/>
        </p:nvSpPr>
        <p:spPr>
          <a:xfrm>
            <a:off x="288221" y="2139078"/>
            <a:ext cx="2605838" cy="2387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Travel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428501"/>
              </p:ext>
            </p:extLst>
          </p:nvPr>
        </p:nvGraphicFramePr>
        <p:xfrm>
          <a:off x="3155324" y="1358347"/>
          <a:ext cx="5597092" cy="3869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0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48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15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16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48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17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18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Oval 18"/>
          <p:cNvSpPr/>
          <p:nvPr/>
        </p:nvSpPr>
        <p:spPr>
          <a:xfrm>
            <a:off x="8927617" y="2250955"/>
            <a:ext cx="2682666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Visit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82678" y="5756856"/>
            <a:ext cx="2564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78954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5" grpId="0" animBg="1"/>
      <p:bldP spid="5" grpId="1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9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/>
          <p:cNvSpPr/>
          <p:nvPr/>
        </p:nvSpPr>
        <p:spPr>
          <a:xfrm>
            <a:off x="11038449" y="0"/>
            <a:ext cx="989428" cy="835269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409413"/>
              </p:ext>
            </p:extLst>
          </p:nvPr>
        </p:nvGraphicFramePr>
        <p:xfrm>
          <a:off x="2201635" y="417634"/>
          <a:ext cx="7418232" cy="4239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95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5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51744" y="5521539"/>
            <a:ext cx="6518013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Tha Kha Floating market sits early in the morning and it is over before noon.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814873"/>
              </p:ext>
            </p:extLst>
          </p:nvPr>
        </p:nvGraphicFramePr>
        <p:xfrm>
          <a:off x="2201635" y="417634"/>
          <a:ext cx="7418232" cy="4239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95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5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51744" y="5306096"/>
            <a:ext cx="6518013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sellers are mainly elderly Thai women. Their small boats are laden with vegetables, flowers, foods, sweets etc.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873627"/>
              </p:ext>
            </p:extLst>
          </p:nvPr>
        </p:nvGraphicFramePr>
        <p:xfrm>
          <a:off x="2197281" y="413280"/>
          <a:ext cx="7418232" cy="4239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95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5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51744" y="5306094"/>
            <a:ext cx="6518013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Zara and Mita ate a kind of traditional noodles with shrimp, tomato, vegetables, which is called ‘Pad Thai.’ </a:t>
            </a:r>
          </a:p>
        </p:txBody>
      </p:sp>
    </p:spTree>
    <p:extLst>
      <p:ext uri="{BB962C8B-B14F-4D97-AF65-F5344CB8AC3E}">
        <p14:creationId xmlns:p14="http://schemas.microsoft.com/office/powerpoint/2010/main" val="295050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395</Words>
  <Application>Microsoft Office PowerPoint</Application>
  <PresentationFormat>Widescreen</PresentationFormat>
  <Paragraphs>61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SHAMSH</dc:creator>
  <cp:lastModifiedBy>Shamsh Zoha</cp:lastModifiedBy>
  <cp:revision>97</cp:revision>
  <dcterms:created xsi:type="dcterms:W3CDTF">2015-09-15T12:35:34Z</dcterms:created>
  <dcterms:modified xsi:type="dcterms:W3CDTF">2019-11-30T19:27:56Z</dcterms:modified>
</cp:coreProperties>
</file>