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9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311" r:id="rId11"/>
    <p:sldId id="282" r:id="rId12"/>
    <p:sldId id="283" r:id="rId13"/>
    <p:sldId id="300" r:id="rId14"/>
    <p:sldId id="286" r:id="rId15"/>
    <p:sldId id="309" r:id="rId16"/>
    <p:sldId id="293" r:id="rId17"/>
    <p:sldId id="288" r:id="rId18"/>
    <p:sldId id="289" r:id="rId19"/>
    <p:sldId id="281" r:id="rId20"/>
    <p:sldId id="310" r:id="rId21"/>
    <p:sldId id="302" r:id="rId22"/>
    <p:sldId id="308" r:id="rId23"/>
    <p:sldId id="307" r:id="rId24"/>
    <p:sldId id="304" r:id="rId25"/>
    <p:sldId id="305" r:id="rId26"/>
    <p:sldId id="275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12/1/2019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12/1/2019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C6D9C7C-FC3E-4279-97A6-3BEDDFEF189E}" type="datetime3">
              <a:rPr lang="en-US" smtClean="0"/>
              <a:t>1 December 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1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1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1 December 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1 December 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1 December 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1 December 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1 December 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 December 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1 December 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D363F9F-C3FD-4475-ACE4-91E26BD35BC1}" type="datetime3">
              <a:rPr lang="en-US" smtClean="0"/>
              <a:t>1 December 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7C1996A-A21D-4774-8B44-0FF6150D293E}" type="datetime3">
              <a:rPr lang="en-US" smtClean="0"/>
              <a:t>1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0800"/>
            <a:ext cx="3181350" cy="292100"/>
          </a:xfrm>
        </p:spPr>
        <p:txBody>
          <a:bodyPr/>
          <a:lstStyle/>
          <a:p>
            <a:fld id="{12B01450-5335-442A-9B37-21432325CD28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33400" y="6375400"/>
            <a:ext cx="3352801" cy="365125"/>
          </a:xfrm>
        </p:spPr>
        <p:txBody>
          <a:bodyPr>
            <a:normAutofit fontScale="62500" lnSpcReduction="20000"/>
          </a:bodyPr>
          <a:lstStyle/>
          <a:p>
            <a:r>
              <a:rPr lang="en-US" sz="1800" dirty="0" smtClean="0"/>
              <a:t>Sharif </a:t>
            </a:r>
            <a:r>
              <a:rPr lang="en-US" sz="1800" dirty="0" err="1" smtClean="0"/>
              <a:t>hossatn</a:t>
            </a:r>
            <a:r>
              <a:rPr lang="en-US" sz="1800" dirty="0" smtClean="0"/>
              <a:t>, 01714721603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19142"/>
            <a:ext cx="6096000" cy="488165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92193" y="6545118"/>
            <a:ext cx="3181350" cy="292100"/>
          </a:xfrm>
        </p:spPr>
        <p:txBody>
          <a:bodyPr/>
          <a:lstStyle/>
          <a:p>
            <a:fld id="{DB159C0C-9BBD-4D1C-83D9-C8382CE0B0A3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 ০১৭১৪৭২১৬০৩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47179"/>
            <a:ext cx="3868842" cy="2620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9057"/>
            <a:ext cx="3920543" cy="26089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20057" y="410030"/>
            <a:ext cx="3810000" cy="5630757"/>
            <a:chOff x="820057" y="410030"/>
            <a:chExt cx="3810000" cy="5630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57" y="439057"/>
              <a:ext cx="3810000" cy="5601730"/>
            </a:xfrm>
            <a:prstGeom prst="rect">
              <a:avLst/>
            </a:prstGeom>
          </p:spPr>
        </p:pic>
        <p:sp>
          <p:nvSpPr>
            <p:cNvPr id="7" name="Flowchart: Summing Junction 6"/>
            <p:cNvSpPr/>
            <p:nvPr/>
          </p:nvSpPr>
          <p:spPr>
            <a:xfrm>
              <a:off x="2119086" y="410030"/>
              <a:ext cx="914400" cy="990598"/>
            </a:xfrm>
            <a:prstGeom prst="flowChartSummingJunct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5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477000" cy="1295400"/>
          </a:xfrm>
          <a:prstGeom prst="roundRect">
            <a:avLst>
              <a:gd name="adj" fmla="val 15378"/>
            </a:avLst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الفقرةِ واجوبتها- </a:t>
            </a:r>
          </a:p>
          <a:p>
            <a:pPr algn="ctr"/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133600"/>
            <a:ext cx="8052571" cy="1219200"/>
          </a:xfrm>
          <a:prstGeom prst="roundRect">
            <a:avLst>
              <a:gd name="adj" fmla="val 15378"/>
            </a:avLst>
          </a:prstGeom>
          <a:solidFill>
            <a:srgbClr val="0070C0"/>
          </a:solidFill>
          <a:ln>
            <a:solidFill>
              <a:srgbClr val="FFC000"/>
            </a:solidFill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منِ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اشترى عمر بن الخطاب الفرس؟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8204971" cy="1905000"/>
          </a:xfrm>
          <a:prstGeom prst="roundRect">
            <a:avLst>
              <a:gd name="adj" fmla="val 15378"/>
            </a:avLst>
          </a:prstGeom>
          <a:solidFill>
            <a:srgbClr val="00206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اشترى 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بن الخطاب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الفرس من </a:t>
            </a:r>
            <a:r>
              <a:rPr lang="bn-IN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اعرابىِّ-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0800"/>
            <a:ext cx="3181350" cy="292100"/>
          </a:xfrm>
        </p:spPr>
        <p:txBody>
          <a:bodyPr/>
          <a:lstStyle/>
          <a:p>
            <a:fld id="{181F4A83-820B-417E-84A7-1BB82DD432BB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 ০১৭১৪৭২১৬০৩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8" y="381000"/>
            <a:ext cx="8052572" cy="1104900"/>
          </a:xfrm>
          <a:prstGeom prst="roundRect">
            <a:avLst>
              <a:gd name="adj" fmla="val 15378"/>
            </a:avLst>
          </a:prstGeom>
          <a:solidFill>
            <a:srgbClr val="7030A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ماذا ظهِرَ فى الفرس؟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ঘোড়ায়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9256" y="1676400"/>
            <a:ext cx="8052571" cy="1371600"/>
          </a:xfrm>
          <a:prstGeom prst="roundRect">
            <a:avLst>
              <a:gd name="adj" fmla="val 15378"/>
            </a:avLst>
          </a:prstGeom>
          <a:solidFill>
            <a:srgbClr val="7030A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ظهر فى الفرس عيْبٌ منَعَه من الجرى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77000"/>
            <a:ext cx="3181350" cy="292100"/>
          </a:xfrm>
        </p:spPr>
        <p:txBody>
          <a:bodyPr/>
          <a:lstStyle/>
          <a:p>
            <a:fld id="{9CB823B7-FE76-47A2-BAB5-097F90635509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০১৭১৪৭২১৬০৩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9800" y="3581400"/>
            <a:ext cx="6569211" cy="1104900"/>
          </a:xfrm>
          <a:prstGeom prst="roundRect">
            <a:avLst>
              <a:gd name="adj" fmla="val 15378"/>
            </a:avLst>
          </a:prstGeom>
          <a:solidFill>
            <a:srgbClr val="7030A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لماذا رَدَّ عمر الفرس؟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9279" y="4876800"/>
            <a:ext cx="8189732" cy="1219200"/>
          </a:xfrm>
          <a:prstGeom prst="roundRect">
            <a:avLst>
              <a:gd name="adj" fmla="val 15378"/>
            </a:avLst>
          </a:prstGeom>
          <a:solidFill>
            <a:srgbClr val="7030A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رد عمر الفرس لانه فيه عيب منعة من الجرى- </a:t>
            </a:r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62650" y="6400800"/>
            <a:ext cx="3181350" cy="292100"/>
          </a:xfrm>
        </p:spPr>
        <p:txBody>
          <a:bodyPr/>
          <a:lstStyle/>
          <a:p>
            <a:fld id="{9CB823B7-FE76-47A2-BAB5-097F90635509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০১৭১৪৭২১৬০৩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7062" y="609600"/>
            <a:ext cx="8379550" cy="1162050"/>
          </a:xfrm>
          <a:prstGeom prst="roundRect">
            <a:avLst>
              <a:gd name="adj" fmla="val 15378"/>
            </a:avLst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لماذا انكر الاعرابى ان يسترجع فرسه؟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অস্বীকৃতি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7061" y="2438400"/>
            <a:ext cx="8649856" cy="2438400"/>
          </a:xfrm>
          <a:prstGeom prst="roundRect">
            <a:avLst>
              <a:gd name="adj" fmla="val 15378"/>
            </a:avLst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انكر الاعرابى ان يسترجع فرسه لانه يعْتَقِدُ انه باَعَهُ عند عمر صحيحا- </a:t>
            </a:r>
            <a:r>
              <a:rPr lang="en-US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5086" y="2667000"/>
            <a:ext cx="8052571" cy="1447800"/>
          </a:xfrm>
          <a:prstGeom prst="roundRect">
            <a:avLst>
              <a:gd name="adj" fmla="val 15378"/>
            </a:avLst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اذا اشترى الانسان حيوانا صحيحا لايجوز له ان يعيده لصاحبه-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"/>
            <a:ext cx="8229599" cy="1447800"/>
          </a:xfrm>
          <a:prstGeom prst="roundRect">
            <a:avLst>
              <a:gd name="adj" fmla="val 15378"/>
            </a:avLst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كتابة الصحيح أو الخطأ مع تصحيح الخطأ:</a:t>
            </a:r>
          </a:p>
          <a:p>
            <a:pPr algn="ctr"/>
            <a:r>
              <a:rPr lang="bn-IN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সংশোধনসহ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3181350" cy="292100"/>
          </a:xfrm>
        </p:spPr>
        <p:txBody>
          <a:bodyPr/>
          <a:lstStyle/>
          <a:p>
            <a:fld id="{24BCE89E-1211-4198-84FF-7FA4CFF73555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 ০১৭১৪৭২১৬০৩</a:t>
            </a:r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55326" y="4648200"/>
            <a:ext cx="3592331" cy="762000"/>
          </a:xfrm>
          <a:prstGeom prst="roundRect">
            <a:avLst>
              <a:gd name="adj" fmla="val 15378"/>
            </a:avLst>
          </a:prstGeom>
          <a:solidFill>
            <a:srgbClr val="00B05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69507" y="6477000"/>
            <a:ext cx="3181350" cy="292100"/>
          </a:xfrm>
        </p:spPr>
        <p:txBody>
          <a:bodyPr/>
          <a:lstStyle/>
          <a:p>
            <a:fld id="{24BCE89E-1211-4198-84FF-7FA4CFF73555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  ০১৭১৪৭২১৬০৩</a:t>
            </a:r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45886" y="457200"/>
            <a:ext cx="8204971" cy="706120"/>
          </a:xfrm>
          <a:prstGeom prst="roundRect">
            <a:avLst>
              <a:gd name="adj" fmla="val 15378"/>
            </a:avLst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ظهر فى الفرس عيب يمنعه من الاكل-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9279" y="1371600"/>
            <a:ext cx="2601578" cy="609600"/>
          </a:xfrm>
          <a:prstGeom prst="roundRect">
            <a:avLst>
              <a:gd name="adj" fmla="val 15378"/>
            </a:avLst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828" y="2209800"/>
            <a:ext cx="8366029" cy="762000"/>
          </a:xfrm>
          <a:prstGeom prst="roundRect">
            <a:avLst>
              <a:gd name="adj" fmla="val 15378"/>
            </a:avLst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:ظهر فى الفرس عيب يمنعه من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الجرْىِ-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4828" y="3429000"/>
            <a:ext cx="8329743" cy="647700"/>
          </a:xfrm>
          <a:prstGeom prst="roundRect">
            <a:avLst>
              <a:gd name="adj" fmla="val 15378"/>
            </a:avLst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قال اعرابى لا أخذ الفرس لانى بعته صحيحا-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70669" y="4343400"/>
            <a:ext cx="3592331" cy="762000"/>
          </a:xfrm>
          <a:prstGeom prst="roundRect">
            <a:avLst>
              <a:gd name="adj" fmla="val 15378"/>
            </a:avLst>
          </a:prstGeom>
          <a:solidFill>
            <a:srgbClr val="C0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77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16675"/>
            <a:ext cx="2514600" cy="365125"/>
          </a:xfrm>
        </p:spPr>
        <p:txBody>
          <a:bodyPr/>
          <a:lstStyle/>
          <a:p>
            <a:fld id="{57A3CB41-1986-48A2-BE51-E3298731B478}" type="datetime3">
              <a:rPr lang="en-US" smtClean="0"/>
              <a:t>1 December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57199" y="6416675"/>
            <a:ext cx="3352801" cy="365125"/>
          </a:xfrm>
        </p:spPr>
        <p:txBody>
          <a:bodyPr/>
          <a:lstStyle/>
          <a:p>
            <a:r>
              <a:rPr lang="bn-IN" dirty="0" smtClean="0"/>
              <a:t>শরিফ   ০১৭১৪৭২১৬০৩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19200" y="457200"/>
            <a:ext cx="7547265" cy="1333500"/>
          </a:xfrm>
          <a:prstGeom prst="roundRect">
            <a:avLst>
              <a:gd name="adj" fmla="val 15378"/>
            </a:avLst>
          </a:prstGeom>
          <a:solidFill>
            <a:srgbClr val="C0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ما عا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د عمر عندما ظهر فى الفرس عيب وما قال لصاحبه شيئا-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2999" y="2076450"/>
            <a:ext cx="2601578" cy="609600"/>
          </a:xfrm>
          <a:prstGeom prst="roundRect">
            <a:avLst>
              <a:gd name="adj" fmla="val 15378"/>
            </a:avLst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3062" y="2971800"/>
            <a:ext cx="8366029" cy="1905000"/>
          </a:xfrm>
          <a:prstGeom prst="roundRect">
            <a:avLst>
              <a:gd name="adj" fmla="val 15378"/>
            </a:avLst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عا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د عمر عندما ظهر فى الفرس عيب وما قال لصاحبه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: خذ فرسك فانه معِيْبٌ-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58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المرادفة-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600200"/>
            <a:ext cx="3352799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2057398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اِختارَ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514601"/>
            <a:ext cx="411480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রাজি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رضى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1600200"/>
            <a:ext cx="3352799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المرادفة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3434658"/>
            <a:ext cx="2057398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ادى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434659"/>
            <a:ext cx="411480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دفعَ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2" y="4412159"/>
            <a:ext cx="2057398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متن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4397514"/>
            <a:ext cx="3340100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পিঠ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2" y="5345138"/>
            <a:ext cx="2057398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نقصٌ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5327340"/>
            <a:ext cx="3367313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857500" y="289932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857500" y="3819377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57500" y="4697343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857500" y="572985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0" y="6565900"/>
            <a:ext cx="3181350" cy="292100"/>
          </a:xfrm>
        </p:spPr>
        <p:txBody>
          <a:bodyPr/>
          <a:lstStyle/>
          <a:p>
            <a:fld id="{AAC4BA3D-D867-49F9-B7A4-18ED82FB9065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  ০১৭১৪৭২১৬০৩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solidFill>
            <a:srgbClr val="0070C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المتضادة-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7344" y="1600200"/>
            <a:ext cx="3733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3086098" cy="76944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بطن-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670300" cy="76944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পিঠ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المتضادة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434658"/>
            <a:ext cx="3086098" cy="76944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قبل-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34659"/>
            <a:ext cx="3670300" cy="76944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بعْدُ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343399"/>
            <a:ext cx="3086098" cy="76944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كثير- </a:t>
            </a:r>
            <a:endParaRPr lang="en-US" sz="2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8900" y="4343400"/>
            <a:ext cx="3670300" cy="76944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قليل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257800"/>
            <a:ext cx="3124198" cy="70788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وصفٌ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7000" y="5257801"/>
            <a:ext cx="3670300" cy="76944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দোষ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05200" y="289932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05200" y="3819377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05200" y="472811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505200" y="5646239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752726" cy="365125"/>
          </a:xfrm>
        </p:spPr>
        <p:txBody>
          <a:bodyPr/>
          <a:lstStyle/>
          <a:p>
            <a:fld id="{63F87D87-372A-443C-BBA8-9FC45AA4F790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  ০১৭১৪৭২১৬০৩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61764" y="152400"/>
            <a:ext cx="5108656" cy="838200"/>
          </a:xfrm>
          <a:prstGeom prst="roundRect">
            <a:avLst>
              <a:gd name="adj" fmla="val 15378"/>
            </a:avLst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1089838"/>
            <a:ext cx="8534400" cy="1043762"/>
          </a:xfrm>
          <a:prstGeom prst="roundRect">
            <a:avLst>
              <a:gd name="adj" fmla="val 15378"/>
            </a:avLst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صيغ الماضى من الفقرة ثم حولها الى المضارع- </a:t>
            </a:r>
          </a:p>
          <a:p>
            <a:pPr algn="ctr"/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2362200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625" y="307888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يشترى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6968" y="3078889"/>
            <a:ext cx="2030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اشترى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2" y="2362200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625" y="3998947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يرضى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823" y="3998948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رضِى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92223" y="346360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92223" y="438366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17422" y="3387411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17422" y="430746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5962650" y="6496627"/>
            <a:ext cx="3181350" cy="292100"/>
          </a:xfrm>
        </p:spPr>
        <p:txBody>
          <a:bodyPr/>
          <a:lstStyle/>
          <a:p>
            <a:fld id="{3E5861D9-3BC7-42A2-BF54-A22708AC1535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2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dirty="0" smtClean="0"/>
              <a:t>শরিফ   ০১৭১৪৭২১৬০৩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0625" y="4794941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يدفع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0823" y="4794942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دفع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625" y="571499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يركب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0823" y="571500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ركب</a:t>
            </a:r>
            <a:endParaRPr lang="en-US" sz="36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92223" y="517966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92223" y="60997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17422" y="5103463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17422" y="602352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4267200"/>
            <a:ext cx="6248400" cy="2123658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হোসাইন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দেয়ানতুল্লাহ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মাদ্‌রাসা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280972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</a:t>
            </a:r>
            <a:r>
              <a:rPr lang="ar-BH" sz="3200" b="1" dirty="0" smtClean="0">
                <a:latin typeface="NikoshBAN" pitchFamily="2" charset="0"/>
                <a:cs typeface="NikoshBAN" pitchFamily="2" charset="0"/>
              </a:rPr>
              <a:t>سريف حشين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</a:t>
            </a:r>
            <a:r>
              <a:rPr lang="ar-BH" sz="2800" b="1" dirty="0" smtClean="0">
                <a:latin typeface="NikoshBAN" pitchFamily="2" charset="0"/>
                <a:cs typeface="NikoshBAN" pitchFamily="2" charset="0"/>
              </a:rPr>
              <a:t>المعلم 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</a:t>
            </a:r>
            <a:r>
              <a:rPr lang="ar-BH" sz="2800" b="1" dirty="0" smtClean="0">
                <a:latin typeface="NikoshBAN" pitchFamily="2" charset="0"/>
                <a:cs typeface="NikoshBAN" pitchFamily="2" charset="0"/>
              </a:rPr>
              <a:t>صبيعة الداخل شاه دينة الله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BH" sz="2800" b="1" dirty="0" smtClean="0">
                <a:latin typeface="NikoshBAN" pitchFamily="2" charset="0"/>
                <a:cs typeface="NikoshBAN" pitchFamily="2" charset="0"/>
              </a:rPr>
              <a:t>كابشيعا, غزيفور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٠١٧١۴۷۲۱۶۰۳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۵-٩-٢٠١٩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90266" y="6552045"/>
            <a:ext cx="3181350" cy="292100"/>
          </a:xfrm>
        </p:spPr>
        <p:txBody>
          <a:bodyPr/>
          <a:lstStyle/>
          <a:p>
            <a:fld id="{F202BF4F-96DD-4283-AE57-53953E64EF41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6553200"/>
            <a:ext cx="2133600" cy="304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শরিফ</a:t>
            </a:r>
            <a:r>
              <a:rPr lang="en-US" dirty="0" smtClean="0"/>
              <a:t> ০১৭১৪৭২১৬০৩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5825"/>
            <a:ext cx="2971800" cy="380512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8881" y="388165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905" y="1264508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ينطلق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2103" y="1264509"/>
            <a:ext cx="2016760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انطلق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762" y="388165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905" y="2024912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يعود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2103" y="2024913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عاد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73503" y="16492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73503" y="24096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98702" y="157303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98702" y="2333433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6009639" y="6477000"/>
            <a:ext cx="3181350" cy="292100"/>
          </a:xfrm>
        </p:spPr>
        <p:txBody>
          <a:bodyPr/>
          <a:lstStyle/>
          <a:p>
            <a:fld id="{3E5861D9-3BC7-42A2-BF54-A22708AC1535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  ০১৭১৪৭২১৬০৩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1905" y="2820906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يقول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2103" y="2820907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قال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8842" y="3657600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ابيعُ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040" y="3657601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بعث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73503" y="32056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60440" y="404231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98702" y="312942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85639" y="3966121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4968" y="4497305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ارضى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5166" y="4497306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رضيتُ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1905" y="533399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يظهر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2103" y="533400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ظهر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86566" y="48820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73503" y="57187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511765" y="4805827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498702" y="5642520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28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</a:t>
            </a:r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 </a:t>
            </a:r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المضارع من الفقرة ثم </a:t>
            </a:r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حولها </a:t>
            </a:r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الى الماضى - </a:t>
            </a:r>
          </a:p>
          <a:p>
            <a:pPr algn="ctr"/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1600200"/>
            <a:ext cx="373379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2" y="2935069"/>
            <a:ext cx="3086098" cy="646331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ما أخذتُ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935070"/>
            <a:ext cx="2016760" cy="646331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لا اخذُ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2" y="1600200"/>
            <a:ext cx="335279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400" b="1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2" y="3855127"/>
            <a:ext cx="3086098" cy="646331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حكمَ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3855128"/>
            <a:ext cx="2016760" cy="646331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يحكمُ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43600" y="331978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43600" y="423984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68799" y="3243591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368799" y="4163648"/>
            <a:ext cx="15240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5892799" y="6565900"/>
            <a:ext cx="3181350" cy="292100"/>
          </a:xfrm>
        </p:spPr>
        <p:txBody>
          <a:bodyPr/>
          <a:lstStyle/>
          <a:p>
            <a:fld id="{3E5861D9-3BC7-42A2-BF54-A22708AC1535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Sharif  01714721603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447800"/>
          </a:xfrm>
          <a:prstGeom prst="roundRect">
            <a:avLst>
              <a:gd name="adj" fmla="val 15378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املأ  الفراغات فى الجمل الاتية بكلمة مناسبة -</a:t>
            </a:r>
          </a:p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উপযু্ক্ত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শূন্যস্থানগুলো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Footer Placeholder 3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Sharif  01714721603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9857" y="2565975"/>
            <a:ext cx="8204200" cy="584775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اشترى عمر (رضـ)                  من اعرابى-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656" y="3505200"/>
            <a:ext cx="8229600" cy="584775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ظهر فى الفرس                 منعه من الجرى-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157" y="4343400"/>
            <a:ext cx="8229600" cy="58477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٣.قال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الاعرابى لا                    يا امير المؤمنين-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671" y="5181600"/>
            <a:ext cx="8229600" cy="584775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قال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(رضـ) اجعل بينى و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256" y="5992740"/>
            <a:ext cx="8255000" cy="5847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قال الرجل يحكم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بيننا                  حارث الكندىّ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4427" y="2565974"/>
            <a:ext cx="1480820" cy="5847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فرسا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5456" y="3497943"/>
            <a:ext cx="1480820" cy="5847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عيب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343400"/>
            <a:ext cx="1480820" cy="5847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أخذه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5943" y="5181599"/>
            <a:ext cx="1480820" cy="5847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بينك حكما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2646" y="5992739"/>
            <a:ext cx="1480820" cy="5847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بريح بن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249237" y="1752600"/>
            <a:ext cx="812437" cy="6858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7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15" grpId="0" animBg="1"/>
      <p:bldP spid="23" grpId="0" animBg="1"/>
      <p:bldP spid="24" grpId="0" animBg="1"/>
      <p:bldP spid="29" grpId="0" animBg="1"/>
      <p:bldP spid="30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3999" y="1066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54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لخ</a:t>
            </a:r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ّ</a:t>
            </a:r>
            <a:r>
              <a:rPr lang="ar-SA" sz="54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 الفقرةَ المذكورةَ من عندك: </a:t>
            </a:r>
            <a:endParaRPr lang="bn-BD" sz="4400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048000"/>
            <a:ext cx="8280400" cy="1938992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u="sng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خلاصة الفقرة </a:t>
            </a:r>
            <a:r>
              <a:rPr lang="ar-SA" sz="40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اشترى عمر (رضـ) فرسا من اعرابى- فوجده معِيبا فاراد ردَّه الى البائع ولكنه انْكرَ استِرْجاعَه فقَرَّرا شريحا حكما بينهما- </a:t>
            </a:r>
            <a:endParaRPr lang="en-US" sz="4000" b="1" dirty="0" smtClean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Footer Placeholder 3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Sharif 01714721603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25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4169" y="1143000"/>
            <a:ext cx="3018743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5744029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dirty="0" smtClean="0"/>
              <a:t>Sharif   01714721603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09268" y="2656116"/>
            <a:ext cx="5334000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غائب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3845" y="2071340"/>
            <a:ext cx="1538515" cy="584775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دَفَعَ : 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71018" y="3265716"/>
            <a:ext cx="6572250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ماضى معروف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83541" y="3878943"/>
            <a:ext cx="4343399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فتح- يفتح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40815" y="4488543"/>
            <a:ext cx="3286125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الدفع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40816" y="5112657"/>
            <a:ext cx="3286125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د+ف+ع 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0" y="5689600"/>
            <a:ext cx="4176712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</a:t>
            </a:r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صحيح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0" y="6248400"/>
            <a:ext cx="4176712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اعطى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97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28600" y="6324600"/>
            <a:ext cx="3352801" cy="365125"/>
          </a:xfrm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r>
              <a:rPr lang="en-US" dirty="0" smtClean="0"/>
              <a:t>Sharif   01714721603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مؤنث غائب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4166" y="838201"/>
            <a:ext cx="2022634" cy="646331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يَحْكُمُ: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2308277"/>
            <a:ext cx="7239000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مضارع معروف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نصر ينصر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الحكم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ح+ك+م 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5810" y="5381677"/>
            <a:ext cx="4176712" cy="609600"/>
          </a:xfrm>
          <a:prstGeom prst="roundRect">
            <a:avLst>
              <a:gd name="adj" fmla="val 15378"/>
            </a:avLst>
          </a:prstGeom>
          <a:solidFill>
            <a:srgbClr val="CC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يقضى</a:t>
            </a:r>
            <a:endParaRPr lang="bn-BD" sz="4000" dirty="0" smtClean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3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3132"/>
            <a:ext cx="6248400" cy="836154"/>
          </a:xfrm>
          <a:prstGeom prst="roundRect">
            <a:avLst>
              <a:gd name="adj" fmla="val 15378"/>
            </a:avLst>
          </a:prstGeom>
          <a:solidFill>
            <a:srgbClr val="7030A0"/>
          </a:solidFill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676400"/>
            <a:ext cx="724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فى النص-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6" y="2876729"/>
            <a:ext cx="4660114" cy="349058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995307" y="6529614"/>
            <a:ext cx="3181350" cy="292100"/>
          </a:xfrm>
        </p:spPr>
        <p:txBody>
          <a:bodyPr/>
          <a:lstStyle/>
          <a:p>
            <a:fld id="{58994222-6AF1-458B-817B-AFBAB1F11A04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Sharif   01714721603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969907" y="6477000"/>
            <a:ext cx="3181350" cy="292100"/>
          </a:xfrm>
        </p:spPr>
        <p:txBody>
          <a:bodyPr/>
          <a:lstStyle/>
          <a:p>
            <a:fld id="{AC2B731B-BD65-453A-8AEA-532E85EF10BD}" type="datetime3">
              <a:rPr lang="en-US" smtClean="0"/>
              <a:t>1 December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Sharif   01714721603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371553"/>
            <a:ext cx="5793810" cy="830997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2057400"/>
            <a:ext cx="4026647" cy="3733800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4026647" cy="37338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العاشر-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الوحدة الثانية-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6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79535" y="6400800"/>
            <a:ext cx="3181350" cy="292100"/>
          </a:xfrm>
        </p:spPr>
        <p:txBody>
          <a:bodyPr/>
          <a:lstStyle/>
          <a:p>
            <a:fld id="{88B2D1C5-4202-42F3-AEE1-1B5F5070F4AC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-304800" y="6565900"/>
            <a:ext cx="6248400" cy="292100"/>
          </a:xfrm>
        </p:spPr>
        <p:txBody>
          <a:bodyPr/>
          <a:lstStyle/>
          <a:p>
            <a:r>
              <a:rPr lang="bn-IN" dirty="0" smtClean="0"/>
              <a:t>শরিফ হোসাইন ০১৭১৪৭২১৬০৩</a:t>
            </a:r>
            <a:endParaRPr lang="bn-IN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0800"/>
            <a:ext cx="3181350" cy="292100"/>
          </a:xfrm>
        </p:spPr>
        <p:txBody>
          <a:bodyPr/>
          <a:lstStyle/>
          <a:p>
            <a:fld id="{8A96A6D0-AB93-471D-A818-0893C149D02A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-609600" y="6558973"/>
            <a:ext cx="6248400" cy="292100"/>
          </a:xfrm>
        </p:spPr>
        <p:txBody>
          <a:bodyPr/>
          <a:lstStyle/>
          <a:p>
            <a:r>
              <a:rPr lang="bn-IN" dirty="0" smtClean="0"/>
              <a:t>শরিফ হোসাইন ০১৭১৪৭২১৬০৩</a:t>
            </a:r>
          </a:p>
          <a:p>
            <a:endParaRPr lang="en-US" dirty="0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10814" r="29520" b="21111"/>
          <a:stretch/>
        </p:blipFill>
        <p:spPr>
          <a:xfrm>
            <a:off x="457200" y="838200"/>
            <a:ext cx="3505200" cy="466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18083" r="46825" b="27076"/>
          <a:stretch/>
        </p:blipFill>
        <p:spPr>
          <a:xfrm>
            <a:off x="4953000" y="838200"/>
            <a:ext cx="3429000" cy="46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6657" y="4776987"/>
            <a:ext cx="1905000" cy="707886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4000" dirty="0" smtClean="0">
                <a:latin typeface="NikoshBAN" pitchFamily="2" charset="0"/>
                <a:cs typeface="NikoshBAN" pitchFamily="2" charset="0"/>
              </a:rPr>
              <a:t>قاضى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2318" y="6446184"/>
            <a:ext cx="3181350" cy="292100"/>
          </a:xfrm>
        </p:spPr>
        <p:txBody>
          <a:bodyPr/>
          <a:lstStyle/>
          <a:p>
            <a:fld id="{41BBFB1F-E8F0-4A3E-9870-03033E81F196}" type="datetime3">
              <a:rPr lang="en-US" smtClean="0"/>
              <a:t>1 December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হোসাইন ০১৭১৪৭২১৬০৩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71600"/>
            <a:ext cx="5087468" cy="313810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69784"/>
            <a:ext cx="3352800" cy="1676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382545" cy="313810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513" y="2971800"/>
            <a:ext cx="7350947" cy="14465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العدل والانصاف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ন্যায়পরায়ণতা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endParaRPr lang="ar-SA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066799" y="533400"/>
            <a:ext cx="7162799" cy="2133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62650" y="6553200"/>
            <a:ext cx="3181350" cy="292100"/>
          </a:xfrm>
        </p:spPr>
        <p:txBody>
          <a:bodyPr/>
          <a:lstStyle/>
          <a:p>
            <a:fld id="{08766320-EA34-4963-9183-2B3FCDB4CDA5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  ০১৭১৪৭২১৬০৩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8" b="5547"/>
          <a:stretch/>
        </p:blipFill>
        <p:spPr>
          <a:xfrm>
            <a:off x="2819401" y="4724400"/>
            <a:ext cx="4038600" cy="18288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2734002"/>
            <a:ext cx="5801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القول جمل خاطئة وصحيحة-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199" y="304800"/>
            <a:ext cx="5791201" cy="83615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15148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1438602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الاجابة السؤال من النص-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981083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كلمات مترادفة و متضادة-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62650" y="6565900"/>
            <a:ext cx="3181350" cy="292100"/>
          </a:xfrm>
        </p:spPr>
        <p:txBody>
          <a:bodyPr/>
          <a:lstStyle/>
          <a:p>
            <a:fld id="{5F025267-EB19-42DA-9A52-BD24810E024F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 ০১৭১৪৭২১৬০৩</a:t>
            </a:r>
          </a:p>
          <a:p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31118" y="520925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5181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يقول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املأ  الفراغات فى الجمل الاتية بكلمة مناسبة من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الصندوق-</a:t>
            </a:r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4941" y="6503555"/>
            <a:ext cx="3181350" cy="292100"/>
          </a:xfrm>
        </p:spPr>
        <p:txBody>
          <a:bodyPr/>
          <a:lstStyle/>
          <a:p>
            <a:fld id="{30BD98EE-82D6-4D06-A8EE-A2ADD99F48A6}" type="datetime3">
              <a:rPr lang="en-US" smtClean="0"/>
              <a:t>1 December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 ০১৭১৪৭২১৬০৩</a:t>
            </a:r>
          </a:p>
          <a:p>
            <a:endParaRPr lang="en-US" dirty="0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t="46978" r="39365" b="28329"/>
          <a:stretch/>
        </p:blipFill>
        <p:spPr>
          <a:xfrm>
            <a:off x="325269" y="1246180"/>
            <a:ext cx="8645861" cy="437084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1 December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dirty="0" smtClean="0"/>
              <a:t>শরিফ   ০১৭১৪৭২১৬০৩</a:t>
            </a:r>
          </a:p>
          <a:p>
            <a:endParaRPr lang="en-US" dirty="0"/>
          </a:p>
        </p:txBody>
      </p:sp>
      <p:sp>
        <p:nvSpPr>
          <p:cNvPr id="2" name="Flowchart: Alternate Process 1"/>
          <p:cNvSpPr/>
          <p:nvPr/>
        </p:nvSpPr>
        <p:spPr>
          <a:xfrm>
            <a:off x="457200" y="304800"/>
            <a:ext cx="8305800" cy="5943600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মু’মিনীন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ইবনুল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খাত্তাব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আরোহন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দোষযুক্ত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মুমিনীন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!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ত্রুটিমুক্ত ঘোড়া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শুরাইহ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কিন্দী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মীমাংসা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1743</TotalTime>
  <Words>970</Words>
  <Application>Microsoft Office PowerPoint</Application>
  <PresentationFormat>On-screen Show (4:3)</PresentationFormat>
  <Paragraphs>245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HEC</cp:lastModifiedBy>
  <cp:revision>449</cp:revision>
  <dcterms:created xsi:type="dcterms:W3CDTF">2015-05-23T05:54:04Z</dcterms:created>
  <dcterms:modified xsi:type="dcterms:W3CDTF">2019-12-01T09:40:29Z</dcterms:modified>
</cp:coreProperties>
</file>