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7" r:id="rId2"/>
    <p:sldId id="256" r:id="rId3"/>
    <p:sldId id="257" r:id="rId4"/>
    <p:sldId id="258" r:id="rId5"/>
    <p:sldId id="259" r:id="rId6"/>
    <p:sldId id="260" r:id="rId7"/>
    <p:sldId id="261" r:id="rId8"/>
    <p:sldId id="276" r:id="rId9"/>
    <p:sldId id="262" r:id="rId10"/>
    <p:sldId id="263" r:id="rId11"/>
    <p:sldId id="264" r:id="rId12"/>
    <p:sldId id="265" r:id="rId13"/>
    <p:sldId id="266" r:id="rId14"/>
    <p:sldId id="268" r:id="rId15"/>
    <p:sldId id="267" r:id="rId16"/>
    <p:sldId id="269" r:id="rId17"/>
    <p:sldId id="270"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72" d="100"/>
          <a:sy n="72" d="100"/>
        </p:scale>
        <p:origin x="12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33B98-B1A7-4DF8-9A08-84542C35040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588FEF75-78BC-47FB-A56A-D3C680510C89}">
      <dgm:prSet phldrT="[Text]" custT="1"/>
      <dgm:spPr>
        <a:solidFill>
          <a:schemeClr val="accent3">
            <a:lumMod val="75000"/>
            <a:alpha val="50000"/>
          </a:schemeClr>
        </a:solidFill>
      </dgm:spPr>
      <dgm:t>
        <a:bodyPr/>
        <a:lstStyle/>
        <a:p>
          <a:r>
            <a:rPr lang="bn-BD"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গ্রন্থ</a:t>
          </a:r>
          <a:endParaRPr lang="en-US" sz="8000" dirty="0"/>
        </a:p>
      </dgm:t>
    </dgm:pt>
    <dgm:pt modelId="{EFA5D203-C287-40E1-B7F8-CB2129478D2D}" type="parTrans" cxnId="{DFAC6D18-FE2A-44B5-917E-10A07ED60D75}">
      <dgm:prSet/>
      <dgm:spPr/>
      <dgm:t>
        <a:bodyPr/>
        <a:lstStyle/>
        <a:p>
          <a:endParaRPr lang="en-US"/>
        </a:p>
      </dgm:t>
    </dgm:pt>
    <dgm:pt modelId="{9045A5C7-1C80-4D5C-914C-D2EE42D535A4}" type="sibTrans" cxnId="{DFAC6D18-FE2A-44B5-917E-10A07ED60D75}">
      <dgm:prSet/>
      <dgm:spPr/>
      <dgm:t>
        <a:bodyPr/>
        <a:lstStyle/>
        <a:p>
          <a:endParaRPr lang="en-US"/>
        </a:p>
      </dgm:t>
    </dgm:pt>
    <dgm:pt modelId="{D90D20AD-92EA-4517-B09C-6B5F31875B21}">
      <dgm:prSet phldrT="[Text]" custT="1"/>
      <dgm:spPr/>
      <dgm:t>
        <a:bodyPr/>
        <a:lstStyle/>
        <a:p>
          <a:r>
            <a:rPr lang="en-US" sz="2400" b="1" dirty="0" err="1" smtClean="0">
              <a:solidFill>
                <a:schemeClr val="tx1"/>
              </a:solidFill>
              <a:latin typeface="NikoshBAN" pitchFamily="2" charset="0"/>
              <a:cs typeface="NikoshBAN" pitchFamily="2" charset="0"/>
            </a:rPr>
            <a:t>বনফুলের</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গল্প</a:t>
          </a:r>
          <a:endParaRPr lang="en-US" sz="2400" b="1" dirty="0"/>
        </a:p>
      </dgm:t>
    </dgm:pt>
    <dgm:pt modelId="{E9F5913A-1F0B-4037-86F7-9F44A39210EA}" type="parTrans" cxnId="{826BB2E8-AFE8-48E8-B44E-45D4B4C694D7}">
      <dgm:prSet/>
      <dgm:spPr/>
      <dgm:t>
        <a:bodyPr/>
        <a:lstStyle/>
        <a:p>
          <a:endParaRPr lang="en-US"/>
        </a:p>
      </dgm:t>
    </dgm:pt>
    <dgm:pt modelId="{CD0890EE-3460-40F5-80CC-6E5D78BC6BF4}" type="sibTrans" cxnId="{826BB2E8-AFE8-48E8-B44E-45D4B4C694D7}">
      <dgm:prSet/>
      <dgm:spPr/>
      <dgm:t>
        <a:bodyPr/>
        <a:lstStyle/>
        <a:p>
          <a:endParaRPr lang="en-US"/>
        </a:p>
      </dgm:t>
    </dgm:pt>
    <dgm:pt modelId="{22764B6F-3060-4BD9-B8DD-D77E4573A648}">
      <dgm:prSet phldrT="[Text]" custT="1"/>
      <dgm:spPr/>
      <dgm:t>
        <a:bodyPr/>
        <a:lstStyle/>
        <a:p>
          <a:r>
            <a:rPr lang="en-US" sz="2400" b="1" dirty="0" err="1" smtClean="0">
              <a:solidFill>
                <a:schemeClr val="tx1"/>
              </a:solidFill>
              <a:latin typeface="NikoshBAN" pitchFamily="2" charset="0"/>
              <a:cs typeface="NikoshBAN" pitchFamily="2" charset="0"/>
            </a:rPr>
            <a:t>অদৃশ্যলোকে</a:t>
          </a:r>
          <a:endParaRPr lang="en-US" sz="2400" b="1" dirty="0"/>
        </a:p>
      </dgm:t>
    </dgm:pt>
    <dgm:pt modelId="{D65BF2CD-FE45-4306-970F-5931A2363585}" type="parTrans" cxnId="{1E6D4621-92A7-4AAC-87A3-405883CFC514}">
      <dgm:prSet/>
      <dgm:spPr/>
      <dgm:t>
        <a:bodyPr/>
        <a:lstStyle/>
        <a:p>
          <a:endParaRPr lang="en-US"/>
        </a:p>
      </dgm:t>
    </dgm:pt>
    <dgm:pt modelId="{9A703F72-BE65-46CC-A403-819F7B8691E5}" type="sibTrans" cxnId="{1E6D4621-92A7-4AAC-87A3-405883CFC514}">
      <dgm:prSet/>
      <dgm:spPr/>
      <dgm:t>
        <a:bodyPr/>
        <a:lstStyle/>
        <a:p>
          <a:endParaRPr lang="en-US"/>
        </a:p>
      </dgm:t>
    </dgm:pt>
    <dgm:pt modelId="{A654A8AF-A75C-41C3-9837-EF2F47A26E2E}">
      <dgm:prSet phldrT="[Text]" custT="1"/>
      <dgm:spPr/>
      <dgm:t>
        <a:bodyPr/>
        <a:lstStyle/>
        <a:p>
          <a:r>
            <a:rPr lang="en-US" sz="2400" b="1" dirty="0" err="1" smtClean="0">
              <a:latin typeface="NikoshBAN" pitchFamily="2" charset="0"/>
              <a:cs typeface="NikoshBAN" pitchFamily="2" charset="0"/>
            </a:rPr>
            <a:t>বহুবর্ণ</a:t>
          </a:r>
          <a:r>
            <a:rPr lang="en-US" sz="2400" b="1" dirty="0" smtClean="0">
              <a:latin typeface="NikoshBAN" pitchFamily="2" charset="0"/>
              <a:cs typeface="NikoshBAN" pitchFamily="2" charset="0"/>
            </a:rPr>
            <a:t> </a:t>
          </a:r>
          <a:endParaRPr lang="en-US" sz="2400" b="1" dirty="0"/>
        </a:p>
      </dgm:t>
    </dgm:pt>
    <dgm:pt modelId="{47315665-70A3-44A7-9508-2585339356B6}" type="parTrans" cxnId="{1C1F0766-B4F0-4D6D-A885-9EC5E80B372B}">
      <dgm:prSet/>
      <dgm:spPr/>
      <dgm:t>
        <a:bodyPr/>
        <a:lstStyle/>
        <a:p>
          <a:endParaRPr lang="en-US"/>
        </a:p>
      </dgm:t>
    </dgm:pt>
    <dgm:pt modelId="{10282FB0-63CD-4A98-AD35-BBFBD25D4D9D}" type="sibTrans" cxnId="{1C1F0766-B4F0-4D6D-A885-9EC5E80B372B}">
      <dgm:prSet/>
      <dgm:spPr/>
      <dgm:t>
        <a:bodyPr/>
        <a:lstStyle/>
        <a:p>
          <a:endParaRPr lang="en-US"/>
        </a:p>
      </dgm:t>
    </dgm:pt>
    <dgm:pt modelId="{7DDE1F8F-1CC1-4359-9CA9-3267639717D6}">
      <dgm:prSet phldrT="[Text]" custT="1"/>
      <dgm:spPr/>
      <dgm:t>
        <a:bodyPr/>
        <a:lstStyle/>
        <a:p>
          <a:r>
            <a:rPr lang="en-US" sz="2400" b="1" dirty="0" err="1" smtClean="0">
              <a:solidFill>
                <a:schemeClr val="tx1"/>
              </a:solidFill>
              <a:latin typeface="NikoshBAN" pitchFamily="2" charset="0"/>
              <a:cs typeface="NikoshBAN" pitchFamily="2" charset="0"/>
            </a:rPr>
            <a:t>বাহুল্য</a:t>
          </a:r>
          <a:endParaRPr lang="en-US" sz="2400" b="1" dirty="0"/>
        </a:p>
      </dgm:t>
    </dgm:pt>
    <dgm:pt modelId="{7F33FCB7-EDBB-481D-8A5C-1666D240EC80}" type="parTrans" cxnId="{75F24556-D26A-418F-96BB-2F9050911188}">
      <dgm:prSet/>
      <dgm:spPr/>
      <dgm:t>
        <a:bodyPr/>
        <a:lstStyle/>
        <a:p>
          <a:endParaRPr lang="en-US"/>
        </a:p>
      </dgm:t>
    </dgm:pt>
    <dgm:pt modelId="{25678089-15B3-4D41-BCC3-93DC55A4A1F7}" type="sibTrans" cxnId="{75F24556-D26A-418F-96BB-2F9050911188}">
      <dgm:prSet/>
      <dgm:spPr/>
      <dgm:t>
        <a:bodyPr/>
        <a:lstStyle/>
        <a:p>
          <a:endParaRPr lang="en-US"/>
        </a:p>
      </dgm:t>
    </dgm:pt>
    <dgm:pt modelId="{869AC91D-7C52-4053-AF92-A387391FA85A}">
      <dgm:prSet custT="1"/>
      <dgm:spPr/>
      <dgm:t>
        <a:bodyPr/>
        <a:lstStyle/>
        <a:p>
          <a:r>
            <a:rPr lang="en-US" sz="2000" b="1" dirty="0" err="1" smtClean="0">
              <a:solidFill>
                <a:schemeClr val="tx1"/>
              </a:solidFill>
              <a:latin typeface="NikoshBAN" pitchFamily="2" charset="0"/>
              <a:cs typeface="NikoshBAN" pitchFamily="2" charset="0"/>
            </a:rPr>
            <a:t>অনুগামিনী</a:t>
          </a:r>
          <a:endParaRPr lang="bn-BD" sz="2000" b="1" dirty="0" smtClean="0">
            <a:solidFill>
              <a:schemeClr val="tx1"/>
            </a:solidFill>
            <a:latin typeface="NikoshBAN" pitchFamily="2" charset="0"/>
            <a:cs typeface="NikoshBAN" pitchFamily="2" charset="0"/>
          </a:endParaRPr>
        </a:p>
      </dgm:t>
    </dgm:pt>
    <dgm:pt modelId="{3074BF60-4124-4379-BB0E-C62317BA741F}" type="parTrans" cxnId="{9674EFD0-B891-4C9F-A7A7-E4E47608C7C3}">
      <dgm:prSet/>
      <dgm:spPr/>
      <dgm:t>
        <a:bodyPr/>
        <a:lstStyle/>
        <a:p>
          <a:endParaRPr lang="en-US"/>
        </a:p>
      </dgm:t>
    </dgm:pt>
    <dgm:pt modelId="{6A8B76EF-4C56-4F02-A7F0-104B7AC31AA7}" type="sibTrans" cxnId="{9674EFD0-B891-4C9F-A7A7-E4E47608C7C3}">
      <dgm:prSet/>
      <dgm:spPr/>
      <dgm:t>
        <a:bodyPr/>
        <a:lstStyle/>
        <a:p>
          <a:endParaRPr lang="en-US"/>
        </a:p>
      </dgm:t>
    </dgm:pt>
    <dgm:pt modelId="{FFCE0528-2784-45A2-93F3-98961F0232E3}" type="pres">
      <dgm:prSet presAssocID="{BAE33B98-B1A7-4DF8-9A08-84542C35040B}" presName="composite" presStyleCnt="0">
        <dgm:presLayoutVars>
          <dgm:chMax val="1"/>
          <dgm:dir/>
          <dgm:resizeHandles val="exact"/>
        </dgm:presLayoutVars>
      </dgm:prSet>
      <dgm:spPr/>
      <dgm:t>
        <a:bodyPr/>
        <a:lstStyle/>
        <a:p>
          <a:endParaRPr lang="en-US"/>
        </a:p>
      </dgm:t>
    </dgm:pt>
    <dgm:pt modelId="{62463F0F-CD3F-4989-872A-5BB23EC71771}" type="pres">
      <dgm:prSet presAssocID="{BAE33B98-B1A7-4DF8-9A08-84542C35040B}" presName="radial" presStyleCnt="0">
        <dgm:presLayoutVars>
          <dgm:animLvl val="ctr"/>
        </dgm:presLayoutVars>
      </dgm:prSet>
      <dgm:spPr/>
    </dgm:pt>
    <dgm:pt modelId="{D0EBF244-E6C6-4D5A-B6A9-F39339BC78FD}" type="pres">
      <dgm:prSet presAssocID="{588FEF75-78BC-47FB-A56A-D3C680510C89}" presName="centerShape" presStyleLbl="vennNode1" presStyleIdx="0" presStyleCnt="6"/>
      <dgm:spPr/>
      <dgm:t>
        <a:bodyPr/>
        <a:lstStyle/>
        <a:p>
          <a:endParaRPr lang="en-US"/>
        </a:p>
      </dgm:t>
    </dgm:pt>
    <dgm:pt modelId="{1A2B0A7D-BDDB-4B5B-B1E8-9788CF835D86}" type="pres">
      <dgm:prSet presAssocID="{D90D20AD-92EA-4517-B09C-6B5F31875B21}" presName="node" presStyleLbl="vennNode1" presStyleIdx="1" presStyleCnt="6" custScaleX="165683" custScaleY="127395" custRadScaleRad="82788" custRadScaleInc="-7945">
        <dgm:presLayoutVars>
          <dgm:bulletEnabled val="1"/>
        </dgm:presLayoutVars>
      </dgm:prSet>
      <dgm:spPr/>
      <dgm:t>
        <a:bodyPr/>
        <a:lstStyle/>
        <a:p>
          <a:endParaRPr lang="en-US"/>
        </a:p>
      </dgm:t>
    </dgm:pt>
    <dgm:pt modelId="{2A482C46-CC24-4135-87F2-E2FFA48D0BFE}" type="pres">
      <dgm:prSet presAssocID="{22764B6F-3060-4BD9-B8DD-D77E4573A648}" presName="node" presStyleLbl="vennNode1" presStyleIdx="2" presStyleCnt="6" custScaleX="150313" custScaleY="119581" custRadScaleRad="83871" custRadScaleInc="89426">
        <dgm:presLayoutVars>
          <dgm:bulletEnabled val="1"/>
        </dgm:presLayoutVars>
      </dgm:prSet>
      <dgm:spPr/>
      <dgm:t>
        <a:bodyPr/>
        <a:lstStyle/>
        <a:p>
          <a:endParaRPr lang="en-US"/>
        </a:p>
      </dgm:t>
    </dgm:pt>
    <dgm:pt modelId="{F82EAE02-9920-44C1-8F98-7DB579B5384E}" type="pres">
      <dgm:prSet presAssocID="{A654A8AF-A75C-41C3-9837-EF2F47A26E2E}" presName="node" presStyleLbl="vennNode1" presStyleIdx="3" presStyleCnt="6" custScaleX="156158" custScaleY="121083" custRadScaleRad="93527" custRadScaleInc="-100123">
        <dgm:presLayoutVars>
          <dgm:bulletEnabled val="1"/>
        </dgm:presLayoutVars>
      </dgm:prSet>
      <dgm:spPr/>
      <dgm:t>
        <a:bodyPr/>
        <a:lstStyle/>
        <a:p>
          <a:endParaRPr lang="en-US"/>
        </a:p>
      </dgm:t>
    </dgm:pt>
    <dgm:pt modelId="{AC91A442-136D-4C6A-9B4C-51B5B7D86089}" type="pres">
      <dgm:prSet presAssocID="{7DDE1F8F-1CC1-4359-9CA9-3267639717D6}" presName="node" presStyleLbl="vennNode1" presStyleIdx="4" presStyleCnt="6" custScaleX="153590" custScaleY="124865" custRadScaleRad="71044" custRadScaleInc="11084">
        <dgm:presLayoutVars>
          <dgm:bulletEnabled val="1"/>
        </dgm:presLayoutVars>
      </dgm:prSet>
      <dgm:spPr/>
      <dgm:t>
        <a:bodyPr/>
        <a:lstStyle/>
        <a:p>
          <a:endParaRPr lang="en-US"/>
        </a:p>
      </dgm:t>
    </dgm:pt>
    <dgm:pt modelId="{3987FEF4-9BE3-4453-B01E-559420D59FB5}" type="pres">
      <dgm:prSet presAssocID="{869AC91D-7C52-4053-AF92-A387391FA85A}" presName="node" presStyleLbl="vennNode1" presStyleIdx="5" presStyleCnt="6" custScaleX="162344" custScaleY="107807" custRadScaleRad="92889" custRadScaleInc="-9577">
        <dgm:presLayoutVars>
          <dgm:bulletEnabled val="1"/>
        </dgm:presLayoutVars>
      </dgm:prSet>
      <dgm:spPr/>
      <dgm:t>
        <a:bodyPr/>
        <a:lstStyle/>
        <a:p>
          <a:endParaRPr lang="en-US"/>
        </a:p>
      </dgm:t>
    </dgm:pt>
  </dgm:ptLst>
  <dgm:cxnLst>
    <dgm:cxn modelId="{DFAC6D18-FE2A-44B5-917E-10A07ED60D75}" srcId="{BAE33B98-B1A7-4DF8-9A08-84542C35040B}" destId="{588FEF75-78BC-47FB-A56A-D3C680510C89}" srcOrd="0" destOrd="0" parTransId="{EFA5D203-C287-40E1-B7F8-CB2129478D2D}" sibTransId="{9045A5C7-1C80-4D5C-914C-D2EE42D535A4}"/>
    <dgm:cxn modelId="{1E6D4621-92A7-4AAC-87A3-405883CFC514}" srcId="{588FEF75-78BC-47FB-A56A-D3C680510C89}" destId="{22764B6F-3060-4BD9-B8DD-D77E4573A648}" srcOrd="1" destOrd="0" parTransId="{D65BF2CD-FE45-4306-970F-5931A2363585}" sibTransId="{9A703F72-BE65-46CC-A403-819F7B8691E5}"/>
    <dgm:cxn modelId="{544B4179-B291-4716-8527-4BBBDD02BBDA}" type="presOf" srcId="{588FEF75-78BC-47FB-A56A-D3C680510C89}" destId="{D0EBF244-E6C6-4D5A-B6A9-F39339BC78FD}" srcOrd="0" destOrd="0" presId="urn:microsoft.com/office/officeart/2005/8/layout/radial3"/>
    <dgm:cxn modelId="{57EEAABB-838C-45B3-8875-274518E705A1}" type="presOf" srcId="{869AC91D-7C52-4053-AF92-A387391FA85A}" destId="{3987FEF4-9BE3-4453-B01E-559420D59FB5}" srcOrd="0" destOrd="0" presId="urn:microsoft.com/office/officeart/2005/8/layout/radial3"/>
    <dgm:cxn modelId="{321D63CB-1276-4574-B50D-F67C39B8E01A}" type="presOf" srcId="{22764B6F-3060-4BD9-B8DD-D77E4573A648}" destId="{2A482C46-CC24-4135-87F2-E2FFA48D0BFE}" srcOrd="0" destOrd="0" presId="urn:microsoft.com/office/officeart/2005/8/layout/radial3"/>
    <dgm:cxn modelId="{75F24556-D26A-418F-96BB-2F9050911188}" srcId="{588FEF75-78BC-47FB-A56A-D3C680510C89}" destId="{7DDE1F8F-1CC1-4359-9CA9-3267639717D6}" srcOrd="3" destOrd="0" parTransId="{7F33FCB7-EDBB-481D-8A5C-1666D240EC80}" sibTransId="{25678089-15B3-4D41-BCC3-93DC55A4A1F7}"/>
    <dgm:cxn modelId="{0DFB71A8-428A-4B52-9614-9DB00049BDC6}" type="presOf" srcId="{BAE33B98-B1A7-4DF8-9A08-84542C35040B}" destId="{FFCE0528-2784-45A2-93F3-98961F0232E3}" srcOrd="0" destOrd="0" presId="urn:microsoft.com/office/officeart/2005/8/layout/radial3"/>
    <dgm:cxn modelId="{9674EFD0-B891-4C9F-A7A7-E4E47608C7C3}" srcId="{588FEF75-78BC-47FB-A56A-D3C680510C89}" destId="{869AC91D-7C52-4053-AF92-A387391FA85A}" srcOrd="4" destOrd="0" parTransId="{3074BF60-4124-4379-BB0E-C62317BA741F}" sibTransId="{6A8B76EF-4C56-4F02-A7F0-104B7AC31AA7}"/>
    <dgm:cxn modelId="{725906A5-20F2-4FB8-AAC5-1549E0CB7028}" type="presOf" srcId="{D90D20AD-92EA-4517-B09C-6B5F31875B21}" destId="{1A2B0A7D-BDDB-4B5B-B1E8-9788CF835D86}" srcOrd="0" destOrd="0" presId="urn:microsoft.com/office/officeart/2005/8/layout/radial3"/>
    <dgm:cxn modelId="{1C1F0766-B4F0-4D6D-A885-9EC5E80B372B}" srcId="{588FEF75-78BC-47FB-A56A-D3C680510C89}" destId="{A654A8AF-A75C-41C3-9837-EF2F47A26E2E}" srcOrd="2" destOrd="0" parTransId="{47315665-70A3-44A7-9508-2585339356B6}" sibTransId="{10282FB0-63CD-4A98-AD35-BBFBD25D4D9D}"/>
    <dgm:cxn modelId="{B5E0FC62-A621-4FAC-A908-FD1DE66255DC}" type="presOf" srcId="{7DDE1F8F-1CC1-4359-9CA9-3267639717D6}" destId="{AC91A442-136D-4C6A-9B4C-51B5B7D86089}" srcOrd="0" destOrd="0" presId="urn:microsoft.com/office/officeart/2005/8/layout/radial3"/>
    <dgm:cxn modelId="{826BB2E8-AFE8-48E8-B44E-45D4B4C694D7}" srcId="{588FEF75-78BC-47FB-A56A-D3C680510C89}" destId="{D90D20AD-92EA-4517-B09C-6B5F31875B21}" srcOrd="0" destOrd="0" parTransId="{E9F5913A-1F0B-4037-86F7-9F44A39210EA}" sibTransId="{CD0890EE-3460-40F5-80CC-6E5D78BC6BF4}"/>
    <dgm:cxn modelId="{5F6D47CE-92AD-458A-ACC5-0DF8978874E7}" type="presOf" srcId="{A654A8AF-A75C-41C3-9837-EF2F47A26E2E}" destId="{F82EAE02-9920-44C1-8F98-7DB579B5384E}" srcOrd="0" destOrd="0" presId="urn:microsoft.com/office/officeart/2005/8/layout/radial3"/>
    <dgm:cxn modelId="{71F6EED6-1E8F-4506-A10D-4897B2CDE338}" type="presParOf" srcId="{FFCE0528-2784-45A2-93F3-98961F0232E3}" destId="{62463F0F-CD3F-4989-872A-5BB23EC71771}" srcOrd="0" destOrd="0" presId="urn:microsoft.com/office/officeart/2005/8/layout/radial3"/>
    <dgm:cxn modelId="{A1516E81-FC64-4A81-AD86-A6E6ABBE5980}" type="presParOf" srcId="{62463F0F-CD3F-4989-872A-5BB23EC71771}" destId="{D0EBF244-E6C6-4D5A-B6A9-F39339BC78FD}" srcOrd="0" destOrd="0" presId="urn:microsoft.com/office/officeart/2005/8/layout/radial3"/>
    <dgm:cxn modelId="{4FB6A9EE-8F1C-43DC-A613-32EE373E3B86}" type="presParOf" srcId="{62463F0F-CD3F-4989-872A-5BB23EC71771}" destId="{1A2B0A7D-BDDB-4B5B-B1E8-9788CF835D86}" srcOrd="1" destOrd="0" presId="urn:microsoft.com/office/officeart/2005/8/layout/radial3"/>
    <dgm:cxn modelId="{2420D574-12AD-471B-AD0E-156FBC8FAFDE}" type="presParOf" srcId="{62463F0F-CD3F-4989-872A-5BB23EC71771}" destId="{2A482C46-CC24-4135-87F2-E2FFA48D0BFE}" srcOrd="2" destOrd="0" presId="urn:microsoft.com/office/officeart/2005/8/layout/radial3"/>
    <dgm:cxn modelId="{DB30CE11-B26D-4113-B292-D859EC24A193}" type="presParOf" srcId="{62463F0F-CD3F-4989-872A-5BB23EC71771}" destId="{F82EAE02-9920-44C1-8F98-7DB579B5384E}" srcOrd="3" destOrd="0" presId="urn:microsoft.com/office/officeart/2005/8/layout/radial3"/>
    <dgm:cxn modelId="{3267E325-0A84-4F43-839F-3C68352E7460}" type="presParOf" srcId="{62463F0F-CD3F-4989-872A-5BB23EC71771}" destId="{AC91A442-136D-4C6A-9B4C-51B5B7D86089}" srcOrd="4" destOrd="0" presId="urn:microsoft.com/office/officeart/2005/8/layout/radial3"/>
    <dgm:cxn modelId="{6787D1DB-D1E0-4E71-9F85-D93543B4B7F6}" type="presParOf" srcId="{62463F0F-CD3F-4989-872A-5BB23EC71771}" destId="{3987FEF4-9BE3-4453-B01E-559420D59FB5}" srcOrd="5"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BD4C9-21B0-4C01-8C3A-F52EBBC65BF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A46F88A-6AB9-40B2-8AC4-2262665F9F42}">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AU" sz="2000" b="1" dirty="0" err="1" smtClean="0">
              <a:latin typeface="NikoshBAN" pitchFamily="2" charset="0"/>
              <a:cs typeface="NikoshBAN" pitchFamily="2" charset="0"/>
            </a:rPr>
            <a:t>বলাইচাঁদ</a:t>
          </a:r>
          <a:r>
            <a:rPr lang="en-AU" sz="2000" b="1" dirty="0" smtClean="0">
              <a:latin typeface="NikoshBAN" pitchFamily="2" charset="0"/>
              <a:cs typeface="NikoshBAN" pitchFamily="2" charset="0"/>
            </a:rPr>
            <a:t> </a:t>
          </a:r>
          <a:r>
            <a:rPr lang="en-AU" sz="2000" b="1" dirty="0" err="1" smtClean="0">
              <a:latin typeface="NikoshBAN" pitchFamily="2" charset="0"/>
              <a:cs typeface="NikoshBAN" pitchFamily="2" charset="0"/>
            </a:rPr>
            <a:t>মুখোপাধ্যায়</a:t>
          </a:r>
          <a:endParaRPr lang="en-US" sz="2000" b="1" dirty="0">
            <a:latin typeface="NikoshBAN" pitchFamily="2" charset="0"/>
            <a:cs typeface="NikoshBAN" pitchFamily="2" charset="0"/>
          </a:endParaRPr>
        </a:p>
      </dgm:t>
    </dgm:pt>
    <dgm:pt modelId="{7B7C96FB-B274-41AC-9CC0-61C135728284}" type="parTrans" cxnId="{E1D68798-CB85-4B55-9A2F-16951D10AD70}">
      <dgm:prSet/>
      <dgm:spPr/>
      <dgm:t>
        <a:bodyPr/>
        <a:lstStyle/>
        <a:p>
          <a:endParaRPr lang="en-US" sz="1400"/>
        </a:p>
      </dgm:t>
    </dgm:pt>
    <dgm:pt modelId="{09C29471-1DAA-4AFE-8282-0C3B2A081DEA}" type="sibTrans" cxnId="{E1D68798-CB85-4B55-9A2F-16951D10AD70}">
      <dgm:prSet/>
      <dgm:spPr>
        <a:ln w="38100"/>
      </dgm:spPr>
      <dgm:t>
        <a:bodyPr/>
        <a:lstStyle/>
        <a:p>
          <a:endParaRPr lang="en-US" sz="2800">
            <a:latin typeface="NikoshBAN" pitchFamily="2" charset="0"/>
            <a:cs typeface="NikoshBAN" pitchFamily="2" charset="0"/>
          </a:endParaRPr>
        </a:p>
      </dgm:t>
    </dgm:pt>
    <dgm:pt modelId="{D22F6B75-0F30-4627-8C9C-6B6D419D307C}">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bn-BD" sz="2000" b="1" dirty="0" smtClean="0">
              <a:latin typeface="NikoshBAN" pitchFamily="2" charset="0"/>
              <a:cs typeface="NikoshBAN" pitchFamily="2" charset="0"/>
            </a:rPr>
            <a:t>জন্ম</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a:t>
          </a:r>
          <a:r>
            <a:rPr lang="en-US" sz="2000" b="1" dirty="0" smtClean="0">
              <a:latin typeface="NikoshBAN" pitchFamily="2" charset="0"/>
              <a:cs typeface="NikoshBAN" pitchFamily="2" charset="0"/>
            </a:rPr>
            <a:t>১৮৯৯</a:t>
          </a:r>
          <a:r>
            <a:rPr lang="bn-BD" sz="2000" b="1" dirty="0" smtClean="0">
              <a:latin typeface="NikoshBAN" pitchFamily="2" charset="0"/>
              <a:cs typeface="NikoshBAN" pitchFamily="2" charset="0"/>
            </a:rPr>
            <a:t> খ্রিষ্টাব্দ</a:t>
          </a:r>
          <a:endParaRPr lang="en-US" sz="2000" b="1" dirty="0">
            <a:latin typeface="NikoshBAN" pitchFamily="2" charset="0"/>
            <a:cs typeface="NikoshBAN" pitchFamily="2" charset="0"/>
          </a:endParaRPr>
        </a:p>
      </dgm:t>
    </dgm:pt>
    <dgm:pt modelId="{E5647505-1704-4508-8B3B-5375FA64AD34}" type="parTrans" cxnId="{94D881D0-0914-4631-9CC1-DE631DB395CC}">
      <dgm:prSet/>
      <dgm:spPr/>
      <dgm:t>
        <a:bodyPr/>
        <a:lstStyle/>
        <a:p>
          <a:endParaRPr lang="en-US" sz="1400"/>
        </a:p>
      </dgm:t>
    </dgm:pt>
    <dgm:pt modelId="{4128D9AB-A9B6-4AED-981A-538BF7616932}" type="sibTrans" cxnId="{94D881D0-0914-4631-9CC1-DE631DB395CC}">
      <dgm:prSet/>
      <dgm:spPr>
        <a:ln w="38100"/>
      </dgm:spPr>
      <dgm:t>
        <a:bodyPr/>
        <a:lstStyle/>
        <a:p>
          <a:endParaRPr lang="en-US" sz="2800">
            <a:latin typeface="NikoshBAN" pitchFamily="2" charset="0"/>
            <a:cs typeface="NikoshBAN" pitchFamily="2" charset="0"/>
          </a:endParaRPr>
        </a:p>
      </dgm:t>
    </dgm:pt>
    <dgm:pt modelId="{C1FE1182-C577-4086-8E63-56BF61125122}">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2000" b="1" dirty="0" smtClean="0">
              <a:latin typeface="NikoshBAN" pitchFamily="2" charset="0"/>
              <a:cs typeface="NikoshBAN" pitchFamily="2" charset="0"/>
            </a:rPr>
            <a:t>প্রকৃত নাম: </a:t>
          </a:r>
          <a:r>
            <a:rPr lang="en-US" sz="2000" b="1" dirty="0" err="1" smtClean="0">
              <a:latin typeface="NikoshBAN" pitchFamily="2" charset="0"/>
              <a:cs typeface="NikoshBAN" pitchFamily="2" charset="0"/>
            </a:rPr>
            <a:t>বনফুল</a:t>
          </a:r>
          <a:endParaRPr lang="en-US" sz="2000" b="1" dirty="0">
            <a:latin typeface="NikoshBAN" pitchFamily="2" charset="0"/>
            <a:cs typeface="NikoshBAN" pitchFamily="2" charset="0"/>
          </a:endParaRPr>
        </a:p>
      </dgm:t>
    </dgm:pt>
    <dgm:pt modelId="{76F48797-67DE-422E-9487-88E714F1FCC1}" type="parTrans" cxnId="{173A32F6-8502-4092-A581-624AA31A6198}">
      <dgm:prSet/>
      <dgm:spPr/>
      <dgm:t>
        <a:bodyPr/>
        <a:lstStyle/>
        <a:p>
          <a:endParaRPr lang="en-US" sz="1400"/>
        </a:p>
      </dgm:t>
    </dgm:pt>
    <dgm:pt modelId="{AB67E9EF-8699-42DE-A1B7-77C9E999672B}" type="sibTrans" cxnId="{173A32F6-8502-4092-A581-624AA31A6198}">
      <dgm:prSet/>
      <dgm:spPr>
        <a:ln w="38100"/>
      </dgm:spPr>
      <dgm:t>
        <a:bodyPr/>
        <a:lstStyle/>
        <a:p>
          <a:endParaRPr lang="en-US" sz="2800">
            <a:latin typeface="NikoshBAN" pitchFamily="2" charset="0"/>
            <a:cs typeface="NikoshBAN" pitchFamily="2" charset="0"/>
          </a:endParaRPr>
        </a:p>
      </dgm:t>
    </dgm:pt>
    <dgm:pt modelId="{DF15FC07-4B9F-4328-A08D-6F6286050B6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bn-BD" sz="2400" b="1" dirty="0" smtClean="0">
              <a:latin typeface="NikoshBAN" pitchFamily="2" charset="0"/>
              <a:cs typeface="NikoshBAN" pitchFamily="2" charset="0"/>
            </a:rPr>
            <a:t>পেশা:</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চিকি</a:t>
          </a:r>
          <a:r>
            <a:rPr lang="bn-BD" sz="2400" b="1" dirty="0" smtClean="0">
              <a:latin typeface="NikoshBAN" pitchFamily="2" charset="0"/>
              <a:cs typeface="NikoshBAN" pitchFamily="2" charset="0"/>
            </a:rPr>
            <a:t>ৎসক</a:t>
          </a:r>
          <a:endParaRPr lang="en-US" sz="2400" b="1" dirty="0">
            <a:latin typeface="NikoshBAN" pitchFamily="2" charset="0"/>
            <a:cs typeface="NikoshBAN" pitchFamily="2" charset="0"/>
          </a:endParaRPr>
        </a:p>
      </dgm:t>
    </dgm:pt>
    <dgm:pt modelId="{FDC9CEFA-4169-4078-AF52-1383A13C22C9}" type="parTrans" cxnId="{DB1B16DA-4659-4A52-AEA5-710CCBAB8269}">
      <dgm:prSet/>
      <dgm:spPr/>
      <dgm:t>
        <a:bodyPr/>
        <a:lstStyle/>
        <a:p>
          <a:endParaRPr lang="en-US" sz="1400"/>
        </a:p>
      </dgm:t>
    </dgm:pt>
    <dgm:pt modelId="{4323951B-B845-4FB3-B9AB-438BA4F7BE14}" type="sibTrans" cxnId="{DB1B16DA-4659-4A52-AEA5-710CCBAB8269}">
      <dgm:prSet/>
      <dgm:spPr>
        <a:ln w="38100"/>
      </dgm:spPr>
      <dgm:t>
        <a:bodyPr/>
        <a:lstStyle/>
        <a:p>
          <a:endParaRPr lang="en-US" sz="2800">
            <a:latin typeface="NikoshBAN" pitchFamily="2" charset="0"/>
            <a:cs typeface="NikoshBAN" pitchFamily="2" charset="0"/>
          </a:endParaRPr>
        </a:p>
      </dgm:t>
    </dgm:pt>
    <dgm:pt modelId="{D1A11595-F6D5-4625-90E5-A5516F11328F}">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err="1" smtClean="0">
              <a:latin typeface="NikoshBAN" pitchFamily="2" charset="0"/>
              <a:cs typeface="NikoshBAN" pitchFamily="2" charset="0"/>
            </a:rPr>
            <a:t>উপাধি</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পদ্মভূষণ</a:t>
          </a:r>
          <a:endParaRPr lang="en-US" sz="2400" b="1" dirty="0">
            <a:latin typeface="NikoshBAN" pitchFamily="2" charset="0"/>
            <a:cs typeface="NikoshBAN" pitchFamily="2" charset="0"/>
          </a:endParaRPr>
        </a:p>
      </dgm:t>
    </dgm:pt>
    <dgm:pt modelId="{60A75A56-2891-430C-9FBA-6703189F9004}" type="parTrans" cxnId="{01CE8D18-7090-4EB0-A86A-DA7ADD4EECEA}">
      <dgm:prSet/>
      <dgm:spPr/>
      <dgm:t>
        <a:bodyPr/>
        <a:lstStyle/>
        <a:p>
          <a:endParaRPr lang="en-US" sz="1400"/>
        </a:p>
      </dgm:t>
    </dgm:pt>
    <dgm:pt modelId="{5C4A65B5-F063-4177-BE8C-BA5E275DF746}" type="sibTrans" cxnId="{01CE8D18-7090-4EB0-A86A-DA7ADD4EECEA}">
      <dgm:prSet/>
      <dgm:spPr>
        <a:ln w="38100"/>
      </dgm:spPr>
      <dgm:t>
        <a:bodyPr/>
        <a:lstStyle/>
        <a:p>
          <a:endParaRPr lang="en-US" sz="2800">
            <a:latin typeface="NikoshBAN" pitchFamily="2" charset="0"/>
            <a:cs typeface="NikoshBAN" pitchFamily="2" charset="0"/>
          </a:endParaRPr>
        </a:p>
      </dgm:t>
    </dgm:pt>
    <dgm:pt modelId="{DA6E93B6-869F-4668-A5FA-ED4CD1B99D0E}">
      <dgm:prSet custT="1">
        <dgm:style>
          <a:lnRef idx="1">
            <a:schemeClr val="accent1"/>
          </a:lnRef>
          <a:fillRef idx="2">
            <a:schemeClr val="accent1"/>
          </a:fillRef>
          <a:effectRef idx="1">
            <a:schemeClr val="accent1"/>
          </a:effectRef>
          <a:fontRef idx="minor">
            <a:schemeClr val="dk1"/>
          </a:fontRef>
        </dgm:style>
      </dgm:prSet>
      <dgm:spPr/>
      <dgm:t>
        <a:bodyPr/>
        <a:lstStyle/>
        <a:p>
          <a:r>
            <a:rPr lang="bn-BD" sz="2400" b="1" dirty="0" smtClean="0">
              <a:latin typeface="NikoshBAN" pitchFamily="2" charset="0"/>
              <a:cs typeface="NikoshBAN" pitchFamily="2" charset="0"/>
            </a:rPr>
            <a:t>মৃত্যু:</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১৯৭৯</a:t>
          </a:r>
          <a:endParaRPr lang="en-US" sz="2400" b="1" dirty="0">
            <a:latin typeface="NikoshBAN" pitchFamily="2" charset="0"/>
            <a:cs typeface="NikoshBAN" pitchFamily="2" charset="0"/>
          </a:endParaRPr>
        </a:p>
      </dgm:t>
    </dgm:pt>
    <dgm:pt modelId="{F111FC45-DFBB-4269-8E99-352A48A26676}" type="parTrans" cxnId="{310AA388-501C-4898-8A83-62FD6BDDB0D0}">
      <dgm:prSet/>
      <dgm:spPr/>
      <dgm:t>
        <a:bodyPr/>
        <a:lstStyle/>
        <a:p>
          <a:endParaRPr lang="en-US" sz="1400"/>
        </a:p>
      </dgm:t>
    </dgm:pt>
    <dgm:pt modelId="{25712C45-48CD-4CD8-A460-AF71C8DE5577}" type="sibTrans" cxnId="{310AA388-501C-4898-8A83-62FD6BDDB0D0}">
      <dgm:prSet/>
      <dgm:spPr>
        <a:ln w="38100"/>
      </dgm:spPr>
      <dgm:t>
        <a:bodyPr/>
        <a:lstStyle/>
        <a:p>
          <a:endParaRPr lang="en-US" sz="2800"/>
        </a:p>
      </dgm:t>
    </dgm:pt>
    <dgm:pt modelId="{B909ED5A-0737-45ED-8080-1064809144D1}" type="pres">
      <dgm:prSet presAssocID="{3B5BD4C9-21B0-4C01-8C3A-F52EBBC65BFE}" presName="cycle" presStyleCnt="0">
        <dgm:presLayoutVars>
          <dgm:dir/>
          <dgm:resizeHandles val="exact"/>
        </dgm:presLayoutVars>
      </dgm:prSet>
      <dgm:spPr/>
      <dgm:t>
        <a:bodyPr/>
        <a:lstStyle/>
        <a:p>
          <a:endParaRPr lang="en-US"/>
        </a:p>
      </dgm:t>
    </dgm:pt>
    <dgm:pt modelId="{38F95627-CCE0-49C2-AB44-7D480C3C6CBB}" type="pres">
      <dgm:prSet presAssocID="{6A46F88A-6AB9-40B2-8AC4-2262665F9F42}" presName="node" presStyleLbl="node1" presStyleIdx="0" presStyleCnt="6" custScaleX="144193">
        <dgm:presLayoutVars>
          <dgm:bulletEnabled val="1"/>
        </dgm:presLayoutVars>
      </dgm:prSet>
      <dgm:spPr/>
      <dgm:t>
        <a:bodyPr/>
        <a:lstStyle/>
        <a:p>
          <a:endParaRPr lang="en-US"/>
        </a:p>
      </dgm:t>
    </dgm:pt>
    <dgm:pt modelId="{8CFDEC27-60A4-4DC7-9637-8A66F551E162}" type="pres">
      <dgm:prSet presAssocID="{6A46F88A-6AB9-40B2-8AC4-2262665F9F42}" presName="spNode" presStyleCnt="0"/>
      <dgm:spPr/>
    </dgm:pt>
    <dgm:pt modelId="{C5389AC7-0F08-441C-97FC-A8855E66AFB8}" type="pres">
      <dgm:prSet presAssocID="{09C29471-1DAA-4AFE-8282-0C3B2A081DEA}" presName="sibTrans" presStyleLbl="sibTrans1D1" presStyleIdx="0" presStyleCnt="6"/>
      <dgm:spPr/>
      <dgm:t>
        <a:bodyPr/>
        <a:lstStyle/>
        <a:p>
          <a:endParaRPr lang="en-US"/>
        </a:p>
      </dgm:t>
    </dgm:pt>
    <dgm:pt modelId="{D30FCC50-D238-4C89-B9E8-7E892CD9B261}" type="pres">
      <dgm:prSet presAssocID="{D22F6B75-0F30-4627-8C9C-6B6D419D307C}" presName="node" presStyleLbl="node1" presStyleIdx="1" presStyleCnt="6" custRadScaleRad="95067" custRadScaleInc="-8871">
        <dgm:presLayoutVars>
          <dgm:bulletEnabled val="1"/>
        </dgm:presLayoutVars>
      </dgm:prSet>
      <dgm:spPr/>
      <dgm:t>
        <a:bodyPr/>
        <a:lstStyle/>
        <a:p>
          <a:endParaRPr lang="en-US"/>
        </a:p>
      </dgm:t>
    </dgm:pt>
    <dgm:pt modelId="{B467E613-178C-4D8B-BC47-24A4CBF80081}" type="pres">
      <dgm:prSet presAssocID="{D22F6B75-0F30-4627-8C9C-6B6D419D307C}" presName="spNode" presStyleCnt="0"/>
      <dgm:spPr/>
    </dgm:pt>
    <dgm:pt modelId="{4793571D-6E39-4D66-B855-AA3F53178519}" type="pres">
      <dgm:prSet presAssocID="{4128D9AB-A9B6-4AED-981A-538BF7616932}" presName="sibTrans" presStyleLbl="sibTrans1D1" presStyleIdx="1" presStyleCnt="6"/>
      <dgm:spPr/>
      <dgm:t>
        <a:bodyPr/>
        <a:lstStyle/>
        <a:p>
          <a:endParaRPr lang="en-US"/>
        </a:p>
      </dgm:t>
    </dgm:pt>
    <dgm:pt modelId="{A15B7915-37BA-4DF1-A184-5B29D317317E}" type="pres">
      <dgm:prSet presAssocID="{C1FE1182-C577-4086-8E63-56BF61125122}" presName="node" presStyleLbl="node1" presStyleIdx="2" presStyleCnt="6" custScaleX="110000">
        <dgm:presLayoutVars>
          <dgm:bulletEnabled val="1"/>
        </dgm:presLayoutVars>
      </dgm:prSet>
      <dgm:spPr/>
      <dgm:t>
        <a:bodyPr/>
        <a:lstStyle/>
        <a:p>
          <a:endParaRPr lang="en-US"/>
        </a:p>
      </dgm:t>
    </dgm:pt>
    <dgm:pt modelId="{E863E2A2-9E3B-4789-BE59-00614BA60A4F}" type="pres">
      <dgm:prSet presAssocID="{C1FE1182-C577-4086-8E63-56BF61125122}" presName="spNode" presStyleCnt="0"/>
      <dgm:spPr/>
    </dgm:pt>
    <dgm:pt modelId="{20D700D3-03EF-4298-93FD-7F903040D8EF}" type="pres">
      <dgm:prSet presAssocID="{AB67E9EF-8699-42DE-A1B7-77C9E999672B}" presName="sibTrans" presStyleLbl="sibTrans1D1" presStyleIdx="2" presStyleCnt="6"/>
      <dgm:spPr/>
      <dgm:t>
        <a:bodyPr/>
        <a:lstStyle/>
        <a:p>
          <a:endParaRPr lang="en-US"/>
        </a:p>
      </dgm:t>
    </dgm:pt>
    <dgm:pt modelId="{6D0A6394-7AE7-497C-9C13-F5605F8783A1}" type="pres">
      <dgm:prSet presAssocID="{DF15FC07-4B9F-4328-A08D-6F6286050B6E}" presName="node" presStyleLbl="node1" presStyleIdx="3" presStyleCnt="6" custScaleX="144193" custRadScaleRad="96534" custRadScaleInc="0">
        <dgm:presLayoutVars>
          <dgm:bulletEnabled val="1"/>
        </dgm:presLayoutVars>
      </dgm:prSet>
      <dgm:spPr/>
      <dgm:t>
        <a:bodyPr/>
        <a:lstStyle/>
        <a:p>
          <a:endParaRPr lang="en-US"/>
        </a:p>
      </dgm:t>
    </dgm:pt>
    <dgm:pt modelId="{1DE33705-DD90-493F-B470-B619CF8CAB2C}" type="pres">
      <dgm:prSet presAssocID="{DF15FC07-4B9F-4328-A08D-6F6286050B6E}" presName="spNode" presStyleCnt="0"/>
      <dgm:spPr/>
    </dgm:pt>
    <dgm:pt modelId="{55AB23B1-0FD4-42A7-8BC5-3DBE4F5FBAF0}" type="pres">
      <dgm:prSet presAssocID="{4323951B-B845-4FB3-B9AB-438BA4F7BE14}" presName="sibTrans" presStyleLbl="sibTrans1D1" presStyleIdx="3" presStyleCnt="6"/>
      <dgm:spPr/>
      <dgm:t>
        <a:bodyPr/>
        <a:lstStyle/>
        <a:p>
          <a:endParaRPr lang="en-US"/>
        </a:p>
      </dgm:t>
    </dgm:pt>
    <dgm:pt modelId="{5C683CD5-CCB0-4306-B106-03A1E74AB24F}" type="pres">
      <dgm:prSet presAssocID="{D1A11595-F6D5-4625-90E5-A5516F11328F}" presName="node" presStyleLbl="node1" presStyleIdx="4" presStyleCnt="6">
        <dgm:presLayoutVars>
          <dgm:bulletEnabled val="1"/>
        </dgm:presLayoutVars>
      </dgm:prSet>
      <dgm:spPr/>
      <dgm:t>
        <a:bodyPr/>
        <a:lstStyle/>
        <a:p>
          <a:endParaRPr lang="en-US"/>
        </a:p>
      </dgm:t>
    </dgm:pt>
    <dgm:pt modelId="{489DD3BB-51B4-4DF2-A72F-DD275846FBD6}" type="pres">
      <dgm:prSet presAssocID="{D1A11595-F6D5-4625-90E5-A5516F11328F}" presName="spNode" presStyleCnt="0"/>
      <dgm:spPr/>
    </dgm:pt>
    <dgm:pt modelId="{8465B7FE-F795-4668-9AC4-66166F28034D}" type="pres">
      <dgm:prSet presAssocID="{5C4A65B5-F063-4177-BE8C-BA5E275DF746}" presName="sibTrans" presStyleLbl="sibTrans1D1" presStyleIdx="4" presStyleCnt="6"/>
      <dgm:spPr/>
      <dgm:t>
        <a:bodyPr/>
        <a:lstStyle/>
        <a:p>
          <a:endParaRPr lang="en-US"/>
        </a:p>
      </dgm:t>
    </dgm:pt>
    <dgm:pt modelId="{8F6B4EBD-FF1C-418A-8A9C-D76A92FC23FC}" type="pres">
      <dgm:prSet presAssocID="{DA6E93B6-869F-4668-A5FA-ED4CD1B99D0E}" presName="node" presStyleLbl="node1" presStyleIdx="5" presStyleCnt="6">
        <dgm:presLayoutVars>
          <dgm:bulletEnabled val="1"/>
        </dgm:presLayoutVars>
      </dgm:prSet>
      <dgm:spPr/>
      <dgm:t>
        <a:bodyPr/>
        <a:lstStyle/>
        <a:p>
          <a:endParaRPr lang="en-US"/>
        </a:p>
      </dgm:t>
    </dgm:pt>
    <dgm:pt modelId="{DAE8C616-39CD-43EF-BDA3-D282A5337C2C}" type="pres">
      <dgm:prSet presAssocID="{DA6E93B6-869F-4668-A5FA-ED4CD1B99D0E}" presName="spNode" presStyleCnt="0"/>
      <dgm:spPr/>
    </dgm:pt>
    <dgm:pt modelId="{EB7F692E-715F-4AEF-93C5-B0EF4B81D149}" type="pres">
      <dgm:prSet presAssocID="{25712C45-48CD-4CD8-A460-AF71C8DE5577}" presName="sibTrans" presStyleLbl="sibTrans1D1" presStyleIdx="5" presStyleCnt="6"/>
      <dgm:spPr/>
      <dgm:t>
        <a:bodyPr/>
        <a:lstStyle/>
        <a:p>
          <a:endParaRPr lang="en-US"/>
        </a:p>
      </dgm:t>
    </dgm:pt>
  </dgm:ptLst>
  <dgm:cxnLst>
    <dgm:cxn modelId="{6A83BE41-F5CA-4C89-9E0D-3751E70B165E}" type="presOf" srcId="{D1A11595-F6D5-4625-90E5-A5516F11328F}" destId="{5C683CD5-CCB0-4306-B106-03A1E74AB24F}" srcOrd="0" destOrd="0" presId="urn:microsoft.com/office/officeart/2005/8/layout/cycle5"/>
    <dgm:cxn modelId="{D9D68902-C6DD-4696-929D-8C7D83895AD1}" type="presOf" srcId="{5C4A65B5-F063-4177-BE8C-BA5E275DF746}" destId="{8465B7FE-F795-4668-9AC4-66166F28034D}" srcOrd="0" destOrd="0" presId="urn:microsoft.com/office/officeart/2005/8/layout/cycle5"/>
    <dgm:cxn modelId="{F3C33EDF-D7F7-40F7-8819-67A9E0F94D99}" type="presOf" srcId="{25712C45-48CD-4CD8-A460-AF71C8DE5577}" destId="{EB7F692E-715F-4AEF-93C5-B0EF4B81D149}" srcOrd="0" destOrd="0" presId="urn:microsoft.com/office/officeart/2005/8/layout/cycle5"/>
    <dgm:cxn modelId="{119D8AB6-9CD0-45E5-B199-38705BF8EC59}" type="presOf" srcId="{AB67E9EF-8699-42DE-A1B7-77C9E999672B}" destId="{20D700D3-03EF-4298-93FD-7F903040D8EF}" srcOrd="0" destOrd="0" presId="urn:microsoft.com/office/officeart/2005/8/layout/cycle5"/>
    <dgm:cxn modelId="{E1D68798-CB85-4B55-9A2F-16951D10AD70}" srcId="{3B5BD4C9-21B0-4C01-8C3A-F52EBBC65BFE}" destId="{6A46F88A-6AB9-40B2-8AC4-2262665F9F42}" srcOrd="0" destOrd="0" parTransId="{7B7C96FB-B274-41AC-9CC0-61C135728284}" sibTransId="{09C29471-1DAA-4AFE-8282-0C3B2A081DEA}"/>
    <dgm:cxn modelId="{D157483F-010C-4AF6-AB41-CD98EE266C1A}" type="presOf" srcId="{4323951B-B845-4FB3-B9AB-438BA4F7BE14}" destId="{55AB23B1-0FD4-42A7-8BC5-3DBE4F5FBAF0}" srcOrd="0" destOrd="0" presId="urn:microsoft.com/office/officeart/2005/8/layout/cycle5"/>
    <dgm:cxn modelId="{310AA388-501C-4898-8A83-62FD6BDDB0D0}" srcId="{3B5BD4C9-21B0-4C01-8C3A-F52EBBC65BFE}" destId="{DA6E93B6-869F-4668-A5FA-ED4CD1B99D0E}" srcOrd="5" destOrd="0" parTransId="{F111FC45-DFBB-4269-8E99-352A48A26676}" sibTransId="{25712C45-48CD-4CD8-A460-AF71C8DE5577}"/>
    <dgm:cxn modelId="{AD410CDB-5D74-4498-8E54-50329BBC1B3B}" type="presOf" srcId="{4128D9AB-A9B6-4AED-981A-538BF7616932}" destId="{4793571D-6E39-4D66-B855-AA3F53178519}" srcOrd="0" destOrd="0" presId="urn:microsoft.com/office/officeart/2005/8/layout/cycle5"/>
    <dgm:cxn modelId="{22490F71-9D67-41FA-9FAC-2838EA8305F8}" type="presOf" srcId="{C1FE1182-C577-4086-8E63-56BF61125122}" destId="{A15B7915-37BA-4DF1-A184-5B29D317317E}" srcOrd="0" destOrd="0" presId="urn:microsoft.com/office/officeart/2005/8/layout/cycle5"/>
    <dgm:cxn modelId="{94D881D0-0914-4631-9CC1-DE631DB395CC}" srcId="{3B5BD4C9-21B0-4C01-8C3A-F52EBBC65BFE}" destId="{D22F6B75-0F30-4627-8C9C-6B6D419D307C}" srcOrd="1" destOrd="0" parTransId="{E5647505-1704-4508-8B3B-5375FA64AD34}" sibTransId="{4128D9AB-A9B6-4AED-981A-538BF7616932}"/>
    <dgm:cxn modelId="{173A32F6-8502-4092-A581-624AA31A6198}" srcId="{3B5BD4C9-21B0-4C01-8C3A-F52EBBC65BFE}" destId="{C1FE1182-C577-4086-8E63-56BF61125122}" srcOrd="2" destOrd="0" parTransId="{76F48797-67DE-422E-9487-88E714F1FCC1}" sibTransId="{AB67E9EF-8699-42DE-A1B7-77C9E999672B}"/>
    <dgm:cxn modelId="{CA6B4008-49C5-488E-96B5-88D658AA0B0E}" type="presOf" srcId="{6A46F88A-6AB9-40B2-8AC4-2262665F9F42}" destId="{38F95627-CCE0-49C2-AB44-7D480C3C6CBB}" srcOrd="0" destOrd="0" presId="urn:microsoft.com/office/officeart/2005/8/layout/cycle5"/>
    <dgm:cxn modelId="{849B213D-95D4-4854-A634-80F1CD8781F7}" type="presOf" srcId="{D22F6B75-0F30-4627-8C9C-6B6D419D307C}" destId="{D30FCC50-D238-4C89-B9E8-7E892CD9B261}" srcOrd="0" destOrd="0" presId="urn:microsoft.com/office/officeart/2005/8/layout/cycle5"/>
    <dgm:cxn modelId="{DB1B16DA-4659-4A52-AEA5-710CCBAB8269}" srcId="{3B5BD4C9-21B0-4C01-8C3A-F52EBBC65BFE}" destId="{DF15FC07-4B9F-4328-A08D-6F6286050B6E}" srcOrd="3" destOrd="0" parTransId="{FDC9CEFA-4169-4078-AF52-1383A13C22C9}" sibTransId="{4323951B-B845-4FB3-B9AB-438BA4F7BE14}"/>
    <dgm:cxn modelId="{81C887EC-E55E-4530-9BFA-F92C529699BC}" type="presOf" srcId="{3B5BD4C9-21B0-4C01-8C3A-F52EBBC65BFE}" destId="{B909ED5A-0737-45ED-8080-1064809144D1}" srcOrd="0" destOrd="0" presId="urn:microsoft.com/office/officeart/2005/8/layout/cycle5"/>
    <dgm:cxn modelId="{44A546EB-470A-4699-BB03-FEF32088646D}" type="presOf" srcId="{09C29471-1DAA-4AFE-8282-0C3B2A081DEA}" destId="{C5389AC7-0F08-441C-97FC-A8855E66AFB8}" srcOrd="0" destOrd="0" presId="urn:microsoft.com/office/officeart/2005/8/layout/cycle5"/>
    <dgm:cxn modelId="{1874E35F-1EA4-4082-93C2-14619FDD3622}" type="presOf" srcId="{DA6E93B6-869F-4668-A5FA-ED4CD1B99D0E}" destId="{8F6B4EBD-FF1C-418A-8A9C-D76A92FC23FC}" srcOrd="0" destOrd="0" presId="urn:microsoft.com/office/officeart/2005/8/layout/cycle5"/>
    <dgm:cxn modelId="{F5725048-014B-4392-83F1-CDEF3FC12313}" type="presOf" srcId="{DF15FC07-4B9F-4328-A08D-6F6286050B6E}" destId="{6D0A6394-7AE7-497C-9C13-F5605F8783A1}" srcOrd="0" destOrd="0" presId="urn:microsoft.com/office/officeart/2005/8/layout/cycle5"/>
    <dgm:cxn modelId="{01CE8D18-7090-4EB0-A86A-DA7ADD4EECEA}" srcId="{3B5BD4C9-21B0-4C01-8C3A-F52EBBC65BFE}" destId="{D1A11595-F6D5-4625-90E5-A5516F11328F}" srcOrd="4" destOrd="0" parTransId="{60A75A56-2891-430C-9FBA-6703189F9004}" sibTransId="{5C4A65B5-F063-4177-BE8C-BA5E275DF746}"/>
    <dgm:cxn modelId="{11AFFF01-3937-49EC-83BF-6BC01EC14F57}" type="presParOf" srcId="{B909ED5A-0737-45ED-8080-1064809144D1}" destId="{38F95627-CCE0-49C2-AB44-7D480C3C6CBB}" srcOrd="0" destOrd="0" presId="urn:microsoft.com/office/officeart/2005/8/layout/cycle5"/>
    <dgm:cxn modelId="{04F0DEA5-072A-400D-A733-A2476D6E5DCC}" type="presParOf" srcId="{B909ED5A-0737-45ED-8080-1064809144D1}" destId="{8CFDEC27-60A4-4DC7-9637-8A66F551E162}" srcOrd="1" destOrd="0" presId="urn:microsoft.com/office/officeart/2005/8/layout/cycle5"/>
    <dgm:cxn modelId="{D5163416-AE51-43CB-9E94-D5FAF23D8771}" type="presParOf" srcId="{B909ED5A-0737-45ED-8080-1064809144D1}" destId="{C5389AC7-0F08-441C-97FC-A8855E66AFB8}" srcOrd="2" destOrd="0" presId="urn:microsoft.com/office/officeart/2005/8/layout/cycle5"/>
    <dgm:cxn modelId="{FF5C575F-7765-4F5E-A2DB-EB2459EDA251}" type="presParOf" srcId="{B909ED5A-0737-45ED-8080-1064809144D1}" destId="{D30FCC50-D238-4C89-B9E8-7E892CD9B261}" srcOrd="3" destOrd="0" presId="urn:microsoft.com/office/officeart/2005/8/layout/cycle5"/>
    <dgm:cxn modelId="{4F63A683-C356-4774-B0EE-1704060D120F}" type="presParOf" srcId="{B909ED5A-0737-45ED-8080-1064809144D1}" destId="{B467E613-178C-4D8B-BC47-24A4CBF80081}" srcOrd="4" destOrd="0" presId="urn:microsoft.com/office/officeart/2005/8/layout/cycle5"/>
    <dgm:cxn modelId="{EDFB9437-1199-45D6-AB69-C663C3738600}" type="presParOf" srcId="{B909ED5A-0737-45ED-8080-1064809144D1}" destId="{4793571D-6E39-4D66-B855-AA3F53178519}" srcOrd="5" destOrd="0" presId="urn:microsoft.com/office/officeart/2005/8/layout/cycle5"/>
    <dgm:cxn modelId="{CCB8DA02-D136-41EE-BA10-08D50AB39A7B}" type="presParOf" srcId="{B909ED5A-0737-45ED-8080-1064809144D1}" destId="{A15B7915-37BA-4DF1-A184-5B29D317317E}" srcOrd="6" destOrd="0" presId="urn:microsoft.com/office/officeart/2005/8/layout/cycle5"/>
    <dgm:cxn modelId="{5C617667-BED9-42AE-96D6-4ACF7A770E52}" type="presParOf" srcId="{B909ED5A-0737-45ED-8080-1064809144D1}" destId="{E863E2A2-9E3B-4789-BE59-00614BA60A4F}" srcOrd="7" destOrd="0" presId="urn:microsoft.com/office/officeart/2005/8/layout/cycle5"/>
    <dgm:cxn modelId="{D027BD4C-0139-4667-9219-BEEE44BAEE3C}" type="presParOf" srcId="{B909ED5A-0737-45ED-8080-1064809144D1}" destId="{20D700D3-03EF-4298-93FD-7F903040D8EF}" srcOrd="8" destOrd="0" presId="urn:microsoft.com/office/officeart/2005/8/layout/cycle5"/>
    <dgm:cxn modelId="{C31FFB3C-A398-48B5-A1F1-612949D04D49}" type="presParOf" srcId="{B909ED5A-0737-45ED-8080-1064809144D1}" destId="{6D0A6394-7AE7-497C-9C13-F5605F8783A1}" srcOrd="9" destOrd="0" presId="urn:microsoft.com/office/officeart/2005/8/layout/cycle5"/>
    <dgm:cxn modelId="{B6E1777A-048E-4849-8AB6-9BB3B8B88195}" type="presParOf" srcId="{B909ED5A-0737-45ED-8080-1064809144D1}" destId="{1DE33705-DD90-493F-B470-B619CF8CAB2C}" srcOrd="10" destOrd="0" presId="urn:microsoft.com/office/officeart/2005/8/layout/cycle5"/>
    <dgm:cxn modelId="{677FCAF1-43E3-4073-9DD1-2C9273631CD7}" type="presParOf" srcId="{B909ED5A-0737-45ED-8080-1064809144D1}" destId="{55AB23B1-0FD4-42A7-8BC5-3DBE4F5FBAF0}" srcOrd="11" destOrd="0" presId="urn:microsoft.com/office/officeart/2005/8/layout/cycle5"/>
    <dgm:cxn modelId="{06C56ECD-D88B-4074-9893-245972367202}" type="presParOf" srcId="{B909ED5A-0737-45ED-8080-1064809144D1}" destId="{5C683CD5-CCB0-4306-B106-03A1E74AB24F}" srcOrd="12" destOrd="0" presId="urn:microsoft.com/office/officeart/2005/8/layout/cycle5"/>
    <dgm:cxn modelId="{59D4CCDC-F8ED-4F05-B192-DC8F101AFB62}" type="presParOf" srcId="{B909ED5A-0737-45ED-8080-1064809144D1}" destId="{489DD3BB-51B4-4DF2-A72F-DD275846FBD6}" srcOrd="13" destOrd="0" presId="urn:microsoft.com/office/officeart/2005/8/layout/cycle5"/>
    <dgm:cxn modelId="{D5729EA8-E13B-4E02-81E9-CEA91389FFD5}" type="presParOf" srcId="{B909ED5A-0737-45ED-8080-1064809144D1}" destId="{8465B7FE-F795-4668-9AC4-66166F28034D}" srcOrd="14" destOrd="0" presId="urn:microsoft.com/office/officeart/2005/8/layout/cycle5"/>
    <dgm:cxn modelId="{69179C44-2BB6-42B3-9A51-703B79D65687}" type="presParOf" srcId="{B909ED5A-0737-45ED-8080-1064809144D1}" destId="{8F6B4EBD-FF1C-418A-8A9C-D76A92FC23FC}" srcOrd="15" destOrd="0" presId="urn:microsoft.com/office/officeart/2005/8/layout/cycle5"/>
    <dgm:cxn modelId="{AF6A3038-52D9-4CBC-A607-59249FFBC063}" type="presParOf" srcId="{B909ED5A-0737-45ED-8080-1064809144D1}" destId="{DAE8C616-39CD-43EF-BDA3-D282A5337C2C}" srcOrd="16" destOrd="0" presId="urn:microsoft.com/office/officeart/2005/8/layout/cycle5"/>
    <dgm:cxn modelId="{1CA4E8B3-BC3D-4B64-BBC2-732F0A8F2652}" type="presParOf" srcId="{B909ED5A-0737-45ED-8080-1064809144D1}" destId="{EB7F692E-715F-4AEF-93C5-B0EF4B81D149}" srcOrd="17" destOrd="0" presId="urn:microsoft.com/office/officeart/2005/8/layout/cycle5"/>
  </dgm:cxnLst>
  <dgm:bg/>
  <dgm:whole>
    <a:ln w="38100"/>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325ABF-2D81-497E-8C19-BAA52ED45490}" type="doc">
      <dgm:prSet loTypeId="urn:microsoft.com/office/officeart/2005/8/layout/radial5" loCatId="relationship" qsTypeId="urn:microsoft.com/office/officeart/2005/8/quickstyle/3d2" qsCatId="3D" csTypeId="urn:microsoft.com/office/officeart/2005/8/colors/colorful5" csCatId="colorful" phldr="1"/>
      <dgm:spPr/>
      <dgm:t>
        <a:bodyPr/>
        <a:lstStyle/>
        <a:p>
          <a:endParaRPr lang="en-US"/>
        </a:p>
      </dgm:t>
    </dgm:pt>
    <dgm:pt modelId="{104CB3DF-9DD4-4EDA-865E-E084997A9DC3}">
      <dgm:prSet phldrT="[Text]"/>
      <dgm:spPr/>
      <dgm:t>
        <a:bodyPr/>
        <a:lstStyle/>
        <a:p>
          <a:r>
            <a:rPr lang="bn-BD" b="1" dirty="0" smtClean="0">
              <a:latin typeface="NikoshBAN" pitchFamily="2" charset="0"/>
              <a:cs typeface="NikoshBAN" pitchFamily="2" charset="0"/>
            </a:rPr>
            <a:t>মিনু</a:t>
          </a:r>
          <a:endParaRPr lang="en-US" b="1" dirty="0">
            <a:latin typeface="NikoshBAN" pitchFamily="2" charset="0"/>
            <a:cs typeface="NikoshBAN" pitchFamily="2" charset="0"/>
          </a:endParaRPr>
        </a:p>
      </dgm:t>
    </dgm:pt>
    <dgm:pt modelId="{B1865A0F-39AF-46D4-AE4A-123E6C965D76}" type="parTrans" cxnId="{5697EEF5-A636-4E7F-B50E-02E11E0AFDC3}">
      <dgm:prSet/>
      <dgm:spPr/>
      <dgm:t>
        <a:bodyPr/>
        <a:lstStyle/>
        <a:p>
          <a:endParaRPr lang="en-US"/>
        </a:p>
      </dgm:t>
    </dgm:pt>
    <dgm:pt modelId="{45BF0E4F-0704-4A2D-9FE9-52F1AE44B6DB}" type="sibTrans" cxnId="{5697EEF5-A636-4E7F-B50E-02E11E0AFDC3}">
      <dgm:prSet/>
      <dgm:spPr/>
      <dgm:t>
        <a:bodyPr/>
        <a:lstStyle/>
        <a:p>
          <a:endParaRPr lang="en-US"/>
        </a:p>
      </dgm:t>
    </dgm:pt>
    <dgm:pt modelId="{90B62AF6-3B6A-419B-B568-D85902292ED3}">
      <dgm:prSet phldrT="[Text]" custT="1"/>
      <dgm:spPr/>
      <dgm:t>
        <a:bodyPr/>
        <a:lstStyle/>
        <a:p>
          <a:r>
            <a:rPr lang="en-US" sz="2400" b="1" dirty="0" err="1" smtClean="0">
              <a:solidFill>
                <a:schemeClr val="tx1"/>
              </a:solidFill>
              <a:latin typeface="NikoshBAN" pitchFamily="2" charset="0"/>
              <a:cs typeface="NikoshBAN" pitchFamily="2" charset="0"/>
            </a:rPr>
            <a:t>মা</a:t>
          </a:r>
          <a:r>
            <a:rPr lang="en-US" sz="2400" b="1" dirty="0" smtClean="0">
              <a:solidFill>
                <a:schemeClr val="tx1"/>
              </a:solidFill>
              <a:latin typeface="NikoshBAN" pitchFamily="2" charset="0"/>
              <a:cs typeface="NikoshBAN" pitchFamily="2" charset="0"/>
            </a:rPr>
            <a:t> </a:t>
          </a:r>
          <a:r>
            <a:rPr lang="bn-BD" sz="2400" b="1" dirty="0" smtClean="0">
              <a:solidFill>
                <a:schemeClr val="tx1"/>
              </a:solidFill>
              <a:latin typeface="NikoshBAN" pitchFamily="2" charset="0"/>
              <a:cs typeface="NikoshBAN" pitchFamily="2" charset="0"/>
            </a:rPr>
            <a:t>নেই</a:t>
          </a:r>
          <a:endParaRPr lang="en-US" sz="2400" b="1" dirty="0">
            <a:solidFill>
              <a:schemeClr val="tx1"/>
            </a:solidFill>
          </a:endParaRPr>
        </a:p>
      </dgm:t>
    </dgm:pt>
    <dgm:pt modelId="{E03DF021-DB79-4E52-92E1-1CF1F617C908}" type="parTrans" cxnId="{BB61005B-51FA-469B-AFCE-3416AB975A11}">
      <dgm:prSet/>
      <dgm:spPr/>
      <dgm:t>
        <a:bodyPr/>
        <a:lstStyle/>
        <a:p>
          <a:endParaRPr lang="en-US" b="1"/>
        </a:p>
      </dgm:t>
    </dgm:pt>
    <dgm:pt modelId="{91F7FCB6-325B-4C1D-94D8-9006DC0974DE}" type="sibTrans" cxnId="{BB61005B-51FA-469B-AFCE-3416AB975A11}">
      <dgm:prSet/>
      <dgm:spPr/>
      <dgm:t>
        <a:bodyPr/>
        <a:lstStyle/>
        <a:p>
          <a:endParaRPr lang="en-US"/>
        </a:p>
      </dgm:t>
    </dgm:pt>
    <dgm:pt modelId="{31D69E10-926B-447A-AB1F-F58EDC5E850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bn-BD" sz="2400" b="1" dirty="0" smtClean="0">
              <a:solidFill>
                <a:schemeClr val="tx1"/>
              </a:solidFill>
              <a:latin typeface="NikoshBAN" pitchFamily="2" charset="0"/>
              <a:cs typeface="NikoshBAN" pitchFamily="2" charset="0"/>
            </a:rPr>
            <a:t>বাবা নেই</a:t>
          </a:r>
          <a:endParaRPr lang="en-US" sz="2400" b="1" dirty="0">
            <a:solidFill>
              <a:schemeClr val="tx1"/>
            </a:solidFill>
          </a:endParaRPr>
        </a:p>
      </dgm:t>
    </dgm:pt>
    <dgm:pt modelId="{5C11D8EF-4E36-438A-89C7-48981F86ECF6}" type="parTrans" cxnId="{F170BE06-0856-4C4D-8B35-D6F57EF09751}">
      <dgm:prSet/>
      <dgm:spPr/>
      <dgm:t>
        <a:bodyPr/>
        <a:lstStyle/>
        <a:p>
          <a:endParaRPr lang="en-US" b="1"/>
        </a:p>
      </dgm:t>
    </dgm:pt>
    <dgm:pt modelId="{7D5A24C9-4721-4B86-95EE-5E55706459B3}" type="sibTrans" cxnId="{F170BE06-0856-4C4D-8B35-D6F57EF09751}">
      <dgm:prSet/>
      <dgm:spPr/>
      <dgm:t>
        <a:bodyPr/>
        <a:lstStyle/>
        <a:p>
          <a:endParaRPr lang="en-US"/>
        </a:p>
      </dgm:t>
    </dgm:pt>
    <dgm:pt modelId="{B08E6E42-0B33-4FE3-88C3-801D78796EF9}">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bn-BD" sz="2400" b="1" dirty="0" smtClean="0">
              <a:solidFill>
                <a:schemeClr val="tx1"/>
              </a:solidFill>
              <a:latin typeface="NikoshBAN" pitchFamily="2" charset="0"/>
              <a:cs typeface="NikoshBAN" pitchFamily="2" charset="0"/>
            </a:rPr>
            <a:t>বোবা</a:t>
          </a:r>
          <a:endParaRPr lang="en-US" sz="2400" b="1" dirty="0">
            <a:solidFill>
              <a:schemeClr val="tx1"/>
            </a:solidFill>
          </a:endParaRPr>
        </a:p>
      </dgm:t>
    </dgm:pt>
    <dgm:pt modelId="{AAAFF050-02C7-4357-A482-AE8F05679E48}" type="parTrans" cxnId="{DB18B872-6118-4D9B-818C-AE968DD2F0F5}">
      <dgm:prSet/>
      <dgm:spPr/>
      <dgm:t>
        <a:bodyPr/>
        <a:lstStyle/>
        <a:p>
          <a:endParaRPr lang="en-US" b="1"/>
        </a:p>
      </dgm:t>
    </dgm:pt>
    <dgm:pt modelId="{3BFF33D7-19B2-4DBA-A2E4-89926D7C337B}" type="sibTrans" cxnId="{DB18B872-6118-4D9B-818C-AE968DD2F0F5}">
      <dgm:prSet/>
      <dgm:spPr/>
      <dgm:t>
        <a:bodyPr/>
        <a:lstStyle/>
        <a:p>
          <a:endParaRPr lang="en-US"/>
        </a:p>
      </dgm:t>
    </dgm:pt>
    <dgm:pt modelId="{0B773A19-77DE-486A-8E2C-ED6FF4FCFDD4}">
      <dgm:prSet phldrT="[Text]" custT="1"/>
      <dgm:spPr/>
      <dgm:t>
        <a:bodyPr/>
        <a:lstStyle/>
        <a:p>
          <a:r>
            <a:rPr lang="bn-BD" sz="2400" b="1" dirty="0" smtClean="0">
              <a:solidFill>
                <a:schemeClr val="tx1"/>
              </a:solidFill>
              <a:latin typeface="NikoshBAN" pitchFamily="2" charset="0"/>
              <a:cs typeface="NikoshBAN" pitchFamily="2" charset="0"/>
            </a:rPr>
            <a:t> ঈষৎ কালা</a:t>
          </a:r>
          <a:endParaRPr lang="en-US" sz="2400" b="1" dirty="0">
            <a:solidFill>
              <a:schemeClr val="tx1"/>
            </a:solidFill>
          </a:endParaRPr>
        </a:p>
      </dgm:t>
    </dgm:pt>
    <dgm:pt modelId="{EAF7BF13-8785-4BF2-BC5B-DFA564E59247}" type="parTrans" cxnId="{C333BB04-6826-46A7-B1C8-17E667C3F817}">
      <dgm:prSet/>
      <dgm:spPr/>
      <dgm:t>
        <a:bodyPr/>
        <a:lstStyle/>
        <a:p>
          <a:endParaRPr lang="en-US" b="1"/>
        </a:p>
      </dgm:t>
    </dgm:pt>
    <dgm:pt modelId="{4847CDF7-9665-460D-A440-4320621516AB}" type="sibTrans" cxnId="{C333BB04-6826-46A7-B1C8-17E667C3F817}">
      <dgm:prSet/>
      <dgm:spPr/>
      <dgm:t>
        <a:bodyPr/>
        <a:lstStyle/>
        <a:p>
          <a:endParaRPr lang="en-US"/>
        </a:p>
      </dgm:t>
    </dgm:pt>
    <dgm:pt modelId="{5235DF31-90F9-43F3-AAD9-F18A02D31D12}">
      <dgm:prSet custT="1">
        <dgm:style>
          <a:lnRef idx="0">
            <a:schemeClr val="accent5"/>
          </a:lnRef>
          <a:fillRef idx="3">
            <a:schemeClr val="accent5"/>
          </a:fillRef>
          <a:effectRef idx="3">
            <a:schemeClr val="accent5"/>
          </a:effectRef>
          <a:fontRef idx="minor">
            <a:schemeClr val="lt1"/>
          </a:fontRef>
        </dgm:style>
      </dgm:prSet>
      <dgm:spPr/>
      <dgm:t>
        <a:bodyPr/>
        <a:lstStyle/>
        <a:p>
          <a:r>
            <a:rPr lang="bn-BD" sz="2400" b="1" dirty="0" smtClean="0">
              <a:solidFill>
                <a:schemeClr val="tx1"/>
              </a:solidFill>
              <a:latin typeface="NikoshBAN" pitchFamily="2" charset="0"/>
              <a:cs typeface="NikoshBAN" pitchFamily="2" charset="0"/>
            </a:rPr>
            <a:t>বয়স দশ</a:t>
          </a:r>
          <a:endParaRPr lang="en-US" sz="2400" b="1" dirty="0">
            <a:solidFill>
              <a:schemeClr val="tx1"/>
            </a:solidFill>
            <a:latin typeface="NikoshBAN" pitchFamily="2" charset="0"/>
            <a:cs typeface="NikoshBAN" pitchFamily="2" charset="0"/>
          </a:endParaRPr>
        </a:p>
      </dgm:t>
    </dgm:pt>
    <dgm:pt modelId="{CBFFA34E-7D7F-4A53-96B1-AB9ED9E05985}" type="parTrans" cxnId="{838ED241-86F5-4B80-BFA4-C9FA11063E25}">
      <dgm:prSet/>
      <dgm:spPr/>
      <dgm:t>
        <a:bodyPr/>
        <a:lstStyle/>
        <a:p>
          <a:endParaRPr lang="en-US" b="1"/>
        </a:p>
      </dgm:t>
    </dgm:pt>
    <dgm:pt modelId="{2583B4EB-5389-40AC-BDCD-06FAAB55568A}" type="sibTrans" cxnId="{838ED241-86F5-4B80-BFA4-C9FA11063E25}">
      <dgm:prSet/>
      <dgm:spPr/>
      <dgm:t>
        <a:bodyPr/>
        <a:lstStyle/>
        <a:p>
          <a:endParaRPr lang="en-US"/>
        </a:p>
      </dgm:t>
    </dgm:pt>
    <dgm:pt modelId="{28DCAD9F-0B8B-4B6E-BD72-79EEB8A8A62C}">
      <dgm:prSet custT="1"/>
      <dgm:spPr/>
      <dgm:t>
        <a:bodyPr/>
        <a:lstStyle/>
        <a:p>
          <a:r>
            <a:rPr lang="bn-BD" sz="2000" b="1" dirty="0" smtClean="0">
              <a:solidFill>
                <a:schemeClr val="tx1"/>
              </a:solidFill>
              <a:latin typeface="NikoshBAN" pitchFamily="2" charset="0"/>
              <a:cs typeface="NikoshBAN" pitchFamily="2" charset="0"/>
            </a:rPr>
            <a:t>সর্বগুণান্বিতা</a:t>
          </a:r>
          <a:endParaRPr lang="en-US" sz="2000" b="1" dirty="0">
            <a:solidFill>
              <a:schemeClr val="tx1"/>
            </a:solidFill>
            <a:latin typeface="NikoshBAN" pitchFamily="2" charset="0"/>
            <a:cs typeface="NikoshBAN" pitchFamily="2" charset="0"/>
          </a:endParaRPr>
        </a:p>
      </dgm:t>
    </dgm:pt>
    <dgm:pt modelId="{EE143936-6A0C-4F70-9A34-FB20F9986ECE}" type="parTrans" cxnId="{92B4799A-A857-4883-9AB6-190DEDD17542}">
      <dgm:prSet/>
      <dgm:spPr/>
      <dgm:t>
        <a:bodyPr/>
        <a:lstStyle/>
        <a:p>
          <a:endParaRPr lang="en-US" b="1"/>
        </a:p>
      </dgm:t>
    </dgm:pt>
    <dgm:pt modelId="{EDB94B61-A3C6-4903-B320-C40992B5BAA9}" type="sibTrans" cxnId="{92B4799A-A857-4883-9AB6-190DEDD17542}">
      <dgm:prSet/>
      <dgm:spPr/>
      <dgm:t>
        <a:bodyPr/>
        <a:lstStyle/>
        <a:p>
          <a:endParaRPr lang="en-US"/>
        </a:p>
      </dgm:t>
    </dgm:pt>
    <dgm:pt modelId="{DF77E69B-429C-41E4-BC4B-8C4FE0C5BD0F}" type="pres">
      <dgm:prSet presAssocID="{44325ABF-2D81-497E-8C19-BAA52ED45490}" presName="Name0" presStyleCnt="0">
        <dgm:presLayoutVars>
          <dgm:chMax val="1"/>
          <dgm:dir/>
          <dgm:animLvl val="ctr"/>
          <dgm:resizeHandles val="exact"/>
        </dgm:presLayoutVars>
      </dgm:prSet>
      <dgm:spPr/>
      <dgm:t>
        <a:bodyPr/>
        <a:lstStyle/>
        <a:p>
          <a:endParaRPr lang="en-US"/>
        </a:p>
      </dgm:t>
    </dgm:pt>
    <dgm:pt modelId="{C82E61C4-58CE-479F-935D-47C3A075E08A}" type="pres">
      <dgm:prSet presAssocID="{104CB3DF-9DD4-4EDA-865E-E084997A9DC3}" presName="centerShape" presStyleLbl="node0" presStyleIdx="0" presStyleCnt="1"/>
      <dgm:spPr/>
      <dgm:t>
        <a:bodyPr/>
        <a:lstStyle/>
        <a:p>
          <a:endParaRPr lang="en-US"/>
        </a:p>
      </dgm:t>
    </dgm:pt>
    <dgm:pt modelId="{057DA59C-F92F-40FE-8DA5-ECEE458759EF}" type="pres">
      <dgm:prSet presAssocID="{E03DF021-DB79-4E52-92E1-1CF1F617C908}" presName="parTrans" presStyleLbl="sibTrans2D1" presStyleIdx="0" presStyleCnt="6"/>
      <dgm:spPr/>
      <dgm:t>
        <a:bodyPr/>
        <a:lstStyle/>
        <a:p>
          <a:endParaRPr lang="en-US"/>
        </a:p>
      </dgm:t>
    </dgm:pt>
    <dgm:pt modelId="{B5DABCC4-F76B-423A-B353-E86FE6CA6F20}" type="pres">
      <dgm:prSet presAssocID="{E03DF021-DB79-4E52-92E1-1CF1F617C908}" presName="connectorText" presStyleLbl="sibTrans2D1" presStyleIdx="0" presStyleCnt="6"/>
      <dgm:spPr/>
      <dgm:t>
        <a:bodyPr/>
        <a:lstStyle/>
        <a:p>
          <a:endParaRPr lang="en-US"/>
        </a:p>
      </dgm:t>
    </dgm:pt>
    <dgm:pt modelId="{59E16689-DA61-48FE-8E96-6BCCE9388BEC}" type="pres">
      <dgm:prSet presAssocID="{90B62AF6-3B6A-419B-B568-D85902292ED3}" presName="node" presStyleLbl="node1" presStyleIdx="0" presStyleCnt="6">
        <dgm:presLayoutVars>
          <dgm:bulletEnabled val="1"/>
        </dgm:presLayoutVars>
      </dgm:prSet>
      <dgm:spPr/>
      <dgm:t>
        <a:bodyPr/>
        <a:lstStyle/>
        <a:p>
          <a:endParaRPr lang="en-US"/>
        </a:p>
      </dgm:t>
    </dgm:pt>
    <dgm:pt modelId="{7401A7CA-7D63-4B31-A1B8-A5D103CB68AA}" type="pres">
      <dgm:prSet presAssocID="{5C11D8EF-4E36-438A-89C7-48981F86ECF6}" presName="parTrans" presStyleLbl="sibTrans2D1" presStyleIdx="1" presStyleCnt="6"/>
      <dgm:spPr/>
      <dgm:t>
        <a:bodyPr/>
        <a:lstStyle/>
        <a:p>
          <a:endParaRPr lang="en-US"/>
        </a:p>
      </dgm:t>
    </dgm:pt>
    <dgm:pt modelId="{53F12588-F3E0-4B29-AD10-B63AD50D199B}" type="pres">
      <dgm:prSet presAssocID="{5C11D8EF-4E36-438A-89C7-48981F86ECF6}" presName="connectorText" presStyleLbl="sibTrans2D1" presStyleIdx="1" presStyleCnt="6"/>
      <dgm:spPr/>
      <dgm:t>
        <a:bodyPr/>
        <a:lstStyle/>
        <a:p>
          <a:endParaRPr lang="en-US"/>
        </a:p>
      </dgm:t>
    </dgm:pt>
    <dgm:pt modelId="{F2C30884-5948-4AAE-B189-43C144C3A839}" type="pres">
      <dgm:prSet presAssocID="{31D69E10-926B-447A-AB1F-F58EDC5E8505}" presName="node" presStyleLbl="node1" presStyleIdx="1" presStyleCnt="6">
        <dgm:presLayoutVars>
          <dgm:bulletEnabled val="1"/>
        </dgm:presLayoutVars>
      </dgm:prSet>
      <dgm:spPr/>
      <dgm:t>
        <a:bodyPr/>
        <a:lstStyle/>
        <a:p>
          <a:endParaRPr lang="en-US"/>
        </a:p>
      </dgm:t>
    </dgm:pt>
    <dgm:pt modelId="{BD3A616D-7CE4-4354-92D8-52ADF9940333}" type="pres">
      <dgm:prSet presAssocID="{AAAFF050-02C7-4357-A482-AE8F05679E48}" presName="parTrans" presStyleLbl="sibTrans2D1" presStyleIdx="2" presStyleCnt="6"/>
      <dgm:spPr/>
      <dgm:t>
        <a:bodyPr/>
        <a:lstStyle/>
        <a:p>
          <a:endParaRPr lang="en-US"/>
        </a:p>
      </dgm:t>
    </dgm:pt>
    <dgm:pt modelId="{06AFDEF0-3F75-403D-A4D8-66A80417035E}" type="pres">
      <dgm:prSet presAssocID="{AAAFF050-02C7-4357-A482-AE8F05679E48}" presName="connectorText" presStyleLbl="sibTrans2D1" presStyleIdx="2" presStyleCnt="6"/>
      <dgm:spPr/>
      <dgm:t>
        <a:bodyPr/>
        <a:lstStyle/>
        <a:p>
          <a:endParaRPr lang="en-US"/>
        </a:p>
      </dgm:t>
    </dgm:pt>
    <dgm:pt modelId="{F6184EDD-FCDD-4F94-840E-AE6F0202B19A}" type="pres">
      <dgm:prSet presAssocID="{B08E6E42-0B33-4FE3-88C3-801D78796EF9}" presName="node" presStyleLbl="node1" presStyleIdx="2" presStyleCnt="6">
        <dgm:presLayoutVars>
          <dgm:bulletEnabled val="1"/>
        </dgm:presLayoutVars>
      </dgm:prSet>
      <dgm:spPr/>
      <dgm:t>
        <a:bodyPr/>
        <a:lstStyle/>
        <a:p>
          <a:endParaRPr lang="en-US"/>
        </a:p>
      </dgm:t>
    </dgm:pt>
    <dgm:pt modelId="{86A1F7E5-836E-4061-A3F4-DBA2016BF075}" type="pres">
      <dgm:prSet presAssocID="{EAF7BF13-8785-4BF2-BC5B-DFA564E59247}" presName="parTrans" presStyleLbl="sibTrans2D1" presStyleIdx="3" presStyleCnt="6"/>
      <dgm:spPr/>
      <dgm:t>
        <a:bodyPr/>
        <a:lstStyle/>
        <a:p>
          <a:endParaRPr lang="en-US"/>
        </a:p>
      </dgm:t>
    </dgm:pt>
    <dgm:pt modelId="{4268C32D-062E-4D16-9975-E40D4FF96182}" type="pres">
      <dgm:prSet presAssocID="{EAF7BF13-8785-4BF2-BC5B-DFA564E59247}" presName="connectorText" presStyleLbl="sibTrans2D1" presStyleIdx="3" presStyleCnt="6"/>
      <dgm:spPr/>
      <dgm:t>
        <a:bodyPr/>
        <a:lstStyle/>
        <a:p>
          <a:endParaRPr lang="en-US"/>
        </a:p>
      </dgm:t>
    </dgm:pt>
    <dgm:pt modelId="{D42C56EA-B366-48EE-877E-A6E507044E7F}" type="pres">
      <dgm:prSet presAssocID="{0B773A19-77DE-486A-8E2C-ED6FF4FCFDD4}" presName="node" presStyleLbl="node1" presStyleIdx="3" presStyleCnt="6">
        <dgm:presLayoutVars>
          <dgm:bulletEnabled val="1"/>
        </dgm:presLayoutVars>
      </dgm:prSet>
      <dgm:spPr/>
      <dgm:t>
        <a:bodyPr/>
        <a:lstStyle/>
        <a:p>
          <a:endParaRPr lang="en-US"/>
        </a:p>
      </dgm:t>
    </dgm:pt>
    <dgm:pt modelId="{FEBD359D-E753-4DD2-80E4-D7606AD2CD36}" type="pres">
      <dgm:prSet presAssocID="{CBFFA34E-7D7F-4A53-96B1-AB9ED9E05985}" presName="parTrans" presStyleLbl="sibTrans2D1" presStyleIdx="4" presStyleCnt="6"/>
      <dgm:spPr/>
      <dgm:t>
        <a:bodyPr/>
        <a:lstStyle/>
        <a:p>
          <a:endParaRPr lang="en-US"/>
        </a:p>
      </dgm:t>
    </dgm:pt>
    <dgm:pt modelId="{33273BCE-5234-433A-8729-897FC82C7605}" type="pres">
      <dgm:prSet presAssocID="{CBFFA34E-7D7F-4A53-96B1-AB9ED9E05985}" presName="connectorText" presStyleLbl="sibTrans2D1" presStyleIdx="4" presStyleCnt="6"/>
      <dgm:spPr/>
      <dgm:t>
        <a:bodyPr/>
        <a:lstStyle/>
        <a:p>
          <a:endParaRPr lang="en-US"/>
        </a:p>
      </dgm:t>
    </dgm:pt>
    <dgm:pt modelId="{03C2CE6A-03CD-4456-9FA8-BBB652F02730}" type="pres">
      <dgm:prSet presAssocID="{5235DF31-90F9-43F3-AAD9-F18A02D31D12}" presName="node" presStyleLbl="node1" presStyleIdx="4" presStyleCnt="6">
        <dgm:presLayoutVars>
          <dgm:bulletEnabled val="1"/>
        </dgm:presLayoutVars>
      </dgm:prSet>
      <dgm:spPr/>
      <dgm:t>
        <a:bodyPr/>
        <a:lstStyle/>
        <a:p>
          <a:endParaRPr lang="en-US"/>
        </a:p>
      </dgm:t>
    </dgm:pt>
    <dgm:pt modelId="{D8D3790B-33DB-4858-B7E5-01A2CBA8986D}" type="pres">
      <dgm:prSet presAssocID="{EE143936-6A0C-4F70-9A34-FB20F9986ECE}" presName="parTrans" presStyleLbl="sibTrans2D1" presStyleIdx="5" presStyleCnt="6"/>
      <dgm:spPr/>
      <dgm:t>
        <a:bodyPr/>
        <a:lstStyle/>
        <a:p>
          <a:endParaRPr lang="en-US"/>
        </a:p>
      </dgm:t>
    </dgm:pt>
    <dgm:pt modelId="{FC1BD10E-496B-4B52-A7F9-27C83096CA3A}" type="pres">
      <dgm:prSet presAssocID="{EE143936-6A0C-4F70-9A34-FB20F9986ECE}" presName="connectorText" presStyleLbl="sibTrans2D1" presStyleIdx="5" presStyleCnt="6"/>
      <dgm:spPr/>
      <dgm:t>
        <a:bodyPr/>
        <a:lstStyle/>
        <a:p>
          <a:endParaRPr lang="en-US"/>
        </a:p>
      </dgm:t>
    </dgm:pt>
    <dgm:pt modelId="{F4F41804-BE46-473F-AD29-B74424009199}" type="pres">
      <dgm:prSet presAssocID="{28DCAD9F-0B8B-4B6E-BD72-79EEB8A8A62C}" presName="node" presStyleLbl="node1" presStyleIdx="5" presStyleCnt="6">
        <dgm:presLayoutVars>
          <dgm:bulletEnabled val="1"/>
        </dgm:presLayoutVars>
      </dgm:prSet>
      <dgm:spPr/>
      <dgm:t>
        <a:bodyPr/>
        <a:lstStyle/>
        <a:p>
          <a:endParaRPr lang="en-US"/>
        </a:p>
      </dgm:t>
    </dgm:pt>
  </dgm:ptLst>
  <dgm:cxnLst>
    <dgm:cxn modelId="{AAE651A9-C6AC-41B9-A4D9-8A26F54633DD}" type="presOf" srcId="{CBFFA34E-7D7F-4A53-96B1-AB9ED9E05985}" destId="{33273BCE-5234-433A-8729-897FC82C7605}" srcOrd="1" destOrd="0" presId="urn:microsoft.com/office/officeart/2005/8/layout/radial5"/>
    <dgm:cxn modelId="{7A798E13-DE32-43D2-B049-8C4C44D72EBF}" type="presOf" srcId="{EE143936-6A0C-4F70-9A34-FB20F9986ECE}" destId="{D8D3790B-33DB-4858-B7E5-01A2CBA8986D}" srcOrd="0" destOrd="0" presId="urn:microsoft.com/office/officeart/2005/8/layout/radial5"/>
    <dgm:cxn modelId="{E3FEA850-6478-44AC-A964-C86B21971C6A}" type="presOf" srcId="{5C11D8EF-4E36-438A-89C7-48981F86ECF6}" destId="{53F12588-F3E0-4B29-AD10-B63AD50D199B}" srcOrd="1" destOrd="0" presId="urn:microsoft.com/office/officeart/2005/8/layout/radial5"/>
    <dgm:cxn modelId="{149C2C23-9751-4706-9F52-792770428B08}" type="presOf" srcId="{AAAFF050-02C7-4357-A482-AE8F05679E48}" destId="{BD3A616D-7CE4-4354-92D8-52ADF9940333}" srcOrd="0" destOrd="0" presId="urn:microsoft.com/office/officeart/2005/8/layout/radial5"/>
    <dgm:cxn modelId="{39F74E82-B4E8-4789-91C9-44E1870A9AE6}" type="presOf" srcId="{AAAFF050-02C7-4357-A482-AE8F05679E48}" destId="{06AFDEF0-3F75-403D-A4D8-66A80417035E}" srcOrd="1" destOrd="0" presId="urn:microsoft.com/office/officeart/2005/8/layout/radial5"/>
    <dgm:cxn modelId="{838ED241-86F5-4B80-BFA4-C9FA11063E25}" srcId="{104CB3DF-9DD4-4EDA-865E-E084997A9DC3}" destId="{5235DF31-90F9-43F3-AAD9-F18A02D31D12}" srcOrd="4" destOrd="0" parTransId="{CBFFA34E-7D7F-4A53-96B1-AB9ED9E05985}" sibTransId="{2583B4EB-5389-40AC-BDCD-06FAAB55568A}"/>
    <dgm:cxn modelId="{BB61005B-51FA-469B-AFCE-3416AB975A11}" srcId="{104CB3DF-9DD4-4EDA-865E-E084997A9DC3}" destId="{90B62AF6-3B6A-419B-B568-D85902292ED3}" srcOrd="0" destOrd="0" parTransId="{E03DF021-DB79-4E52-92E1-1CF1F617C908}" sibTransId="{91F7FCB6-325B-4C1D-94D8-9006DC0974DE}"/>
    <dgm:cxn modelId="{5B21FEFF-445A-48EA-8F5E-39BFC20C2E31}" type="presOf" srcId="{44325ABF-2D81-497E-8C19-BAA52ED45490}" destId="{DF77E69B-429C-41E4-BC4B-8C4FE0C5BD0F}" srcOrd="0" destOrd="0" presId="urn:microsoft.com/office/officeart/2005/8/layout/radial5"/>
    <dgm:cxn modelId="{5697EEF5-A636-4E7F-B50E-02E11E0AFDC3}" srcId="{44325ABF-2D81-497E-8C19-BAA52ED45490}" destId="{104CB3DF-9DD4-4EDA-865E-E084997A9DC3}" srcOrd="0" destOrd="0" parTransId="{B1865A0F-39AF-46D4-AE4A-123E6C965D76}" sibTransId="{45BF0E4F-0704-4A2D-9FE9-52F1AE44B6DB}"/>
    <dgm:cxn modelId="{0E8AABF3-D62F-4F2A-B391-7FDD91482A3F}" type="presOf" srcId="{5C11D8EF-4E36-438A-89C7-48981F86ECF6}" destId="{7401A7CA-7D63-4B31-A1B8-A5D103CB68AA}" srcOrd="0" destOrd="0" presId="urn:microsoft.com/office/officeart/2005/8/layout/radial5"/>
    <dgm:cxn modelId="{0EEB619B-65D6-4483-902A-1FF1392FAEC8}" type="presOf" srcId="{31D69E10-926B-447A-AB1F-F58EDC5E8505}" destId="{F2C30884-5948-4AAE-B189-43C144C3A839}" srcOrd="0" destOrd="0" presId="urn:microsoft.com/office/officeart/2005/8/layout/radial5"/>
    <dgm:cxn modelId="{C2136F7F-30AE-4D62-9DC3-BCEDFB2A69F2}" type="presOf" srcId="{E03DF021-DB79-4E52-92E1-1CF1F617C908}" destId="{057DA59C-F92F-40FE-8DA5-ECEE458759EF}" srcOrd="0" destOrd="0" presId="urn:microsoft.com/office/officeart/2005/8/layout/radial5"/>
    <dgm:cxn modelId="{92B4799A-A857-4883-9AB6-190DEDD17542}" srcId="{104CB3DF-9DD4-4EDA-865E-E084997A9DC3}" destId="{28DCAD9F-0B8B-4B6E-BD72-79EEB8A8A62C}" srcOrd="5" destOrd="0" parTransId="{EE143936-6A0C-4F70-9A34-FB20F9986ECE}" sibTransId="{EDB94B61-A3C6-4903-B320-C40992B5BAA9}"/>
    <dgm:cxn modelId="{02E7AB20-73DC-4CA9-B558-30BB15D093F9}" type="presOf" srcId="{104CB3DF-9DD4-4EDA-865E-E084997A9DC3}" destId="{C82E61C4-58CE-479F-935D-47C3A075E08A}" srcOrd="0" destOrd="0" presId="urn:microsoft.com/office/officeart/2005/8/layout/radial5"/>
    <dgm:cxn modelId="{9B3611ED-0FDB-4796-B7BF-F1B7AB8917AF}" type="presOf" srcId="{5235DF31-90F9-43F3-AAD9-F18A02D31D12}" destId="{03C2CE6A-03CD-4456-9FA8-BBB652F02730}" srcOrd="0" destOrd="0" presId="urn:microsoft.com/office/officeart/2005/8/layout/radial5"/>
    <dgm:cxn modelId="{3BEEF896-C569-4EE0-90D2-DB8EE9B4C824}" type="presOf" srcId="{EAF7BF13-8785-4BF2-BC5B-DFA564E59247}" destId="{86A1F7E5-836E-4061-A3F4-DBA2016BF075}" srcOrd="0" destOrd="0" presId="urn:microsoft.com/office/officeart/2005/8/layout/radial5"/>
    <dgm:cxn modelId="{D2E1D5FC-B44E-4AB6-815C-5DF81ACFE750}" type="presOf" srcId="{B08E6E42-0B33-4FE3-88C3-801D78796EF9}" destId="{F6184EDD-FCDD-4F94-840E-AE6F0202B19A}" srcOrd="0" destOrd="0" presId="urn:microsoft.com/office/officeart/2005/8/layout/radial5"/>
    <dgm:cxn modelId="{5F6BE22B-E368-4980-8ACB-1C2865C449BE}" type="presOf" srcId="{EAF7BF13-8785-4BF2-BC5B-DFA564E59247}" destId="{4268C32D-062E-4D16-9975-E40D4FF96182}" srcOrd="1" destOrd="0" presId="urn:microsoft.com/office/officeart/2005/8/layout/radial5"/>
    <dgm:cxn modelId="{8D080B66-6958-457B-BFD6-30DDFE55F05B}" type="presOf" srcId="{CBFFA34E-7D7F-4A53-96B1-AB9ED9E05985}" destId="{FEBD359D-E753-4DD2-80E4-D7606AD2CD36}" srcOrd="0" destOrd="0" presId="urn:microsoft.com/office/officeart/2005/8/layout/radial5"/>
    <dgm:cxn modelId="{7720C38E-9EFE-4F0F-8C94-091CFDE4B8C0}" type="presOf" srcId="{90B62AF6-3B6A-419B-B568-D85902292ED3}" destId="{59E16689-DA61-48FE-8E96-6BCCE9388BEC}" srcOrd="0" destOrd="0" presId="urn:microsoft.com/office/officeart/2005/8/layout/radial5"/>
    <dgm:cxn modelId="{15DE5A73-6616-48BC-9890-37BB4AAD232D}" type="presOf" srcId="{E03DF021-DB79-4E52-92E1-1CF1F617C908}" destId="{B5DABCC4-F76B-423A-B353-E86FE6CA6F20}" srcOrd="1" destOrd="0" presId="urn:microsoft.com/office/officeart/2005/8/layout/radial5"/>
    <dgm:cxn modelId="{C333BB04-6826-46A7-B1C8-17E667C3F817}" srcId="{104CB3DF-9DD4-4EDA-865E-E084997A9DC3}" destId="{0B773A19-77DE-486A-8E2C-ED6FF4FCFDD4}" srcOrd="3" destOrd="0" parTransId="{EAF7BF13-8785-4BF2-BC5B-DFA564E59247}" sibTransId="{4847CDF7-9665-460D-A440-4320621516AB}"/>
    <dgm:cxn modelId="{F170BE06-0856-4C4D-8B35-D6F57EF09751}" srcId="{104CB3DF-9DD4-4EDA-865E-E084997A9DC3}" destId="{31D69E10-926B-447A-AB1F-F58EDC5E8505}" srcOrd="1" destOrd="0" parTransId="{5C11D8EF-4E36-438A-89C7-48981F86ECF6}" sibTransId="{7D5A24C9-4721-4B86-95EE-5E55706459B3}"/>
    <dgm:cxn modelId="{48E53248-E981-494E-9F35-E53AD002D241}" type="presOf" srcId="{28DCAD9F-0B8B-4B6E-BD72-79EEB8A8A62C}" destId="{F4F41804-BE46-473F-AD29-B74424009199}" srcOrd="0" destOrd="0" presId="urn:microsoft.com/office/officeart/2005/8/layout/radial5"/>
    <dgm:cxn modelId="{3EB8449C-2F99-4825-8FB0-16B2CF151A58}" type="presOf" srcId="{0B773A19-77DE-486A-8E2C-ED6FF4FCFDD4}" destId="{D42C56EA-B366-48EE-877E-A6E507044E7F}" srcOrd="0" destOrd="0" presId="urn:microsoft.com/office/officeart/2005/8/layout/radial5"/>
    <dgm:cxn modelId="{DB18B872-6118-4D9B-818C-AE968DD2F0F5}" srcId="{104CB3DF-9DD4-4EDA-865E-E084997A9DC3}" destId="{B08E6E42-0B33-4FE3-88C3-801D78796EF9}" srcOrd="2" destOrd="0" parTransId="{AAAFF050-02C7-4357-A482-AE8F05679E48}" sibTransId="{3BFF33D7-19B2-4DBA-A2E4-89926D7C337B}"/>
    <dgm:cxn modelId="{1242504A-2A02-475C-9F27-AC3C9B28CAC6}" type="presOf" srcId="{EE143936-6A0C-4F70-9A34-FB20F9986ECE}" destId="{FC1BD10E-496B-4B52-A7F9-27C83096CA3A}" srcOrd="1" destOrd="0" presId="urn:microsoft.com/office/officeart/2005/8/layout/radial5"/>
    <dgm:cxn modelId="{8787E00D-209D-435E-8563-C6E8D7E57FE9}" type="presParOf" srcId="{DF77E69B-429C-41E4-BC4B-8C4FE0C5BD0F}" destId="{C82E61C4-58CE-479F-935D-47C3A075E08A}" srcOrd="0" destOrd="0" presId="urn:microsoft.com/office/officeart/2005/8/layout/radial5"/>
    <dgm:cxn modelId="{85EF7327-F459-495D-87BF-3C816CC49796}" type="presParOf" srcId="{DF77E69B-429C-41E4-BC4B-8C4FE0C5BD0F}" destId="{057DA59C-F92F-40FE-8DA5-ECEE458759EF}" srcOrd="1" destOrd="0" presId="urn:microsoft.com/office/officeart/2005/8/layout/radial5"/>
    <dgm:cxn modelId="{DBB97665-DF41-480E-937E-45FD705B77E5}" type="presParOf" srcId="{057DA59C-F92F-40FE-8DA5-ECEE458759EF}" destId="{B5DABCC4-F76B-423A-B353-E86FE6CA6F20}" srcOrd="0" destOrd="0" presId="urn:microsoft.com/office/officeart/2005/8/layout/radial5"/>
    <dgm:cxn modelId="{5D49CD25-9397-4A32-8A50-7614F6A94B72}" type="presParOf" srcId="{DF77E69B-429C-41E4-BC4B-8C4FE0C5BD0F}" destId="{59E16689-DA61-48FE-8E96-6BCCE9388BEC}" srcOrd="2" destOrd="0" presId="urn:microsoft.com/office/officeart/2005/8/layout/radial5"/>
    <dgm:cxn modelId="{13BEA41A-D2F2-4CB1-A5F4-C31F62B67B60}" type="presParOf" srcId="{DF77E69B-429C-41E4-BC4B-8C4FE0C5BD0F}" destId="{7401A7CA-7D63-4B31-A1B8-A5D103CB68AA}" srcOrd="3" destOrd="0" presId="urn:microsoft.com/office/officeart/2005/8/layout/radial5"/>
    <dgm:cxn modelId="{B0E97FA7-E8F1-4578-91E3-26018297252E}" type="presParOf" srcId="{7401A7CA-7D63-4B31-A1B8-A5D103CB68AA}" destId="{53F12588-F3E0-4B29-AD10-B63AD50D199B}" srcOrd="0" destOrd="0" presId="urn:microsoft.com/office/officeart/2005/8/layout/radial5"/>
    <dgm:cxn modelId="{92244773-AE6F-478E-82FF-C5BFF772450E}" type="presParOf" srcId="{DF77E69B-429C-41E4-BC4B-8C4FE0C5BD0F}" destId="{F2C30884-5948-4AAE-B189-43C144C3A839}" srcOrd="4" destOrd="0" presId="urn:microsoft.com/office/officeart/2005/8/layout/radial5"/>
    <dgm:cxn modelId="{AC193632-5080-4D34-B00F-BD8165D648F8}" type="presParOf" srcId="{DF77E69B-429C-41E4-BC4B-8C4FE0C5BD0F}" destId="{BD3A616D-7CE4-4354-92D8-52ADF9940333}" srcOrd="5" destOrd="0" presId="urn:microsoft.com/office/officeart/2005/8/layout/radial5"/>
    <dgm:cxn modelId="{4A75876E-1113-4961-B4BF-5E994C697212}" type="presParOf" srcId="{BD3A616D-7CE4-4354-92D8-52ADF9940333}" destId="{06AFDEF0-3F75-403D-A4D8-66A80417035E}" srcOrd="0" destOrd="0" presId="urn:microsoft.com/office/officeart/2005/8/layout/radial5"/>
    <dgm:cxn modelId="{7F199D36-872A-4216-A493-C0023111F83C}" type="presParOf" srcId="{DF77E69B-429C-41E4-BC4B-8C4FE0C5BD0F}" destId="{F6184EDD-FCDD-4F94-840E-AE6F0202B19A}" srcOrd="6" destOrd="0" presId="urn:microsoft.com/office/officeart/2005/8/layout/radial5"/>
    <dgm:cxn modelId="{9E6A5A74-0224-4BC9-BF27-F50948F2F7FA}" type="presParOf" srcId="{DF77E69B-429C-41E4-BC4B-8C4FE0C5BD0F}" destId="{86A1F7E5-836E-4061-A3F4-DBA2016BF075}" srcOrd="7" destOrd="0" presId="urn:microsoft.com/office/officeart/2005/8/layout/radial5"/>
    <dgm:cxn modelId="{CBFD8028-80D3-45D9-8B93-21EC0502B20B}" type="presParOf" srcId="{86A1F7E5-836E-4061-A3F4-DBA2016BF075}" destId="{4268C32D-062E-4D16-9975-E40D4FF96182}" srcOrd="0" destOrd="0" presId="urn:microsoft.com/office/officeart/2005/8/layout/radial5"/>
    <dgm:cxn modelId="{3808DE76-7B2F-44A2-B938-25B2C610FB78}" type="presParOf" srcId="{DF77E69B-429C-41E4-BC4B-8C4FE0C5BD0F}" destId="{D42C56EA-B366-48EE-877E-A6E507044E7F}" srcOrd="8" destOrd="0" presId="urn:microsoft.com/office/officeart/2005/8/layout/radial5"/>
    <dgm:cxn modelId="{28B88BA4-37C3-42B9-AD39-25EE09A1ECE2}" type="presParOf" srcId="{DF77E69B-429C-41E4-BC4B-8C4FE0C5BD0F}" destId="{FEBD359D-E753-4DD2-80E4-D7606AD2CD36}" srcOrd="9" destOrd="0" presId="urn:microsoft.com/office/officeart/2005/8/layout/radial5"/>
    <dgm:cxn modelId="{463A6EAA-5F8B-4A70-A831-FA8C040D3435}" type="presParOf" srcId="{FEBD359D-E753-4DD2-80E4-D7606AD2CD36}" destId="{33273BCE-5234-433A-8729-897FC82C7605}" srcOrd="0" destOrd="0" presId="urn:microsoft.com/office/officeart/2005/8/layout/radial5"/>
    <dgm:cxn modelId="{2D8D346E-BB40-44EC-80CE-27EAD1E02F8F}" type="presParOf" srcId="{DF77E69B-429C-41E4-BC4B-8C4FE0C5BD0F}" destId="{03C2CE6A-03CD-4456-9FA8-BBB652F02730}" srcOrd="10" destOrd="0" presId="urn:microsoft.com/office/officeart/2005/8/layout/radial5"/>
    <dgm:cxn modelId="{E48402E6-56E7-417B-AFA3-9D18C4CFE352}" type="presParOf" srcId="{DF77E69B-429C-41E4-BC4B-8C4FE0C5BD0F}" destId="{D8D3790B-33DB-4858-B7E5-01A2CBA8986D}" srcOrd="11" destOrd="0" presId="urn:microsoft.com/office/officeart/2005/8/layout/radial5"/>
    <dgm:cxn modelId="{607A1AA2-51EF-4502-95E4-A9A51DFCF31D}" type="presParOf" srcId="{D8D3790B-33DB-4858-B7E5-01A2CBA8986D}" destId="{FC1BD10E-496B-4B52-A7F9-27C83096CA3A}" srcOrd="0" destOrd="0" presId="urn:microsoft.com/office/officeart/2005/8/layout/radial5"/>
    <dgm:cxn modelId="{DDE09956-2054-4B0D-B543-0EC745DDA71F}" type="presParOf" srcId="{DF77E69B-429C-41E4-BC4B-8C4FE0C5BD0F}" destId="{F4F41804-BE46-473F-AD29-B74424009199}"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BF244-E6C6-4D5A-B6A9-F39339BC78FD}">
      <dsp:nvSpPr>
        <dsp:cNvPr id="0" name=""/>
        <dsp:cNvSpPr/>
      </dsp:nvSpPr>
      <dsp:spPr>
        <a:xfrm>
          <a:off x="783689" y="1598351"/>
          <a:ext cx="2039219" cy="2039219"/>
        </a:xfrm>
        <a:prstGeom prst="ellipse">
          <a:avLst/>
        </a:prstGeom>
        <a:solidFill>
          <a:schemeClr val="accent3">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1600" tIns="101600" rIns="101600" bIns="101600" numCol="1" spcCol="1270" anchor="ctr" anchorCtr="0">
          <a:noAutofit/>
        </a:bodyPr>
        <a:lstStyle/>
        <a:p>
          <a:pPr lvl="0" algn="ctr" defTabSz="3556000">
            <a:lnSpc>
              <a:spcPct val="90000"/>
            </a:lnSpc>
            <a:spcBef>
              <a:spcPct val="0"/>
            </a:spcBef>
            <a:spcAft>
              <a:spcPct val="35000"/>
            </a:spcAft>
          </a:pPr>
          <a:r>
            <a:rPr lang="bn-BD" sz="80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গ্রন্থ</a:t>
          </a:r>
          <a:endParaRPr lang="en-US" sz="8000" kern="1200" dirty="0"/>
        </a:p>
      </dsp:txBody>
      <dsp:txXfrm>
        <a:off x="1082326" y="1896988"/>
        <a:ext cx="1441945" cy="1441945"/>
      </dsp:txXfrm>
    </dsp:sp>
    <dsp:sp modelId="{1A2B0A7D-BDDB-4B5B-B1E8-9788CF835D86}">
      <dsp:nvSpPr>
        <dsp:cNvPr id="0" name=""/>
        <dsp:cNvSpPr/>
      </dsp:nvSpPr>
      <dsp:spPr>
        <a:xfrm>
          <a:off x="849171" y="875706"/>
          <a:ext cx="1689320" cy="129893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বনফুলের</a:t>
          </a:r>
          <a:r>
            <a:rPr lang="en-US" sz="2400" b="1" kern="1200" dirty="0" smtClean="0">
              <a:solidFill>
                <a:schemeClr val="tx1"/>
              </a:solidFill>
              <a:latin typeface="NikoshBAN" pitchFamily="2" charset="0"/>
              <a:cs typeface="NikoshBAN" pitchFamily="2" charset="0"/>
            </a:rPr>
            <a:t> </a:t>
          </a:r>
          <a:r>
            <a:rPr lang="en-US" sz="2400" b="1" kern="1200" dirty="0" err="1" smtClean="0">
              <a:solidFill>
                <a:schemeClr val="tx1"/>
              </a:solidFill>
              <a:latin typeface="NikoshBAN" pitchFamily="2" charset="0"/>
              <a:cs typeface="NikoshBAN" pitchFamily="2" charset="0"/>
            </a:rPr>
            <a:t>গল্প</a:t>
          </a:r>
          <a:endParaRPr lang="en-US" sz="2400" b="1" kern="1200" dirty="0"/>
        </a:p>
      </dsp:txBody>
      <dsp:txXfrm>
        <a:off x="1096566" y="1065930"/>
        <a:ext cx="1194530" cy="918484"/>
      </dsp:txXfrm>
    </dsp:sp>
    <dsp:sp modelId="{2A482C46-CC24-4135-87F2-E2FFA48D0BFE}">
      <dsp:nvSpPr>
        <dsp:cNvPr id="0" name=""/>
        <dsp:cNvSpPr/>
      </dsp:nvSpPr>
      <dsp:spPr>
        <a:xfrm>
          <a:off x="1804471" y="2813885"/>
          <a:ext cx="1532606" cy="12192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অদৃশ্যলোকে</a:t>
          </a:r>
          <a:endParaRPr lang="en-US" sz="2400" b="1" kern="1200" dirty="0"/>
        </a:p>
      </dsp:txBody>
      <dsp:txXfrm>
        <a:off x="2028916" y="2992441"/>
        <a:ext cx="1083716" cy="862147"/>
      </dsp:txXfrm>
    </dsp:sp>
    <dsp:sp modelId="{F82EAE02-9920-44C1-8F98-7DB579B5384E}">
      <dsp:nvSpPr>
        <dsp:cNvPr id="0" name=""/>
        <dsp:cNvSpPr/>
      </dsp:nvSpPr>
      <dsp:spPr>
        <a:xfrm>
          <a:off x="1953062" y="1615447"/>
          <a:ext cx="1592202" cy="123457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NikoshBAN" pitchFamily="2" charset="0"/>
              <a:cs typeface="NikoshBAN" pitchFamily="2" charset="0"/>
            </a:rPr>
            <a:t>বহুবর্ণ</a:t>
          </a:r>
          <a:r>
            <a:rPr lang="en-US" sz="2400" b="1" kern="1200" dirty="0" smtClean="0">
              <a:latin typeface="NikoshBAN" pitchFamily="2" charset="0"/>
              <a:cs typeface="NikoshBAN" pitchFamily="2" charset="0"/>
            </a:rPr>
            <a:t> </a:t>
          </a:r>
          <a:endParaRPr lang="en-US" sz="2400" b="1" kern="1200" dirty="0"/>
        </a:p>
      </dsp:txBody>
      <dsp:txXfrm>
        <a:off x="2186235" y="1796246"/>
        <a:ext cx="1125856" cy="872976"/>
      </dsp:txXfrm>
    </dsp:sp>
    <dsp:sp modelId="{AC91A442-136D-4C6A-9B4C-51B5B7D86089}">
      <dsp:nvSpPr>
        <dsp:cNvPr id="0" name=""/>
        <dsp:cNvSpPr/>
      </dsp:nvSpPr>
      <dsp:spPr>
        <a:xfrm>
          <a:off x="365831" y="2659568"/>
          <a:ext cx="1566018" cy="12731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বাহুল্য</a:t>
          </a:r>
          <a:endParaRPr lang="en-US" sz="2400" b="1" kern="1200" dirty="0"/>
        </a:p>
      </dsp:txBody>
      <dsp:txXfrm>
        <a:off x="595169" y="2846014"/>
        <a:ext cx="1107342" cy="900243"/>
      </dsp:txXfrm>
    </dsp:sp>
    <dsp:sp modelId="{3987FEF4-9BE3-4453-B01E-559420D59FB5}">
      <dsp:nvSpPr>
        <dsp:cNvPr id="0" name=""/>
        <dsp:cNvSpPr/>
      </dsp:nvSpPr>
      <dsp:spPr>
        <a:xfrm>
          <a:off x="-233523" y="1831023"/>
          <a:ext cx="1655275" cy="109921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NikoshBAN" pitchFamily="2" charset="0"/>
              <a:cs typeface="NikoshBAN" pitchFamily="2" charset="0"/>
            </a:rPr>
            <a:t>অনুগামিনী</a:t>
          </a:r>
          <a:endParaRPr lang="bn-BD" sz="2000" b="1" kern="1200" dirty="0" smtClean="0">
            <a:solidFill>
              <a:schemeClr val="tx1"/>
            </a:solidFill>
            <a:latin typeface="NikoshBAN" pitchFamily="2" charset="0"/>
            <a:cs typeface="NikoshBAN" pitchFamily="2" charset="0"/>
          </a:endParaRPr>
        </a:p>
      </dsp:txBody>
      <dsp:txXfrm>
        <a:off x="8886" y="1991999"/>
        <a:ext cx="1170457" cy="777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95627-CCE0-49C2-AB44-7D480C3C6CBB}">
      <dsp:nvSpPr>
        <dsp:cNvPr id="0" name=""/>
        <dsp:cNvSpPr/>
      </dsp:nvSpPr>
      <dsp:spPr>
        <a:xfrm>
          <a:off x="1730551" y="1048"/>
          <a:ext cx="1459540" cy="657938"/>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err="1" smtClean="0">
              <a:latin typeface="NikoshBAN" pitchFamily="2" charset="0"/>
              <a:cs typeface="NikoshBAN" pitchFamily="2" charset="0"/>
            </a:rPr>
            <a:t>বলাইচাঁদ</a:t>
          </a:r>
          <a:r>
            <a:rPr lang="en-AU" sz="2000" b="1" kern="1200" dirty="0" smtClean="0">
              <a:latin typeface="NikoshBAN" pitchFamily="2" charset="0"/>
              <a:cs typeface="NikoshBAN" pitchFamily="2" charset="0"/>
            </a:rPr>
            <a:t> </a:t>
          </a:r>
          <a:r>
            <a:rPr lang="en-AU" sz="2000" b="1" kern="1200" dirty="0" err="1" smtClean="0">
              <a:latin typeface="NikoshBAN" pitchFamily="2" charset="0"/>
              <a:cs typeface="NikoshBAN" pitchFamily="2" charset="0"/>
            </a:rPr>
            <a:t>মুখোপাধ্যায়</a:t>
          </a:r>
          <a:endParaRPr lang="en-US" sz="2000" b="1" kern="1200" dirty="0">
            <a:latin typeface="NikoshBAN" pitchFamily="2" charset="0"/>
            <a:cs typeface="NikoshBAN" pitchFamily="2" charset="0"/>
          </a:endParaRPr>
        </a:p>
      </dsp:txBody>
      <dsp:txXfrm>
        <a:off x="1762669" y="33166"/>
        <a:ext cx="1395304" cy="593702"/>
      </dsp:txXfrm>
    </dsp:sp>
    <dsp:sp modelId="{C5389AC7-0F08-441C-97FC-A8855E66AFB8}">
      <dsp:nvSpPr>
        <dsp:cNvPr id="0" name=""/>
        <dsp:cNvSpPr/>
      </dsp:nvSpPr>
      <dsp:spPr>
        <a:xfrm>
          <a:off x="636251" y="145414"/>
          <a:ext cx="3103576" cy="3103576"/>
        </a:xfrm>
        <a:custGeom>
          <a:avLst/>
          <a:gdLst/>
          <a:ahLst/>
          <a:cxnLst/>
          <a:rect l="0" t="0" r="0" b="0"/>
          <a:pathLst>
            <a:path>
              <a:moveTo>
                <a:pt x="2607882" y="414813"/>
              </a:moveTo>
              <a:arcTo wR="1551788" hR="1551788" stAng="18773274" swAng="481824"/>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D30FCC50-D238-4C89-B9E8-7E892CD9B261}">
      <dsp:nvSpPr>
        <dsp:cNvPr id="0" name=""/>
        <dsp:cNvSpPr/>
      </dsp:nvSpPr>
      <dsp:spPr>
        <a:xfrm>
          <a:off x="3208359" y="776015"/>
          <a:ext cx="1012213" cy="657938"/>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BD" sz="2000" b="1" kern="1200" dirty="0" smtClean="0">
              <a:latin typeface="NikoshBAN" pitchFamily="2" charset="0"/>
              <a:cs typeface="NikoshBAN" pitchFamily="2" charset="0"/>
            </a:rPr>
            <a:t>জন্ম</a:t>
          </a:r>
          <a:r>
            <a:rPr lang="en-US" sz="2000" b="1" kern="1200" dirty="0" smtClean="0">
              <a:latin typeface="NikoshBAN" pitchFamily="2" charset="0"/>
              <a:cs typeface="NikoshBAN" pitchFamily="2" charset="0"/>
            </a:rPr>
            <a:t>:</a:t>
          </a:r>
          <a:r>
            <a:rPr lang="bn-BD" sz="2000" b="1" kern="1200" dirty="0" smtClean="0">
              <a:latin typeface="NikoshBAN" pitchFamily="2" charset="0"/>
              <a:cs typeface="NikoshBAN" pitchFamily="2" charset="0"/>
            </a:rPr>
            <a:t> </a:t>
          </a:r>
          <a:r>
            <a:rPr lang="en-US" sz="2000" b="1" kern="1200" dirty="0" smtClean="0">
              <a:latin typeface="NikoshBAN" pitchFamily="2" charset="0"/>
              <a:cs typeface="NikoshBAN" pitchFamily="2" charset="0"/>
            </a:rPr>
            <a:t>১৮৯৯</a:t>
          </a:r>
          <a:r>
            <a:rPr lang="bn-BD" sz="2000" b="1" kern="1200" dirty="0" smtClean="0">
              <a:latin typeface="NikoshBAN" pitchFamily="2" charset="0"/>
              <a:cs typeface="NikoshBAN" pitchFamily="2" charset="0"/>
            </a:rPr>
            <a:t> খ্রিষ্টাব্দ</a:t>
          </a:r>
          <a:endParaRPr lang="en-US" sz="2000" b="1" kern="1200" dirty="0">
            <a:latin typeface="NikoshBAN" pitchFamily="2" charset="0"/>
            <a:cs typeface="NikoshBAN" pitchFamily="2" charset="0"/>
          </a:endParaRPr>
        </a:p>
      </dsp:txBody>
      <dsp:txXfrm>
        <a:off x="3240477" y="808133"/>
        <a:ext cx="947977" cy="593702"/>
      </dsp:txXfrm>
    </dsp:sp>
    <dsp:sp modelId="{4793571D-6E39-4D66-B855-AA3F53178519}">
      <dsp:nvSpPr>
        <dsp:cNvPr id="0" name=""/>
        <dsp:cNvSpPr/>
      </dsp:nvSpPr>
      <dsp:spPr>
        <a:xfrm>
          <a:off x="874970" y="462518"/>
          <a:ext cx="3103576" cy="3103576"/>
        </a:xfrm>
        <a:custGeom>
          <a:avLst/>
          <a:gdLst/>
          <a:ahLst/>
          <a:cxnLst/>
          <a:rect l="0" t="0" r="0" b="0"/>
          <a:pathLst>
            <a:path>
              <a:moveTo>
                <a:pt x="3048378" y="1141588"/>
              </a:moveTo>
              <a:arcTo wR="1551788" hR="1551788" stAng="20680335" swAng="1223034"/>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A15B7915-37BA-4DF1-A184-5B29D317317E}">
      <dsp:nvSpPr>
        <dsp:cNvPr id="0" name=""/>
        <dsp:cNvSpPr/>
      </dsp:nvSpPr>
      <dsp:spPr>
        <a:xfrm>
          <a:off x="3247492" y="2328730"/>
          <a:ext cx="1113434" cy="657938"/>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BD" sz="2000" b="1" kern="1200" dirty="0" smtClean="0">
              <a:latin typeface="NikoshBAN" pitchFamily="2" charset="0"/>
              <a:cs typeface="NikoshBAN" pitchFamily="2" charset="0"/>
            </a:rPr>
            <a:t>প্রকৃত নাম: </a:t>
          </a:r>
          <a:r>
            <a:rPr lang="en-US" sz="2000" b="1" kern="1200" dirty="0" err="1" smtClean="0">
              <a:latin typeface="NikoshBAN" pitchFamily="2" charset="0"/>
              <a:cs typeface="NikoshBAN" pitchFamily="2" charset="0"/>
            </a:rPr>
            <a:t>বনফুল</a:t>
          </a:r>
          <a:endParaRPr lang="en-US" sz="2000" b="1" kern="1200" dirty="0">
            <a:latin typeface="NikoshBAN" pitchFamily="2" charset="0"/>
            <a:cs typeface="NikoshBAN" pitchFamily="2" charset="0"/>
          </a:endParaRPr>
        </a:p>
      </dsp:txBody>
      <dsp:txXfrm>
        <a:off x="3279610" y="2360848"/>
        <a:ext cx="1049198" cy="593702"/>
      </dsp:txXfrm>
    </dsp:sp>
    <dsp:sp modelId="{20D700D3-03EF-4298-93FD-7F903040D8EF}">
      <dsp:nvSpPr>
        <dsp:cNvPr id="0" name=""/>
        <dsp:cNvSpPr/>
      </dsp:nvSpPr>
      <dsp:spPr>
        <a:xfrm>
          <a:off x="1061605" y="197593"/>
          <a:ext cx="3103576" cy="3103576"/>
        </a:xfrm>
        <a:custGeom>
          <a:avLst/>
          <a:gdLst/>
          <a:ahLst/>
          <a:cxnLst/>
          <a:rect l="0" t="0" r="0" b="0"/>
          <a:pathLst>
            <a:path>
              <a:moveTo>
                <a:pt x="2421145" y="2837192"/>
              </a:moveTo>
              <a:arcTo wR="1551788" hR="1551788" stAng="3355700" swAng="552167"/>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6D0A6394-7AE7-497C-9C13-F5605F8783A1}">
      <dsp:nvSpPr>
        <dsp:cNvPr id="0" name=""/>
        <dsp:cNvSpPr/>
      </dsp:nvSpPr>
      <dsp:spPr>
        <a:xfrm>
          <a:off x="1730551" y="3050839"/>
          <a:ext cx="1459540" cy="657938"/>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b="1" kern="1200" dirty="0" smtClean="0">
              <a:latin typeface="NikoshBAN" pitchFamily="2" charset="0"/>
              <a:cs typeface="NikoshBAN" pitchFamily="2" charset="0"/>
            </a:rPr>
            <a:t>পেশা:</a:t>
          </a:r>
          <a:r>
            <a:rPr lang="en-US" sz="2400" b="1" kern="1200" dirty="0" smtClean="0">
              <a:latin typeface="NikoshBAN" pitchFamily="2" charset="0"/>
              <a:cs typeface="NikoshBAN" pitchFamily="2" charset="0"/>
            </a:rPr>
            <a:t> </a:t>
          </a:r>
          <a:r>
            <a:rPr lang="en-US" sz="2400" b="1" kern="1200" dirty="0" err="1" smtClean="0">
              <a:latin typeface="NikoshBAN" pitchFamily="2" charset="0"/>
              <a:cs typeface="NikoshBAN" pitchFamily="2" charset="0"/>
            </a:rPr>
            <a:t>চিকি</a:t>
          </a:r>
          <a:r>
            <a:rPr lang="bn-BD" sz="2400" b="1" kern="1200" dirty="0" smtClean="0">
              <a:latin typeface="NikoshBAN" pitchFamily="2" charset="0"/>
              <a:cs typeface="NikoshBAN" pitchFamily="2" charset="0"/>
            </a:rPr>
            <a:t>ৎসক</a:t>
          </a:r>
          <a:endParaRPr lang="en-US" sz="2400" b="1" kern="1200" dirty="0">
            <a:latin typeface="NikoshBAN" pitchFamily="2" charset="0"/>
            <a:cs typeface="NikoshBAN" pitchFamily="2" charset="0"/>
          </a:endParaRPr>
        </a:p>
      </dsp:txBody>
      <dsp:txXfrm>
        <a:off x="1762669" y="3082957"/>
        <a:ext cx="1395304" cy="593702"/>
      </dsp:txXfrm>
    </dsp:sp>
    <dsp:sp modelId="{55AB23B1-0FD4-42A7-8BC5-3DBE4F5FBAF0}">
      <dsp:nvSpPr>
        <dsp:cNvPr id="0" name=""/>
        <dsp:cNvSpPr/>
      </dsp:nvSpPr>
      <dsp:spPr>
        <a:xfrm>
          <a:off x="755461" y="197593"/>
          <a:ext cx="3103576" cy="3103576"/>
        </a:xfrm>
        <a:custGeom>
          <a:avLst/>
          <a:gdLst/>
          <a:ahLst/>
          <a:cxnLst/>
          <a:rect l="0" t="0" r="0" b="0"/>
          <a:pathLst>
            <a:path>
              <a:moveTo>
                <a:pt x="899194" y="2959683"/>
              </a:moveTo>
              <a:arcTo wR="1551788" hR="1551788" stAng="6892133" swAng="552167"/>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5C683CD5-CCB0-4306-B106-03A1E74AB24F}">
      <dsp:nvSpPr>
        <dsp:cNvPr id="0" name=""/>
        <dsp:cNvSpPr/>
      </dsp:nvSpPr>
      <dsp:spPr>
        <a:xfrm>
          <a:off x="610326" y="2328730"/>
          <a:ext cx="1012213" cy="657938"/>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NikoshBAN" pitchFamily="2" charset="0"/>
              <a:cs typeface="NikoshBAN" pitchFamily="2" charset="0"/>
            </a:rPr>
            <a:t>উপাধি</a:t>
          </a:r>
          <a:r>
            <a:rPr lang="en-US" sz="2400" b="1" kern="1200" dirty="0" smtClean="0">
              <a:latin typeface="NikoshBAN" pitchFamily="2" charset="0"/>
              <a:cs typeface="NikoshBAN" pitchFamily="2" charset="0"/>
            </a:rPr>
            <a:t>: </a:t>
          </a:r>
          <a:r>
            <a:rPr lang="en-US" sz="2400" b="1" kern="1200" dirty="0" err="1" smtClean="0">
              <a:latin typeface="NikoshBAN" pitchFamily="2" charset="0"/>
              <a:cs typeface="NikoshBAN" pitchFamily="2" charset="0"/>
            </a:rPr>
            <a:t>পদ্মভূষণ</a:t>
          </a:r>
          <a:endParaRPr lang="en-US" sz="2400" b="1" kern="1200" dirty="0">
            <a:latin typeface="NikoshBAN" pitchFamily="2" charset="0"/>
            <a:cs typeface="NikoshBAN" pitchFamily="2" charset="0"/>
          </a:endParaRPr>
        </a:p>
      </dsp:txBody>
      <dsp:txXfrm>
        <a:off x="642444" y="2360848"/>
        <a:ext cx="947977" cy="593702"/>
      </dsp:txXfrm>
    </dsp:sp>
    <dsp:sp modelId="{8465B7FE-F795-4668-9AC4-66166F28034D}">
      <dsp:nvSpPr>
        <dsp:cNvPr id="0" name=""/>
        <dsp:cNvSpPr/>
      </dsp:nvSpPr>
      <dsp:spPr>
        <a:xfrm>
          <a:off x="908533" y="330017"/>
          <a:ext cx="3103576" cy="3103576"/>
        </a:xfrm>
        <a:custGeom>
          <a:avLst/>
          <a:gdLst/>
          <a:ahLst/>
          <a:cxnLst/>
          <a:rect l="0" t="0" r="0" b="0"/>
          <a:pathLst>
            <a:path>
              <a:moveTo>
                <a:pt x="24228" y="1824933"/>
              </a:moveTo>
              <a:arcTo wR="1551788" hR="1551788" stAng="10191719" swAng="1216562"/>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8F6B4EBD-FF1C-418A-8A9C-D76A92FC23FC}">
      <dsp:nvSpPr>
        <dsp:cNvPr id="0" name=""/>
        <dsp:cNvSpPr/>
      </dsp:nvSpPr>
      <dsp:spPr>
        <a:xfrm>
          <a:off x="610326" y="776942"/>
          <a:ext cx="1012213" cy="657938"/>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b="1" kern="1200" dirty="0" smtClean="0">
              <a:latin typeface="NikoshBAN" pitchFamily="2" charset="0"/>
              <a:cs typeface="NikoshBAN" pitchFamily="2" charset="0"/>
            </a:rPr>
            <a:t>মৃত্যু:</a:t>
          </a:r>
          <a:r>
            <a:rPr lang="en-US" sz="2400" b="1" kern="1200" dirty="0" smtClean="0">
              <a:latin typeface="NikoshBAN" pitchFamily="2" charset="0"/>
              <a:cs typeface="NikoshBAN" pitchFamily="2" charset="0"/>
            </a:rPr>
            <a:t> </a:t>
          </a:r>
          <a:r>
            <a:rPr lang="bn-BD" sz="2400" b="1" kern="1200" dirty="0" smtClean="0">
              <a:latin typeface="NikoshBAN" pitchFamily="2" charset="0"/>
              <a:cs typeface="NikoshBAN" pitchFamily="2" charset="0"/>
            </a:rPr>
            <a:t>১৯৭৯</a:t>
          </a:r>
          <a:endParaRPr lang="en-US" sz="2400" b="1" kern="1200" dirty="0">
            <a:latin typeface="NikoshBAN" pitchFamily="2" charset="0"/>
            <a:cs typeface="NikoshBAN" pitchFamily="2" charset="0"/>
          </a:endParaRPr>
        </a:p>
      </dsp:txBody>
      <dsp:txXfrm>
        <a:off x="642444" y="809060"/>
        <a:ext cx="947977" cy="593702"/>
      </dsp:txXfrm>
    </dsp:sp>
    <dsp:sp modelId="{EB7F692E-715F-4AEF-93C5-B0EF4B81D149}">
      <dsp:nvSpPr>
        <dsp:cNvPr id="0" name=""/>
        <dsp:cNvSpPr/>
      </dsp:nvSpPr>
      <dsp:spPr>
        <a:xfrm>
          <a:off x="908533" y="330017"/>
          <a:ext cx="3103576" cy="3103576"/>
        </a:xfrm>
        <a:custGeom>
          <a:avLst/>
          <a:gdLst/>
          <a:ahLst/>
          <a:cxnLst/>
          <a:rect l="0" t="0" r="0" b="0"/>
          <a:pathLst>
            <a:path>
              <a:moveTo>
                <a:pt x="527522" y="386058"/>
              </a:moveTo>
              <a:arcTo wR="1551788" hR="1551788" stAng="13721756" swAng="597192"/>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E61C4-58CE-479F-935D-47C3A075E08A}">
      <dsp:nvSpPr>
        <dsp:cNvPr id="0" name=""/>
        <dsp:cNvSpPr/>
      </dsp:nvSpPr>
      <dsp:spPr>
        <a:xfrm>
          <a:off x="3033235" y="1829586"/>
          <a:ext cx="1304713" cy="130471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lang="bn-BD" sz="5200" b="1" kern="1200" dirty="0" smtClean="0">
              <a:latin typeface="NikoshBAN" pitchFamily="2" charset="0"/>
              <a:cs typeface="NikoshBAN" pitchFamily="2" charset="0"/>
            </a:rPr>
            <a:t>মিনু</a:t>
          </a:r>
          <a:endParaRPr lang="en-US" sz="5200" b="1" kern="1200" dirty="0">
            <a:latin typeface="NikoshBAN" pitchFamily="2" charset="0"/>
            <a:cs typeface="NikoshBAN" pitchFamily="2" charset="0"/>
          </a:endParaRPr>
        </a:p>
      </dsp:txBody>
      <dsp:txXfrm>
        <a:off x="3224306" y="2020657"/>
        <a:ext cx="922571" cy="922571"/>
      </dsp:txXfrm>
    </dsp:sp>
    <dsp:sp modelId="{057DA59C-F92F-40FE-8DA5-ECEE458759EF}">
      <dsp:nvSpPr>
        <dsp:cNvPr id="0" name=""/>
        <dsp:cNvSpPr/>
      </dsp:nvSpPr>
      <dsp:spPr>
        <a:xfrm rot="16200000">
          <a:off x="3547608" y="1355249"/>
          <a:ext cx="275966" cy="443602"/>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a:p>
      </dsp:txBody>
      <dsp:txXfrm>
        <a:off x="3589003" y="1485364"/>
        <a:ext cx="193176" cy="266162"/>
      </dsp:txXfrm>
    </dsp:sp>
    <dsp:sp modelId="{59E16689-DA61-48FE-8E96-6BCCE9388BEC}">
      <dsp:nvSpPr>
        <dsp:cNvPr id="0" name=""/>
        <dsp:cNvSpPr/>
      </dsp:nvSpPr>
      <dsp:spPr>
        <a:xfrm>
          <a:off x="3033235" y="4180"/>
          <a:ext cx="1304713" cy="130471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NikoshBAN" pitchFamily="2" charset="0"/>
              <a:cs typeface="NikoshBAN" pitchFamily="2" charset="0"/>
            </a:rPr>
            <a:t>মা</a:t>
          </a:r>
          <a:r>
            <a:rPr lang="en-US" sz="2400" b="1" kern="1200" dirty="0" smtClean="0">
              <a:solidFill>
                <a:schemeClr val="tx1"/>
              </a:solidFill>
              <a:latin typeface="NikoshBAN" pitchFamily="2" charset="0"/>
              <a:cs typeface="NikoshBAN" pitchFamily="2" charset="0"/>
            </a:rPr>
            <a:t> </a:t>
          </a:r>
          <a:r>
            <a:rPr lang="bn-BD" sz="2400" b="1" kern="1200" dirty="0" smtClean="0">
              <a:solidFill>
                <a:schemeClr val="tx1"/>
              </a:solidFill>
              <a:latin typeface="NikoshBAN" pitchFamily="2" charset="0"/>
              <a:cs typeface="NikoshBAN" pitchFamily="2" charset="0"/>
            </a:rPr>
            <a:t>নেই</a:t>
          </a:r>
          <a:endParaRPr lang="en-US" sz="2400" b="1" kern="1200" dirty="0">
            <a:solidFill>
              <a:schemeClr val="tx1"/>
            </a:solidFill>
          </a:endParaRPr>
        </a:p>
      </dsp:txBody>
      <dsp:txXfrm>
        <a:off x="3224306" y="195251"/>
        <a:ext cx="922571" cy="922571"/>
      </dsp:txXfrm>
    </dsp:sp>
    <dsp:sp modelId="{7401A7CA-7D63-4B31-A1B8-A5D103CB68AA}">
      <dsp:nvSpPr>
        <dsp:cNvPr id="0" name=""/>
        <dsp:cNvSpPr/>
      </dsp:nvSpPr>
      <dsp:spPr>
        <a:xfrm rot="19800000">
          <a:off x="4331268" y="1807695"/>
          <a:ext cx="275966" cy="443602"/>
        </a:xfrm>
        <a:prstGeom prst="rightArrow">
          <a:avLst>
            <a:gd name="adj1" fmla="val 60000"/>
            <a:gd name="adj2" fmla="val 50000"/>
          </a:avLst>
        </a:prstGeom>
        <a:solidFill>
          <a:schemeClr val="accent5">
            <a:hueOff val="-1470669"/>
            <a:satOff val="-2046"/>
            <a:lumOff val="-78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a:p>
      </dsp:txBody>
      <dsp:txXfrm>
        <a:off x="4336814" y="1917113"/>
        <a:ext cx="193176" cy="266162"/>
      </dsp:txXfrm>
    </dsp:sp>
    <dsp:sp modelId="{F2C30884-5948-4AAE-B189-43C144C3A839}">
      <dsp:nvSpPr>
        <dsp:cNvPr id="0" name=""/>
        <dsp:cNvSpPr/>
      </dsp:nvSpPr>
      <dsp:spPr>
        <a:xfrm>
          <a:off x="4614082" y="916883"/>
          <a:ext cx="1304713" cy="1304713"/>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7500000"/>
          </a:lightRig>
        </a:scene3d>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বাবা নেই</a:t>
          </a:r>
          <a:endParaRPr lang="en-US" sz="2400" b="1" kern="1200" dirty="0">
            <a:solidFill>
              <a:schemeClr val="tx1"/>
            </a:solidFill>
          </a:endParaRPr>
        </a:p>
      </dsp:txBody>
      <dsp:txXfrm>
        <a:off x="4805153" y="1107954"/>
        <a:ext cx="922571" cy="922571"/>
      </dsp:txXfrm>
    </dsp:sp>
    <dsp:sp modelId="{BD3A616D-7CE4-4354-92D8-52ADF9940333}">
      <dsp:nvSpPr>
        <dsp:cNvPr id="0" name=""/>
        <dsp:cNvSpPr/>
      </dsp:nvSpPr>
      <dsp:spPr>
        <a:xfrm rot="1800000">
          <a:off x="4331268" y="2712587"/>
          <a:ext cx="275966" cy="443602"/>
        </a:xfrm>
        <a:prstGeom prst="rightArrow">
          <a:avLst>
            <a:gd name="adj1" fmla="val 60000"/>
            <a:gd name="adj2" fmla="val 50000"/>
          </a:avLst>
        </a:prstGeom>
        <a:solidFill>
          <a:schemeClr val="accent5">
            <a:hueOff val="-2941338"/>
            <a:satOff val="-4091"/>
            <a:lumOff val="-156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a:p>
      </dsp:txBody>
      <dsp:txXfrm>
        <a:off x="4336814" y="2780610"/>
        <a:ext cx="193176" cy="266162"/>
      </dsp:txXfrm>
    </dsp:sp>
    <dsp:sp modelId="{F6184EDD-FCDD-4F94-840E-AE6F0202B19A}">
      <dsp:nvSpPr>
        <dsp:cNvPr id="0" name=""/>
        <dsp:cNvSpPr/>
      </dsp:nvSpPr>
      <dsp:spPr>
        <a:xfrm>
          <a:off x="4614082" y="2742288"/>
          <a:ext cx="1304713" cy="1304713"/>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7500000"/>
          </a:lightRig>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বোবা</a:t>
          </a:r>
          <a:endParaRPr lang="en-US" sz="2400" b="1" kern="1200" dirty="0">
            <a:solidFill>
              <a:schemeClr val="tx1"/>
            </a:solidFill>
          </a:endParaRPr>
        </a:p>
      </dsp:txBody>
      <dsp:txXfrm>
        <a:off x="4805153" y="2933359"/>
        <a:ext cx="922571" cy="922571"/>
      </dsp:txXfrm>
    </dsp:sp>
    <dsp:sp modelId="{86A1F7E5-836E-4061-A3F4-DBA2016BF075}">
      <dsp:nvSpPr>
        <dsp:cNvPr id="0" name=""/>
        <dsp:cNvSpPr/>
      </dsp:nvSpPr>
      <dsp:spPr>
        <a:xfrm rot="5400000">
          <a:off x="3547608" y="3165034"/>
          <a:ext cx="275966" cy="443602"/>
        </a:xfrm>
        <a:prstGeom prst="rightArrow">
          <a:avLst>
            <a:gd name="adj1" fmla="val 60000"/>
            <a:gd name="adj2" fmla="val 50000"/>
          </a:avLst>
        </a:prstGeom>
        <a:solidFill>
          <a:schemeClr val="accent5">
            <a:hueOff val="-4412007"/>
            <a:satOff val="-6137"/>
            <a:lumOff val="-235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a:p>
      </dsp:txBody>
      <dsp:txXfrm>
        <a:off x="3589003" y="3212359"/>
        <a:ext cx="193176" cy="266162"/>
      </dsp:txXfrm>
    </dsp:sp>
    <dsp:sp modelId="{D42C56EA-B366-48EE-877E-A6E507044E7F}">
      <dsp:nvSpPr>
        <dsp:cNvPr id="0" name=""/>
        <dsp:cNvSpPr/>
      </dsp:nvSpPr>
      <dsp:spPr>
        <a:xfrm>
          <a:off x="3033235" y="3654991"/>
          <a:ext cx="1304713" cy="1304713"/>
        </a:xfrm>
        <a:prstGeom prst="ellipse">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 ঈষৎ কালা</a:t>
          </a:r>
          <a:endParaRPr lang="en-US" sz="2400" b="1" kern="1200" dirty="0">
            <a:solidFill>
              <a:schemeClr val="tx1"/>
            </a:solidFill>
          </a:endParaRPr>
        </a:p>
      </dsp:txBody>
      <dsp:txXfrm>
        <a:off x="3224306" y="3846062"/>
        <a:ext cx="922571" cy="922571"/>
      </dsp:txXfrm>
    </dsp:sp>
    <dsp:sp modelId="{FEBD359D-E753-4DD2-80E4-D7606AD2CD36}">
      <dsp:nvSpPr>
        <dsp:cNvPr id="0" name=""/>
        <dsp:cNvSpPr/>
      </dsp:nvSpPr>
      <dsp:spPr>
        <a:xfrm rot="9000000">
          <a:off x="2763948" y="2712587"/>
          <a:ext cx="275966" cy="443602"/>
        </a:xfrm>
        <a:prstGeom prst="rightArrow">
          <a:avLst>
            <a:gd name="adj1" fmla="val 60000"/>
            <a:gd name="adj2" fmla="val 50000"/>
          </a:avLst>
        </a:prstGeom>
        <a:solidFill>
          <a:schemeClr val="accent5">
            <a:hueOff val="-5882676"/>
            <a:satOff val="-8182"/>
            <a:lumOff val="-3138"/>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a:p>
      </dsp:txBody>
      <dsp:txXfrm rot="10800000">
        <a:off x="2841192" y="2780610"/>
        <a:ext cx="193176" cy="266162"/>
      </dsp:txXfrm>
    </dsp:sp>
    <dsp:sp modelId="{03C2CE6A-03CD-4456-9FA8-BBB652F02730}">
      <dsp:nvSpPr>
        <dsp:cNvPr id="0" name=""/>
        <dsp:cNvSpPr/>
      </dsp:nvSpPr>
      <dsp:spPr>
        <a:xfrm>
          <a:off x="1452387" y="2742288"/>
          <a:ext cx="1304713" cy="1304713"/>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7500000"/>
          </a:lightRig>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b="1" kern="1200" dirty="0" smtClean="0">
              <a:solidFill>
                <a:schemeClr val="tx1"/>
              </a:solidFill>
              <a:latin typeface="NikoshBAN" pitchFamily="2" charset="0"/>
              <a:cs typeface="NikoshBAN" pitchFamily="2" charset="0"/>
            </a:rPr>
            <a:t>বয়স দশ</a:t>
          </a:r>
          <a:endParaRPr lang="en-US" sz="2400" b="1" kern="1200" dirty="0">
            <a:solidFill>
              <a:schemeClr val="tx1"/>
            </a:solidFill>
            <a:latin typeface="NikoshBAN" pitchFamily="2" charset="0"/>
            <a:cs typeface="NikoshBAN" pitchFamily="2" charset="0"/>
          </a:endParaRPr>
        </a:p>
      </dsp:txBody>
      <dsp:txXfrm>
        <a:off x="1643458" y="2933359"/>
        <a:ext cx="922571" cy="922571"/>
      </dsp:txXfrm>
    </dsp:sp>
    <dsp:sp modelId="{D8D3790B-33DB-4858-B7E5-01A2CBA8986D}">
      <dsp:nvSpPr>
        <dsp:cNvPr id="0" name=""/>
        <dsp:cNvSpPr/>
      </dsp:nvSpPr>
      <dsp:spPr>
        <a:xfrm rot="12600000">
          <a:off x="2763948" y="1807695"/>
          <a:ext cx="275966" cy="443602"/>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a:p>
      </dsp:txBody>
      <dsp:txXfrm rot="10800000">
        <a:off x="2841192" y="1917113"/>
        <a:ext cx="193176" cy="266162"/>
      </dsp:txXfrm>
    </dsp:sp>
    <dsp:sp modelId="{F4F41804-BE46-473F-AD29-B74424009199}">
      <dsp:nvSpPr>
        <dsp:cNvPr id="0" name=""/>
        <dsp:cNvSpPr/>
      </dsp:nvSpPr>
      <dsp:spPr>
        <a:xfrm>
          <a:off x="1452387" y="916883"/>
          <a:ext cx="1304713" cy="1304713"/>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itchFamily="2" charset="0"/>
              <a:cs typeface="NikoshBAN" pitchFamily="2" charset="0"/>
            </a:rPr>
            <a:t>সর্বগুণান্বিতা</a:t>
          </a:r>
          <a:endParaRPr lang="en-US" sz="2000" b="1" kern="1200" dirty="0">
            <a:solidFill>
              <a:schemeClr val="tx1"/>
            </a:solidFill>
            <a:latin typeface="NikoshBAN" pitchFamily="2" charset="0"/>
            <a:cs typeface="NikoshBAN" pitchFamily="2" charset="0"/>
          </a:endParaRPr>
        </a:p>
      </dsp:txBody>
      <dsp:txXfrm>
        <a:off x="1643458" y="1107954"/>
        <a:ext cx="922571" cy="92257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0F2F2-1CDD-4CC1-9CBE-060EB71EBAE7}" type="datetimeFigureOut">
              <a:rPr lang="en-US" smtClean="0"/>
              <a:t>11/30/2019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D2AD0-A9E3-4A48-A455-40518D030FCC}" type="slidenum">
              <a:rPr lang="en-US" smtClean="0"/>
              <a:t>‹#›</a:t>
            </a:fld>
            <a:endParaRPr lang="en-US"/>
          </a:p>
        </p:txBody>
      </p:sp>
    </p:spTree>
    <p:extLst>
      <p:ext uri="{BB962C8B-B14F-4D97-AF65-F5344CB8AC3E}">
        <p14:creationId xmlns:p14="http://schemas.microsoft.com/office/powerpoint/2010/main" val="202726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1</a:t>
            </a:fld>
            <a:endParaRPr lang="en-US"/>
          </a:p>
        </p:txBody>
      </p:sp>
    </p:spTree>
    <p:extLst>
      <p:ext uri="{BB962C8B-B14F-4D97-AF65-F5344CB8AC3E}">
        <p14:creationId xmlns:p14="http://schemas.microsoft.com/office/powerpoint/2010/main" val="46711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11</a:t>
            </a:fld>
            <a:endParaRPr lang="en-US"/>
          </a:p>
        </p:txBody>
      </p:sp>
    </p:spTree>
    <p:extLst>
      <p:ext uri="{BB962C8B-B14F-4D97-AF65-F5344CB8AC3E}">
        <p14:creationId xmlns:p14="http://schemas.microsoft.com/office/powerpoint/2010/main" val="357639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12</a:t>
            </a:fld>
            <a:endParaRPr lang="en-US"/>
          </a:p>
        </p:txBody>
      </p:sp>
    </p:spTree>
    <p:extLst>
      <p:ext uri="{BB962C8B-B14F-4D97-AF65-F5344CB8AC3E}">
        <p14:creationId xmlns:p14="http://schemas.microsoft.com/office/powerpoint/2010/main" val="17490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13</a:t>
            </a:fld>
            <a:endParaRPr lang="en-US"/>
          </a:p>
        </p:txBody>
      </p:sp>
    </p:spTree>
    <p:extLst>
      <p:ext uri="{BB962C8B-B14F-4D97-AF65-F5344CB8AC3E}">
        <p14:creationId xmlns:p14="http://schemas.microsoft.com/office/powerpoint/2010/main" val="425551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14</a:t>
            </a:fld>
            <a:endParaRPr lang="en-US"/>
          </a:p>
        </p:txBody>
      </p:sp>
    </p:spTree>
    <p:extLst>
      <p:ext uri="{BB962C8B-B14F-4D97-AF65-F5344CB8AC3E}">
        <p14:creationId xmlns:p14="http://schemas.microsoft.com/office/powerpoint/2010/main" val="2448077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15</a:t>
            </a:fld>
            <a:endParaRPr lang="en-US"/>
          </a:p>
        </p:txBody>
      </p:sp>
    </p:spTree>
    <p:extLst>
      <p:ext uri="{BB962C8B-B14F-4D97-AF65-F5344CB8AC3E}">
        <p14:creationId xmlns:p14="http://schemas.microsoft.com/office/powerpoint/2010/main" val="4009032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16</a:t>
            </a:fld>
            <a:endParaRPr lang="en-US"/>
          </a:p>
        </p:txBody>
      </p:sp>
    </p:spTree>
    <p:extLst>
      <p:ext uri="{BB962C8B-B14F-4D97-AF65-F5344CB8AC3E}">
        <p14:creationId xmlns:p14="http://schemas.microsoft.com/office/powerpoint/2010/main" val="287534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17</a:t>
            </a:fld>
            <a:endParaRPr lang="en-US"/>
          </a:p>
        </p:txBody>
      </p:sp>
    </p:spTree>
    <p:extLst>
      <p:ext uri="{BB962C8B-B14F-4D97-AF65-F5344CB8AC3E}">
        <p14:creationId xmlns:p14="http://schemas.microsoft.com/office/powerpoint/2010/main" val="4102701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18</a:t>
            </a:fld>
            <a:endParaRPr lang="en-US"/>
          </a:p>
        </p:txBody>
      </p:sp>
    </p:spTree>
    <p:extLst>
      <p:ext uri="{BB962C8B-B14F-4D97-AF65-F5344CB8AC3E}">
        <p14:creationId xmlns:p14="http://schemas.microsoft.com/office/powerpoint/2010/main" val="2701307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19</a:t>
            </a:fld>
            <a:endParaRPr lang="en-US"/>
          </a:p>
        </p:txBody>
      </p:sp>
    </p:spTree>
    <p:extLst>
      <p:ext uri="{BB962C8B-B14F-4D97-AF65-F5344CB8AC3E}">
        <p14:creationId xmlns:p14="http://schemas.microsoft.com/office/powerpoint/2010/main" val="239250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2</a:t>
            </a:fld>
            <a:endParaRPr lang="en-US"/>
          </a:p>
        </p:txBody>
      </p:sp>
    </p:spTree>
    <p:extLst>
      <p:ext uri="{BB962C8B-B14F-4D97-AF65-F5344CB8AC3E}">
        <p14:creationId xmlns:p14="http://schemas.microsoft.com/office/powerpoint/2010/main" val="300723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3</a:t>
            </a:fld>
            <a:endParaRPr lang="en-US"/>
          </a:p>
        </p:txBody>
      </p:sp>
    </p:spTree>
    <p:extLst>
      <p:ext uri="{BB962C8B-B14F-4D97-AF65-F5344CB8AC3E}">
        <p14:creationId xmlns:p14="http://schemas.microsoft.com/office/powerpoint/2010/main" val="410996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4</a:t>
            </a:fld>
            <a:endParaRPr lang="en-US"/>
          </a:p>
        </p:txBody>
      </p:sp>
    </p:spTree>
    <p:extLst>
      <p:ext uri="{BB962C8B-B14F-4D97-AF65-F5344CB8AC3E}">
        <p14:creationId xmlns:p14="http://schemas.microsoft.com/office/powerpoint/2010/main" val="129424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5</a:t>
            </a:fld>
            <a:endParaRPr lang="en-US"/>
          </a:p>
        </p:txBody>
      </p:sp>
    </p:spTree>
    <p:extLst>
      <p:ext uri="{BB962C8B-B14F-4D97-AF65-F5344CB8AC3E}">
        <p14:creationId xmlns:p14="http://schemas.microsoft.com/office/powerpoint/2010/main" val="2744113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6</a:t>
            </a:fld>
            <a:endParaRPr lang="en-US"/>
          </a:p>
        </p:txBody>
      </p:sp>
    </p:spTree>
    <p:extLst>
      <p:ext uri="{BB962C8B-B14F-4D97-AF65-F5344CB8AC3E}">
        <p14:creationId xmlns:p14="http://schemas.microsoft.com/office/powerpoint/2010/main" val="267570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7</a:t>
            </a:fld>
            <a:endParaRPr lang="en-US"/>
          </a:p>
        </p:txBody>
      </p:sp>
    </p:spTree>
    <p:extLst>
      <p:ext uri="{BB962C8B-B14F-4D97-AF65-F5344CB8AC3E}">
        <p14:creationId xmlns:p14="http://schemas.microsoft.com/office/powerpoint/2010/main" val="288477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9</a:t>
            </a:fld>
            <a:endParaRPr lang="en-US"/>
          </a:p>
        </p:txBody>
      </p:sp>
    </p:spTree>
    <p:extLst>
      <p:ext uri="{BB962C8B-B14F-4D97-AF65-F5344CB8AC3E}">
        <p14:creationId xmlns:p14="http://schemas.microsoft.com/office/powerpoint/2010/main" val="2054140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D2AD0-A9E3-4A48-A455-40518D030FCC}" type="slidenum">
              <a:rPr lang="en-US" smtClean="0"/>
              <a:t>10</a:t>
            </a:fld>
            <a:endParaRPr lang="en-US"/>
          </a:p>
        </p:txBody>
      </p:sp>
    </p:spTree>
    <p:extLst>
      <p:ext uri="{BB962C8B-B14F-4D97-AF65-F5344CB8AC3E}">
        <p14:creationId xmlns:p14="http://schemas.microsoft.com/office/powerpoint/2010/main" val="175585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A24637-17CF-4BBE-8A5F-388B387D4263}" type="datetime5">
              <a:rPr lang="en-US" smtClean="0"/>
              <a:t>30-Nov-19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B9EC9-5108-4995-8C15-3A1E0811FD3B}" type="slidenum">
              <a:rPr lang="en-US" smtClean="0"/>
              <a:t>‹#›</a:t>
            </a:fld>
            <a:endParaRPr lang="en-US"/>
          </a:p>
        </p:txBody>
      </p:sp>
    </p:spTree>
    <p:extLst>
      <p:ext uri="{BB962C8B-B14F-4D97-AF65-F5344CB8AC3E}">
        <p14:creationId xmlns:p14="http://schemas.microsoft.com/office/powerpoint/2010/main" val="392448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633365-C328-49DB-A513-220E2833147C}" type="datetime5">
              <a:rPr lang="en-US" smtClean="0"/>
              <a:t>30-Nov-19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B9EC9-5108-4995-8C15-3A1E0811FD3B}" type="slidenum">
              <a:rPr lang="en-US" smtClean="0"/>
              <a:t>‹#›</a:t>
            </a:fld>
            <a:endParaRPr lang="en-US"/>
          </a:p>
        </p:txBody>
      </p:sp>
    </p:spTree>
    <p:extLst>
      <p:ext uri="{BB962C8B-B14F-4D97-AF65-F5344CB8AC3E}">
        <p14:creationId xmlns:p14="http://schemas.microsoft.com/office/powerpoint/2010/main" val="128075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4EA2AD-8607-4093-871B-F1363AF2A894}" type="datetime5">
              <a:rPr lang="en-US" smtClean="0"/>
              <a:t>30-Nov-19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B9EC9-5108-4995-8C15-3A1E0811FD3B}" type="slidenum">
              <a:rPr lang="en-US" smtClean="0"/>
              <a:t>‹#›</a:t>
            </a:fld>
            <a:endParaRPr lang="en-US"/>
          </a:p>
        </p:txBody>
      </p:sp>
    </p:spTree>
    <p:extLst>
      <p:ext uri="{BB962C8B-B14F-4D97-AF65-F5344CB8AC3E}">
        <p14:creationId xmlns:p14="http://schemas.microsoft.com/office/powerpoint/2010/main" val="260357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39E5DD-9ABD-46B8-ADE5-1B4DBD7D8ADE}" type="datetime5">
              <a:rPr lang="en-US" smtClean="0"/>
              <a:t>30-Nov-19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B9EC9-5108-4995-8C15-3A1E0811FD3B}" type="slidenum">
              <a:rPr lang="en-US" smtClean="0"/>
              <a:t>‹#›</a:t>
            </a:fld>
            <a:endParaRPr lang="en-US"/>
          </a:p>
        </p:txBody>
      </p:sp>
    </p:spTree>
    <p:extLst>
      <p:ext uri="{BB962C8B-B14F-4D97-AF65-F5344CB8AC3E}">
        <p14:creationId xmlns:p14="http://schemas.microsoft.com/office/powerpoint/2010/main" val="384772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B9E0FE-C3A0-40A6-96F3-B59C8CEF46A9}" type="datetime5">
              <a:rPr lang="en-US" smtClean="0"/>
              <a:t>30-Nov-19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B9EC9-5108-4995-8C15-3A1E0811FD3B}" type="slidenum">
              <a:rPr lang="en-US" smtClean="0"/>
              <a:t>‹#›</a:t>
            </a:fld>
            <a:endParaRPr lang="en-US"/>
          </a:p>
        </p:txBody>
      </p:sp>
    </p:spTree>
    <p:extLst>
      <p:ext uri="{BB962C8B-B14F-4D97-AF65-F5344CB8AC3E}">
        <p14:creationId xmlns:p14="http://schemas.microsoft.com/office/powerpoint/2010/main" val="416876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B53A66-0DF1-4FD0-BB66-EB7FD5122B79}" type="datetime5">
              <a:rPr lang="en-US" smtClean="0"/>
              <a:t>30-Nov-19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B9EC9-5108-4995-8C15-3A1E0811FD3B}" type="slidenum">
              <a:rPr lang="en-US" smtClean="0"/>
              <a:t>‹#›</a:t>
            </a:fld>
            <a:endParaRPr lang="en-US"/>
          </a:p>
        </p:txBody>
      </p:sp>
    </p:spTree>
    <p:extLst>
      <p:ext uri="{BB962C8B-B14F-4D97-AF65-F5344CB8AC3E}">
        <p14:creationId xmlns:p14="http://schemas.microsoft.com/office/powerpoint/2010/main" val="409514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56035E-5091-4246-A1A1-BA5993133570}" type="datetime5">
              <a:rPr lang="en-US" smtClean="0"/>
              <a:t>30-Nov-19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DB9EC9-5108-4995-8C15-3A1E0811FD3B}" type="slidenum">
              <a:rPr lang="en-US" smtClean="0"/>
              <a:t>‹#›</a:t>
            </a:fld>
            <a:endParaRPr lang="en-US"/>
          </a:p>
        </p:txBody>
      </p:sp>
    </p:spTree>
    <p:extLst>
      <p:ext uri="{BB962C8B-B14F-4D97-AF65-F5344CB8AC3E}">
        <p14:creationId xmlns:p14="http://schemas.microsoft.com/office/powerpoint/2010/main" val="242509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E34F88-283C-42D4-B19D-C6D7079B0AE5}" type="datetime5">
              <a:rPr lang="en-US" smtClean="0"/>
              <a:t>30-Nov-19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DB9EC9-5108-4995-8C15-3A1E0811FD3B}" type="slidenum">
              <a:rPr lang="en-US" smtClean="0"/>
              <a:t>‹#›</a:t>
            </a:fld>
            <a:endParaRPr lang="en-US"/>
          </a:p>
        </p:txBody>
      </p:sp>
    </p:spTree>
    <p:extLst>
      <p:ext uri="{BB962C8B-B14F-4D97-AF65-F5344CB8AC3E}">
        <p14:creationId xmlns:p14="http://schemas.microsoft.com/office/powerpoint/2010/main" val="244392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0" y="0"/>
            <a:ext cx="9144000" cy="6493565"/>
          </a:xfrm>
          <a:prstGeom prst="frame">
            <a:avLst>
              <a:gd name="adj1" fmla="val 433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userDrawn="1"/>
        </p:nvSpPr>
        <p:spPr>
          <a:xfrm>
            <a:off x="1457739" y="6533321"/>
            <a:ext cx="6202018" cy="338554"/>
          </a:xfrm>
          <a:prstGeom prst="rect">
            <a:avLst/>
          </a:prstGeom>
          <a:noFill/>
        </p:spPr>
        <p:txBody>
          <a:bodyPr wrap="square" rtlCol="0">
            <a:spAutoFit/>
          </a:bodyPr>
          <a:lstStyle/>
          <a:p>
            <a:pPr algn="ctr"/>
            <a:r>
              <a:rPr lang="en-US" sz="1600" dirty="0" err="1" smtClean="0">
                <a:latin typeface="NikoshBAN" panose="02000000000000000000" pitchFamily="2" charset="0"/>
                <a:cs typeface="NikoshBAN" panose="02000000000000000000" pitchFamily="2" charset="0"/>
                <a:sym typeface="Wingdings" panose="05000000000000000000" pitchFamily="2" charset="2"/>
              </a:rPr>
              <a:t>মোছাঃমাহবুবা</a:t>
            </a:r>
            <a:r>
              <a:rPr lang="en-US" sz="1600" baseline="0" dirty="0" smtClean="0">
                <a:latin typeface="NikoshBAN" panose="02000000000000000000" pitchFamily="2" charset="0"/>
                <a:cs typeface="NikoshBAN" panose="02000000000000000000" pitchFamily="2" charset="0"/>
                <a:sym typeface="Wingdings" panose="05000000000000000000" pitchFamily="2" charset="2"/>
              </a:rPr>
              <a:t> </a:t>
            </a:r>
            <a:r>
              <a:rPr lang="en-US" sz="1600" baseline="0" dirty="0" err="1" smtClean="0">
                <a:latin typeface="NikoshBAN" panose="02000000000000000000" pitchFamily="2" charset="0"/>
                <a:cs typeface="NikoshBAN" panose="02000000000000000000" pitchFamily="2" charset="0"/>
                <a:sym typeface="Wingdings" panose="05000000000000000000" pitchFamily="2" charset="2"/>
              </a:rPr>
              <a:t>বেগম,সহকারী</a:t>
            </a:r>
            <a:r>
              <a:rPr lang="en-US" sz="1600" baseline="0" dirty="0" smtClean="0">
                <a:latin typeface="NikoshBAN" panose="02000000000000000000" pitchFamily="2" charset="0"/>
                <a:cs typeface="NikoshBAN" panose="02000000000000000000" pitchFamily="2" charset="0"/>
                <a:sym typeface="Wingdings" panose="05000000000000000000" pitchFamily="2" charset="2"/>
              </a:rPr>
              <a:t> </a:t>
            </a:r>
            <a:r>
              <a:rPr lang="en-US" sz="1600" baseline="0" dirty="0" err="1" smtClean="0">
                <a:latin typeface="NikoshBAN" panose="02000000000000000000" pitchFamily="2" charset="0"/>
                <a:cs typeface="NikoshBAN" panose="02000000000000000000" pitchFamily="2" charset="0"/>
                <a:sym typeface="Wingdings" panose="05000000000000000000" pitchFamily="2" charset="2"/>
              </a:rPr>
              <a:t>শিক্ষক,বিনঝাড়</a:t>
            </a:r>
            <a:r>
              <a:rPr lang="en-US" sz="1600" baseline="0" dirty="0" smtClean="0">
                <a:latin typeface="NikoshBAN" panose="02000000000000000000" pitchFamily="2" charset="0"/>
                <a:cs typeface="NikoshBAN" panose="02000000000000000000" pitchFamily="2" charset="0"/>
                <a:sym typeface="Wingdings" panose="05000000000000000000" pitchFamily="2" charset="2"/>
              </a:rPr>
              <a:t> </a:t>
            </a:r>
            <a:r>
              <a:rPr lang="en-US" sz="1600" baseline="0" dirty="0" err="1" smtClean="0">
                <a:latin typeface="NikoshBAN" panose="02000000000000000000" pitchFamily="2" charset="0"/>
                <a:cs typeface="NikoshBAN" panose="02000000000000000000" pitchFamily="2" charset="0"/>
                <a:sym typeface="Wingdings" panose="05000000000000000000" pitchFamily="2" charset="2"/>
              </a:rPr>
              <a:t>আহমাদিয়া</a:t>
            </a:r>
            <a:r>
              <a:rPr lang="en-US" sz="1600" baseline="0" dirty="0" smtClean="0">
                <a:latin typeface="NikoshBAN" panose="02000000000000000000" pitchFamily="2" charset="0"/>
                <a:cs typeface="NikoshBAN" panose="02000000000000000000" pitchFamily="2" charset="0"/>
                <a:sym typeface="Wingdings" panose="05000000000000000000" pitchFamily="2" charset="2"/>
              </a:rPr>
              <a:t> </a:t>
            </a:r>
            <a:r>
              <a:rPr lang="en-US" sz="1600" baseline="0" dirty="0" err="1" smtClean="0">
                <a:latin typeface="NikoshBAN" panose="02000000000000000000" pitchFamily="2" charset="0"/>
                <a:cs typeface="NikoshBAN" panose="02000000000000000000" pitchFamily="2" charset="0"/>
                <a:sym typeface="Wingdings" panose="05000000000000000000" pitchFamily="2" charset="2"/>
              </a:rPr>
              <a:t>দাখিল</a:t>
            </a:r>
            <a:r>
              <a:rPr lang="en-US" sz="1600" baseline="0" dirty="0" smtClean="0">
                <a:latin typeface="NikoshBAN" panose="02000000000000000000" pitchFamily="2" charset="0"/>
                <a:cs typeface="NikoshBAN" panose="02000000000000000000" pitchFamily="2" charset="0"/>
                <a:sym typeface="Wingdings" panose="05000000000000000000" pitchFamily="2" charset="2"/>
              </a:rPr>
              <a:t> </a:t>
            </a:r>
            <a:r>
              <a:rPr lang="en-US" sz="1600" baseline="0" dirty="0" err="1" smtClean="0">
                <a:latin typeface="NikoshBAN" panose="02000000000000000000" pitchFamily="2" charset="0"/>
                <a:cs typeface="NikoshBAN" panose="02000000000000000000" pitchFamily="2" charset="0"/>
                <a:sym typeface="Wingdings" panose="05000000000000000000" pitchFamily="2" charset="2"/>
              </a:rPr>
              <a:t>মাদ্রাসা,আক্কেলপুর,জয়পুরহাট</a:t>
            </a:r>
            <a:r>
              <a:rPr lang="en-US" sz="1600" baseline="0" dirty="0" smtClean="0">
                <a:latin typeface="NikoshBAN" panose="02000000000000000000" pitchFamily="2" charset="0"/>
                <a:cs typeface="NikoshBAN" panose="02000000000000000000" pitchFamily="2" charset="0"/>
                <a:sym typeface="Wingdings" panose="05000000000000000000" pitchFamily="2" charset="2"/>
              </a:rPr>
              <a:t>। </a:t>
            </a:r>
            <a:endParaRPr lang="en-US" sz="1600" dirty="0">
              <a:latin typeface="NikoshBAN" panose="02000000000000000000" pitchFamily="2" charset="0"/>
              <a:cs typeface="NikoshBAN" panose="02000000000000000000" pitchFamily="2"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7652" y="5247861"/>
            <a:ext cx="1055757" cy="974300"/>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3806" y="5193881"/>
            <a:ext cx="1055757" cy="974300"/>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7858381" y="312400"/>
            <a:ext cx="1055757" cy="974300"/>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278030" y="298175"/>
            <a:ext cx="1055757" cy="974300"/>
          </a:xfrm>
          <a:prstGeom prst="rect">
            <a:avLst/>
          </a:prstGeom>
        </p:spPr>
      </p:pic>
      <p:sp>
        <p:nvSpPr>
          <p:cNvPr id="12" name="Rounded Rectangle 11"/>
          <p:cNvSpPr/>
          <p:nvPr userDrawn="1"/>
        </p:nvSpPr>
        <p:spPr>
          <a:xfrm>
            <a:off x="0" y="6533321"/>
            <a:ext cx="1457739" cy="32467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a:off x="7659757" y="6533321"/>
            <a:ext cx="1484243" cy="3183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3232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B94B4-0F20-4F34-93D5-B1E82F1A6AD6}" type="datetime5">
              <a:rPr lang="en-US" smtClean="0"/>
              <a:t>30-Nov-19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B9EC9-5108-4995-8C15-3A1E0811FD3B}" type="slidenum">
              <a:rPr lang="en-US" smtClean="0"/>
              <a:t>‹#›</a:t>
            </a:fld>
            <a:endParaRPr lang="en-US"/>
          </a:p>
        </p:txBody>
      </p:sp>
    </p:spTree>
    <p:extLst>
      <p:ext uri="{BB962C8B-B14F-4D97-AF65-F5344CB8AC3E}">
        <p14:creationId xmlns:p14="http://schemas.microsoft.com/office/powerpoint/2010/main" val="338588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A7337-266B-4E2C-B9C0-D3E53BE2C655}" type="datetime5">
              <a:rPr lang="en-US" smtClean="0"/>
              <a:t>30-Nov-19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B9EC9-5108-4995-8C15-3A1E0811FD3B}" type="slidenum">
              <a:rPr lang="en-US" smtClean="0"/>
              <a:t>‹#›</a:t>
            </a:fld>
            <a:endParaRPr lang="en-US"/>
          </a:p>
        </p:txBody>
      </p:sp>
    </p:spTree>
    <p:extLst>
      <p:ext uri="{BB962C8B-B14F-4D97-AF65-F5344CB8AC3E}">
        <p14:creationId xmlns:p14="http://schemas.microsoft.com/office/powerpoint/2010/main" val="3771424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BD60D-4F5B-4C7F-ABA9-B0B772289ACF}" type="datetime5">
              <a:rPr lang="en-US" smtClean="0"/>
              <a:t>30-Nov-19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B9EC9-5108-4995-8C15-3A1E0811FD3B}" type="slidenum">
              <a:rPr lang="en-US" smtClean="0"/>
              <a:t>‹#›</a:t>
            </a:fld>
            <a:endParaRPr lang="en-US"/>
          </a:p>
        </p:txBody>
      </p:sp>
    </p:spTree>
    <p:extLst>
      <p:ext uri="{BB962C8B-B14F-4D97-AF65-F5344CB8AC3E}">
        <p14:creationId xmlns:p14="http://schemas.microsoft.com/office/powerpoint/2010/main" val="3172401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1</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379572" y="363917"/>
            <a:ext cx="1398036" cy="1862048"/>
          </a:xfrm>
          <a:prstGeom prst="rect">
            <a:avLst/>
          </a:prstGeom>
        </p:spPr>
        <p:txBody>
          <a:bodyPr wrap="square">
            <a:spAutoFit/>
          </a:bodyPr>
          <a:lstStyle/>
          <a:p>
            <a:r>
              <a:rPr lang="bn-BD" sz="11500" dirty="0" smtClean="0">
                <a:solidFill>
                  <a:srgbClr val="FF0000"/>
                </a:solidFill>
                <a:latin typeface="NikoshBAN" panose="02000000000000000000" pitchFamily="2" charset="0"/>
                <a:cs typeface="NikoshBAN" panose="02000000000000000000" pitchFamily="2" charset="0"/>
              </a:rPr>
              <a:t>স্বা</a:t>
            </a:r>
            <a:endParaRPr lang="en-US" sz="2000" dirty="0">
              <a:latin typeface="NikoshBAN" panose="02000000000000000000" pitchFamily="2" charset="0"/>
              <a:cs typeface="NikoshBAN" panose="02000000000000000000" pitchFamily="2" charset="0"/>
            </a:endParaRPr>
          </a:p>
        </p:txBody>
      </p:sp>
      <p:sp>
        <p:nvSpPr>
          <p:cNvPr id="9" name="Rectangle 8"/>
          <p:cNvSpPr/>
          <p:nvPr/>
        </p:nvSpPr>
        <p:spPr>
          <a:xfrm>
            <a:off x="3671309" y="368606"/>
            <a:ext cx="862737" cy="1862048"/>
          </a:xfrm>
          <a:prstGeom prst="rect">
            <a:avLst/>
          </a:prstGeom>
        </p:spPr>
        <p:txBody>
          <a:bodyPr wrap="none">
            <a:spAutoFit/>
          </a:bodyPr>
          <a:lstStyle/>
          <a:p>
            <a:r>
              <a:rPr lang="bn-BD" sz="11500" dirty="0">
                <a:solidFill>
                  <a:srgbClr val="92D050"/>
                </a:solidFill>
                <a:latin typeface="NikoshBAN" panose="02000000000000000000" pitchFamily="2" charset="0"/>
                <a:cs typeface="NikoshBAN" panose="02000000000000000000" pitchFamily="2" charset="0"/>
              </a:rPr>
              <a:t>গ</a:t>
            </a:r>
            <a:endParaRPr lang="en-US" sz="2000" dirty="0">
              <a:solidFill>
                <a:srgbClr val="92D050"/>
              </a:solidFill>
              <a:latin typeface="NikoshBAN" panose="02000000000000000000" pitchFamily="2" charset="0"/>
              <a:cs typeface="NikoshBAN" panose="02000000000000000000" pitchFamily="2" charset="0"/>
            </a:endParaRPr>
          </a:p>
        </p:txBody>
      </p:sp>
      <p:sp>
        <p:nvSpPr>
          <p:cNvPr id="10" name="Rectangle 9"/>
          <p:cNvSpPr/>
          <p:nvPr/>
        </p:nvSpPr>
        <p:spPr>
          <a:xfrm>
            <a:off x="4594142" y="408947"/>
            <a:ext cx="1015021" cy="1862048"/>
          </a:xfrm>
          <a:prstGeom prst="rect">
            <a:avLst/>
          </a:prstGeom>
        </p:spPr>
        <p:txBody>
          <a:bodyPr wrap="none">
            <a:spAutoFit/>
          </a:bodyPr>
          <a:lstStyle/>
          <a:p>
            <a:r>
              <a:rPr lang="bn-BD" sz="11500" dirty="0">
                <a:solidFill>
                  <a:schemeClr val="accent2"/>
                </a:solidFill>
                <a:latin typeface="NikoshBAN" panose="02000000000000000000" pitchFamily="2" charset="0"/>
                <a:cs typeface="NikoshBAN" panose="02000000000000000000" pitchFamily="2" charset="0"/>
              </a:rPr>
              <a:t>ত</a:t>
            </a:r>
            <a:endParaRPr lang="en-US" sz="2000" dirty="0">
              <a:latin typeface="NikoshBAN" panose="02000000000000000000" pitchFamily="2" charset="0"/>
              <a:cs typeface="NikoshBAN" panose="02000000000000000000" pitchFamily="2" charset="0"/>
            </a:endParaRPr>
          </a:p>
        </p:txBody>
      </p:sp>
      <p:sp>
        <p:nvSpPr>
          <p:cNvPr id="11" name="Rectangle 10"/>
          <p:cNvSpPr/>
          <p:nvPr/>
        </p:nvSpPr>
        <p:spPr>
          <a:xfrm>
            <a:off x="5703886" y="408947"/>
            <a:ext cx="941283" cy="1862048"/>
          </a:xfrm>
          <a:prstGeom prst="rect">
            <a:avLst/>
          </a:prstGeom>
        </p:spPr>
        <p:txBody>
          <a:bodyPr wrap="none">
            <a:spAutoFit/>
          </a:bodyPr>
          <a:lstStyle/>
          <a:p>
            <a:r>
              <a:rPr lang="bn-BD" sz="11500" dirty="0">
                <a:solidFill>
                  <a:srgbClr val="7030A0"/>
                </a:solidFill>
                <a:latin typeface="NikoshBAN" panose="02000000000000000000" pitchFamily="2" charset="0"/>
                <a:cs typeface="NikoshBAN" panose="02000000000000000000" pitchFamily="2" charset="0"/>
              </a:rPr>
              <a:t>ম</a:t>
            </a:r>
            <a:endParaRPr lang="en-US" sz="2000" dirty="0">
              <a:solidFill>
                <a:srgbClr val="7030A0"/>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46" y="1294941"/>
            <a:ext cx="8505192" cy="4981432"/>
          </a:xfrm>
          <a:prstGeom prst="rect">
            <a:avLst/>
          </a:prstGeom>
        </p:spPr>
      </p:pic>
    </p:spTree>
    <p:extLst>
      <p:ext uri="{BB962C8B-B14F-4D97-AF65-F5344CB8AC3E}">
        <p14:creationId xmlns:p14="http://schemas.microsoft.com/office/powerpoint/2010/main" val="21890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childTnLst>
                                </p:cTn>
                              </p:par>
                              <p:par>
                                <p:cTn id="9" presetID="23" presetClass="emph" presetSubtype="0" repeatCount="indefinite" fill="hold" grpId="0" nodeType="withEffect">
                                  <p:stCondLst>
                                    <p:cond delay="0"/>
                                  </p:stCondLst>
                                  <p:iterate type="lt">
                                    <p:tmPct val="0"/>
                                  </p:iterate>
                                  <p:childTnLst>
                                    <p:animClr clrSpc="hsl" dir="cw">
                                      <p:cBhvr override="childStyle">
                                        <p:cTn id="10" dur="2000" fill="hold"/>
                                        <p:tgtEl>
                                          <p:spTgt spid="8"/>
                                        </p:tgtEl>
                                        <p:attrNameLst>
                                          <p:attrName>style.color</p:attrName>
                                        </p:attrNameLst>
                                      </p:cBhvr>
                                      <p:by>
                                        <p:hsl h="10842353" s="0" l="0"/>
                                      </p:by>
                                    </p:animClr>
                                    <p:animClr clrSpc="hsl" dir="cw">
                                      <p:cBhvr>
                                        <p:cTn id="11" dur="2000" fill="hold"/>
                                        <p:tgtEl>
                                          <p:spTgt spid="8"/>
                                        </p:tgtEl>
                                        <p:attrNameLst>
                                          <p:attrName>fillcolor</p:attrName>
                                        </p:attrNameLst>
                                      </p:cBhvr>
                                      <p:by>
                                        <p:hsl h="10842353" s="0" l="0"/>
                                      </p:by>
                                    </p:animClr>
                                    <p:animClr clrSpc="hsl" dir="cw">
                                      <p:cBhvr>
                                        <p:cTn id="12" dur="2000" fill="hold"/>
                                        <p:tgtEl>
                                          <p:spTgt spid="8"/>
                                        </p:tgtEl>
                                        <p:attrNameLst>
                                          <p:attrName>stroke.color</p:attrName>
                                        </p:attrNameLst>
                                      </p:cBhvr>
                                      <p:by>
                                        <p:hsl h="10842353" s="0" l="0"/>
                                      </p:by>
                                    </p:animClr>
                                    <p:set>
                                      <p:cBhvr>
                                        <p:cTn id="13" dur="2000" fill="hold"/>
                                        <p:tgtEl>
                                          <p:spTgt spid="8"/>
                                        </p:tgtEl>
                                        <p:attrNameLst>
                                          <p:attrName>fill.type</p:attrName>
                                        </p:attrNameLst>
                                      </p:cBhvr>
                                      <p:to>
                                        <p:strVal val="solid"/>
                                      </p:to>
                                    </p:set>
                                  </p:childTnLst>
                                </p:cTn>
                              </p:par>
                              <p:par>
                                <p:cTn id="14" presetID="23" presetClass="entr" presetSubtype="16" fill="hold" grpId="1" nodeType="withEffect">
                                  <p:stCondLst>
                                    <p:cond delay="0"/>
                                  </p:stCondLst>
                                  <p:iterate type="lt">
                                    <p:tmPct val="0"/>
                                  </p:iterate>
                                  <p:childTnLst>
                                    <p:set>
                                      <p:cBhvr>
                                        <p:cTn id="15" dur="1" fill="hold">
                                          <p:stCondLst>
                                            <p:cond delay="0"/>
                                          </p:stCondLst>
                                        </p:cTn>
                                        <p:tgtEl>
                                          <p:spTgt spid="9"/>
                                        </p:tgtEl>
                                        <p:attrNameLst>
                                          <p:attrName>style.visibility</p:attrName>
                                        </p:attrNameLst>
                                      </p:cBhvr>
                                      <p:to>
                                        <p:strVal val="visible"/>
                                      </p:to>
                                    </p:set>
                                    <p:anim calcmode="lin" valueType="num">
                                      <p:cBhvr>
                                        <p:cTn id="16" dur="3000" fill="hold"/>
                                        <p:tgtEl>
                                          <p:spTgt spid="9"/>
                                        </p:tgtEl>
                                        <p:attrNameLst>
                                          <p:attrName>ppt_w</p:attrName>
                                        </p:attrNameLst>
                                      </p:cBhvr>
                                      <p:tavLst>
                                        <p:tav tm="0">
                                          <p:val>
                                            <p:fltVal val="0"/>
                                          </p:val>
                                        </p:tav>
                                        <p:tav tm="100000">
                                          <p:val>
                                            <p:strVal val="#ppt_w"/>
                                          </p:val>
                                        </p:tav>
                                      </p:tavLst>
                                    </p:anim>
                                    <p:anim calcmode="lin" valueType="num">
                                      <p:cBhvr>
                                        <p:cTn id="17" dur="3000" fill="hold"/>
                                        <p:tgtEl>
                                          <p:spTgt spid="9"/>
                                        </p:tgtEl>
                                        <p:attrNameLst>
                                          <p:attrName>ppt_h</p:attrName>
                                        </p:attrNameLst>
                                      </p:cBhvr>
                                      <p:tavLst>
                                        <p:tav tm="0">
                                          <p:val>
                                            <p:fltVal val="0"/>
                                          </p:val>
                                        </p:tav>
                                        <p:tav tm="100000">
                                          <p:val>
                                            <p:strVal val="#ppt_h"/>
                                          </p:val>
                                        </p:tav>
                                      </p:tavLst>
                                    </p:anim>
                                  </p:childTnLst>
                                </p:cTn>
                              </p:par>
                              <p:par>
                                <p:cTn id="18" presetID="23" presetClass="emph" presetSubtype="0" repeatCount="indefinite" fill="hold" grpId="0" nodeType="withEffect">
                                  <p:stCondLst>
                                    <p:cond delay="0"/>
                                  </p:stCondLst>
                                  <p:iterate type="lt">
                                    <p:tmPct val="0"/>
                                  </p:iterate>
                                  <p:childTnLst>
                                    <p:animClr clrSpc="hsl" dir="cw">
                                      <p:cBhvr override="childStyle">
                                        <p:cTn id="19" dur="2000" fill="hold"/>
                                        <p:tgtEl>
                                          <p:spTgt spid="9"/>
                                        </p:tgtEl>
                                        <p:attrNameLst>
                                          <p:attrName>style.color</p:attrName>
                                        </p:attrNameLst>
                                      </p:cBhvr>
                                      <p:by>
                                        <p:hsl h="10842353" s="0" l="0"/>
                                      </p:by>
                                    </p:animClr>
                                    <p:animClr clrSpc="hsl" dir="cw">
                                      <p:cBhvr>
                                        <p:cTn id="20" dur="2000" fill="hold"/>
                                        <p:tgtEl>
                                          <p:spTgt spid="9"/>
                                        </p:tgtEl>
                                        <p:attrNameLst>
                                          <p:attrName>fillcolor</p:attrName>
                                        </p:attrNameLst>
                                      </p:cBhvr>
                                      <p:by>
                                        <p:hsl h="10842353" s="0" l="0"/>
                                      </p:by>
                                    </p:animClr>
                                    <p:animClr clrSpc="hsl" dir="cw">
                                      <p:cBhvr>
                                        <p:cTn id="21" dur="2000" fill="hold"/>
                                        <p:tgtEl>
                                          <p:spTgt spid="9"/>
                                        </p:tgtEl>
                                        <p:attrNameLst>
                                          <p:attrName>stroke.color</p:attrName>
                                        </p:attrNameLst>
                                      </p:cBhvr>
                                      <p:by>
                                        <p:hsl h="10842353" s="0" l="0"/>
                                      </p:by>
                                    </p:animClr>
                                    <p:set>
                                      <p:cBhvr>
                                        <p:cTn id="22" dur="2000" fill="hold"/>
                                        <p:tgtEl>
                                          <p:spTgt spid="9"/>
                                        </p:tgtEl>
                                        <p:attrNameLst>
                                          <p:attrName>fill.type</p:attrName>
                                        </p:attrNameLst>
                                      </p:cBhvr>
                                      <p:to>
                                        <p:strVal val="solid"/>
                                      </p:to>
                                    </p:set>
                                  </p:childTnLst>
                                </p:cTn>
                              </p:par>
                              <p:par>
                                <p:cTn id="23" presetID="23" presetClass="entr" presetSubtype="16" fill="hold" grpId="1" nodeType="withEffect">
                                  <p:stCondLst>
                                    <p:cond delay="0"/>
                                  </p:stCondLst>
                                  <p:iterate type="lt">
                                    <p:tmPct val="0"/>
                                  </p:iterate>
                                  <p:childTnLst>
                                    <p:set>
                                      <p:cBhvr>
                                        <p:cTn id="24" dur="1" fill="hold">
                                          <p:stCondLst>
                                            <p:cond delay="0"/>
                                          </p:stCondLst>
                                        </p:cTn>
                                        <p:tgtEl>
                                          <p:spTgt spid="10"/>
                                        </p:tgtEl>
                                        <p:attrNameLst>
                                          <p:attrName>style.visibility</p:attrName>
                                        </p:attrNameLst>
                                      </p:cBhvr>
                                      <p:to>
                                        <p:strVal val="visible"/>
                                      </p:to>
                                    </p:set>
                                    <p:anim calcmode="lin" valueType="num">
                                      <p:cBhvr>
                                        <p:cTn id="25" dur="3000" fill="hold"/>
                                        <p:tgtEl>
                                          <p:spTgt spid="10"/>
                                        </p:tgtEl>
                                        <p:attrNameLst>
                                          <p:attrName>ppt_w</p:attrName>
                                        </p:attrNameLst>
                                      </p:cBhvr>
                                      <p:tavLst>
                                        <p:tav tm="0">
                                          <p:val>
                                            <p:fltVal val="0"/>
                                          </p:val>
                                        </p:tav>
                                        <p:tav tm="100000">
                                          <p:val>
                                            <p:strVal val="#ppt_w"/>
                                          </p:val>
                                        </p:tav>
                                      </p:tavLst>
                                    </p:anim>
                                    <p:anim calcmode="lin" valueType="num">
                                      <p:cBhvr>
                                        <p:cTn id="26" dur="3000" fill="hold"/>
                                        <p:tgtEl>
                                          <p:spTgt spid="10"/>
                                        </p:tgtEl>
                                        <p:attrNameLst>
                                          <p:attrName>ppt_h</p:attrName>
                                        </p:attrNameLst>
                                      </p:cBhvr>
                                      <p:tavLst>
                                        <p:tav tm="0">
                                          <p:val>
                                            <p:fltVal val="0"/>
                                          </p:val>
                                        </p:tav>
                                        <p:tav tm="100000">
                                          <p:val>
                                            <p:strVal val="#ppt_h"/>
                                          </p:val>
                                        </p:tav>
                                      </p:tavLst>
                                    </p:anim>
                                  </p:childTnLst>
                                </p:cTn>
                              </p:par>
                              <p:par>
                                <p:cTn id="27" presetID="23" presetClass="emph" presetSubtype="0" repeatCount="indefinite" fill="hold" grpId="0" nodeType="withEffect">
                                  <p:stCondLst>
                                    <p:cond delay="0"/>
                                  </p:stCondLst>
                                  <p:iterate type="lt">
                                    <p:tmPct val="0"/>
                                  </p:iterate>
                                  <p:childTnLst>
                                    <p:animClr clrSpc="hsl" dir="cw">
                                      <p:cBhvr override="childStyle">
                                        <p:cTn id="28" dur="2000" fill="hold"/>
                                        <p:tgtEl>
                                          <p:spTgt spid="10"/>
                                        </p:tgtEl>
                                        <p:attrNameLst>
                                          <p:attrName>style.color</p:attrName>
                                        </p:attrNameLst>
                                      </p:cBhvr>
                                      <p:by>
                                        <p:hsl h="10842353" s="0" l="0"/>
                                      </p:by>
                                    </p:animClr>
                                    <p:animClr clrSpc="hsl" dir="cw">
                                      <p:cBhvr>
                                        <p:cTn id="29" dur="2000" fill="hold"/>
                                        <p:tgtEl>
                                          <p:spTgt spid="10"/>
                                        </p:tgtEl>
                                        <p:attrNameLst>
                                          <p:attrName>fillcolor</p:attrName>
                                        </p:attrNameLst>
                                      </p:cBhvr>
                                      <p:by>
                                        <p:hsl h="10842353" s="0" l="0"/>
                                      </p:by>
                                    </p:animClr>
                                    <p:animClr clrSpc="hsl" dir="cw">
                                      <p:cBhvr>
                                        <p:cTn id="30" dur="2000" fill="hold"/>
                                        <p:tgtEl>
                                          <p:spTgt spid="10"/>
                                        </p:tgtEl>
                                        <p:attrNameLst>
                                          <p:attrName>stroke.color</p:attrName>
                                        </p:attrNameLst>
                                      </p:cBhvr>
                                      <p:by>
                                        <p:hsl h="10842353" s="0" l="0"/>
                                      </p:by>
                                    </p:animClr>
                                    <p:set>
                                      <p:cBhvr>
                                        <p:cTn id="31" dur="2000" fill="hold"/>
                                        <p:tgtEl>
                                          <p:spTgt spid="10"/>
                                        </p:tgtEl>
                                        <p:attrNameLst>
                                          <p:attrName>fill.type</p:attrName>
                                        </p:attrNameLst>
                                      </p:cBhvr>
                                      <p:to>
                                        <p:strVal val="solid"/>
                                      </p:to>
                                    </p:set>
                                  </p:childTnLst>
                                </p:cTn>
                              </p:par>
                              <p:par>
                                <p:cTn id="32" presetID="23" presetClass="entr" presetSubtype="16" fill="hold" grpId="1" nodeType="withEffect">
                                  <p:stCondLst>
                                    <p:cond delay="0"/>
                                  </p:stCondLst>
                                  <p:iterate type="lt">
                                    <p:tmPct val="0"/>
                                  </p:iterate>
                                  <p:childTnLst>
                                    <p:set>
                                      <p:cBhvr>
                                        <p:cTn id="33" dur="1" fill="hold">
                                          <p:stCondLst>
                                            <p:cond delay="0"/>
                                          </p:stCondLst>
                                        </p:cTn>
                                        <p:tgtEl>
                                          <p:spTgt spid="11"/>
                                        </p:tgtEl>
                                        <p:attrNameLst>
                                          <p:attrName>style.visibility</p:attrName>
                                        </p:attrNameLst>
                                      </p:cBhvr>
                                      <p:to>
                                        <p:strVal val="visible"/>
                                      </p:to>
                                    </p:set>
                                    <p:anim calcmode="lin" valueType="num">
                                      <p:cBhvr>
                                        <p:cTn id="34" dur="3000" fill="hold"/>
                                        <p:tgtEl>
                                          <p:spTgt spid="11"/>
                                        </p:tgtEl>
                                        <p:attrNameLst>
                                          <p:attrName>ppt_w</p:attrName>
                                        </p:attrNameLst>
                                      </p:cBhvr>
                                      <p:tavLst>
                                        <p:tav tm="0">
                                          <p:val>
                                            <p:fltVal val="0"/>
                                          </p:val>
                                        </p:tav>
                                        <p:tav tm="100000">
                                          <p:val>
                                            <p:strVal val="#ppt_w"/>
                                          </p:val>
                                        </p:tav>
                                      </p:tavLst>
                                    </p:anim>
                                    <p:anim calcmode="lin" valueType="num">
                                      <p:cBhvr>
                                        <p:cTn id="35" dur="3000" fill="hold"/>
                                        <p:tgtEl>
                                          <p:spTgt spid="11"/>
                                        </p:tgtEl>
                                        <p:attrNameLst>
                                          <p:attrName>ppt_h</p:attrName>
                                        </p:attrNameLst>
                                      </p:cBhvr>
                                      <p:tavLst>
                                        <p:tav tm="0">
                                          <p:val>
                                            <p:fltVal val="0"/>
                                          </p:val>
                                        </p:tav>
                                        <p:tav tm="100000">
                                          <p:val>
                                            <p:strVal val="#ppt_h"/>
                                          </p:val>
                                        </p:tav>
                                      </p:tavLst>
                                    </p:anim>
                                  </p:childTnLst>
                                </p:cTn>
                              </p:par>
                              <p:par>
                                <p:cTn id="36" presetID="23" presetClass="emph" presetSubtype="0" repeatCount="indefinite" fill="hold" grpId="0" nodeType="withEffect">
                                  <p:stCondLst>
                                    <p:cond delay="0"/>
                                  </p:stCondLst>
                                  <p:iterate type="lt">
                                    <p:tmPct val="0"/>
                                  </p:iterate>
                                  <p:childTnLst>
                                    <p:animClr clrSpc="hsl" dir="cw">
                                      <p:cBhvr override="childStyle">
                                        <p:cTn id="37" dur="2000" fill="hold"/>
                                        <p:tgtEl>
                                          <p:spTgt spid="11"/>
                                        </p:tgtEl>
                                        <p:attrNameLst>
                                          <p:attrName>style.color</p:attrName>
                                        </p:attrNameLst>
                                      </p:cBhvr>
                                      <p:by>
                                        <p:hsl h="10842353" s="0" l="0"/>
                                      </p:by>
                                    </p:animClr>
                                    <p:animClr clrSpc="hsl" dir="cw">
                                      <p:cBhvr>
                                        <p:cTn id="38" dur="2000" fill="hold"/>
                                        <p:tgtEl>
                                          <p:spTgt spid="11"/>
                                        </p:tgtEl>
                                        <p:attrNameLst>
                                          <p:attrName>fillcolor</p:attrName>
                                        </p:attrNameLst>
                                      </p:cBhvr>
                                      <p:by>
                                        <p:hsl h="10842353" s="0" l="0"/>
                                      </p:by>
                                    </p:animClr>
                                    <p:animClr clrSpc="hsl" dir="cw">
                                      <p:cBhvr>
                                        <p:cTn id="39" dur="2000" fill="hold"/>
                                        <p:tgtEl>
                                          <p:spTgt spid="11"/>
                                        </p:tgtEl>
                                        <p:attrNameLst>
                                          <p:attrName>stroke.color</p:attrName>
                                        </p:attrNameLst>
                                      </p:cBhvr>
                                      <p:by>
                                        <p:hsl h="10842353" s="0" l="0"/>
                                      </p:by>
                                    </p:animClr>
                                    <p:set>
                                      <p:cBhvr>
                                        <p:cTn id="40"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10</a:t>
            </a:fld>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200" y="961053"/>
            <a:ext cx="2841636" cy="25248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3162" y="1028164"/>
            <a:ext cx="2767859" cy="24576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1835020" y="4973216"/>
            <a:ext cx="6019800" cy="628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মিনু</a:t>
            </a:r>
            <a:r>
              <a:rPr lang="bn-BD" sz="3200" dirty="0" smtClean="0">
                <a:latin typeface="NikoshBAN" pitchFamily="2" charset="0"/>
                <a:cs typeface="NikoshBAN" pitchFamily="2" charset="0"/>
              </a:rPr>
              <a:t>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শুকতারা 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সই</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84648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11</a:t>
            </a:fld>
            <a:endParaRPr lang="en-US" sz="1800" dirty="0">
              <a:solidFill>
                <a:srgbClr val="FF00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961637" y="690465"/>
            <a:ext cx="5222934" cy="3209731"/>
            <a:chOff x="1066800" y="533400"/>
            <a:chExt cx="6257352" cy="4038600"/>
          </a:xfrm>
        </p:grpSpPr>
        <p:pic>
          <p:nvPicPr>
            <p:cNvPr id="5" name="Picture 4" descr="smiley-lune-venus-jupiter.jpg"/>
            <p:cNvPicPr>
              <a:picLocks noChangeAspect="1"/>
            </p:cNvPicPr>
            <p:nvPr/>
          </p:nvPicPr>
          <p:blipFill>
            <a:blip r:embed="rId3"/>
            <a:srcRect b="12604"/>
            <a:stretch>
              <a:fillRect/>
            </a:stretch>
          </p:blipFill>
          <p:spPr>
            <a:xfrm>
              <a:off x="1066800" y="533400"/>
              <a:ext cx="6257352" cy="4038600"/>
            </a:xfrm>
            <a:prstGeom prst="rect">
              <a:avLst/>
            </a:prstGeom>
            <a:ln>
              <a:noFill/>
            </a:ln>
            <a:effectLst>
              <a:softEdge rad="112500"/>
            </a:effectLst>
          </p:spPr>
        </p:pic>
        <p:pic>
          <p:nvPicPr>
            <p:cNvPr id="6" name="Picture 5" descr="ferozhappy_1378303588_1-distance.jpg"/>
            <p:cNvPicPr>
              <a:picLocks noChangeAspect="1"/>
            </p:cNvPicPr>
            <p:nvPr/>
          </p:nvPicPr>
          <p:blipFill>
            <a:blip r:embed="rId4" cstate="print">
              <a:lum bright="30000"/>
            </a:blip>
            <a:srcRect l="16216" t="20000" r="57507" b="55000"/>
            <a:stretch>
              <a:fillRect/>
            </a:stretch>
          </p:blipFill>
          <p:spPr>
            <a:xfrm>
              <a:off x="5791200" y="914400"/>
              <a:ext cx="640080" cy="457200"/>
            </a:xfrm>
            <a:prstGeom prst="rect">
              <a:avLst/>
            </a:prstGeom>
            <a:ln>
              <a:noFill/>
            </a:ln>
            <a:effectLst>
              <a:softEdge rad="112500"/>
            </a:effectLst>
          </p:spPr>
        </p:pic>
      </p:grpSp>
      <p:sp>
        <p:nvSpPr>
          <p:cNvPr id="7" name="Rounded Rectangle 6"/>
          <p:cNvSpPr/>
          <p:nvPr/>
        </p:nvSpPr>
        <p:spPr>
          <a:xfrm>
            <a:off x="1583420" y="4371876"/>
            <a:ext cx="5979368"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শুকতারার আশেপাশে কালো মেঘের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টুকরো যখন দেখতে পায় , তখন ভাবে ঐ যে কয়লা। কয়লা  ওর  শত্রু।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425310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12</a:t>
            </a:fld>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318" y="1038908"/>
            <a:ext cx="2164702" cy="19877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tretch>
            <a:fillRect/>
          </a:stretch>
        </p:blipFill>
        <p:spPr>
          <a:xfrm rot="4549728">
            <a:off x="3652907" y="1237459"/>
            <a:ext cx="1992308" cy="1590675"/>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7315" t="11146" r="29700" b="18804"/>
          <a:stretch/>
        </p:blipFill>
        <p:spPr>
          <a:xfrm>
            <a:off x="5939102" y="1038908"/>
            <a:ext cx="2122149" cy="19877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p:cNvSpPr/>
          <p:nvPr/>
        </p:nvSpPr>
        <p:spPr>
          <a:xfrm>
            <a:off x="919509" y="4150862"/>
            <a:ext cx="7459104" cy="1569660"/>
          </a:xfrm>
          <a:prstGeom prst="rect">
            <a:avLst/>
          </a:prstGeom>
        </p:spPr>
        <p:txBody>
          <a:bodyPr wrap="square">
            <a:spAutoFit/>
          </a:bodyPr>
          <a:lstStyle/>
          <a:p>
            <a:pPr algn="ctr"/>
            <a:r>
              <a:rPr lang="bn-BD" sz="3200" dirty="0">
                <a:latin typeface="NikoshBAN" pitchFamily="2" charset="0"/>
                <a:cs typeface="NikoshBAN" pitchFamily="2" charset="0"/>
              </a:rPr>
              <a:t>শত্রুর উপর হাতুড়ি চালিয়ে ভারি তৃপ্তি হয় ওর। হাতুড়ির নাম রেখেছে গদাই</a:t>
            </a:r>
            <a:r>
              <a:rPr lang="bn-BD" sz="3200" dirty="0" smtClean="0">
                <a:latin typeface="NikoshBAN" pitchFamily="2" charset="0"/>
                <a:cs typeface="NikoshBAN" pitchFamily="2" charset="0"/>
              </a:rPr>
              <a:t>।</a:t>
            </a:r>
            <a:r>
              <a:rPr lang="bn-BD" sz="3200" dirty="0">
                <a:latin typeface="NikoshBAN" pitchFamily="2" charset="0"/>
                <a:cs typeface="NikoshBAN" pitchFamily="2" charset="0"/>
              </a:rPr>
              <a:t>যে পাথরটার উপর রেখে কয়লা ভাঙে তার  নাম রেখেছে শানু</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97580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13</a:t>
            </a:fld>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889" y="1027923"/>
            <a:ext cx="2662531" cy="2303106"/>
          </a:xfrm>
          <a:prstGeom prst="rect">
            <a:avLst/>
          </a:prstGeom>
          <a:ln>
            <a:noFill/>
          </a:ln>
          <a:effectLst>
            <a:softEdge rad="112500"/>
          </a:effectLst>
        </p:spPr>
      </p:pic>
      <p:pic>
        <p:nvPicPr>
          <p:cNvPr id="5" name="Picture 4" descr="Chicken_Curry.JPG"/>
          <p:cNvPicPr>
            <a:picLocks noChangeAspect="1"/>
          </p:cNvPicPr>
          <p:nvPr/>
        </p:nvPicPr>
        <p:blipFill>
          <a:blip r:embed="rId4" cstate="print"/>
          <a:srcRect l="8333" r="10000"/>
          <a:stretch>
            <a:fillRect/>
          </a:stretch>
        </p:blipFill>
        <p:spPr>
          <a:xfrm>
            <a:off x="5052525" y="1027923"/>
            <a:ext cx="2635899" cy="2216460"/>
          </a:xfrm>
          <a:prstGeom prst="rect">
            <a:avLst/>
          </a:prstGeom>
          <a:ln>
            <a:noFill/>
          </a:ln>
          <a:effectLst>
            <a:softEdge rad="112500"/>
          </a:effectLst>
        </p:spPr>
      </p:pic>
      <p:sp>
        <p:nvSpPr>
          <p:cNvPr id="6" name="Rectangle 5"/>
          <p:cNvSpPr/>
          <p:nvPr/>
        </p:nvSpPr>
        <p:spPr>
          <a:xfrm>
            <a:off x="1828800" y="4076218"/>
            <a:ext cx="5999583" cy="1200329"/>
          </a:xfrm>
          <a:prstGeom prst="rect">
            <a:avLst/>
          </a:prstGeom>
        </p:spPr>
        <p:txBody>
          <a:bodyPr wrap="square">
            <a:spAutoFit/>
          </a:bodyPr>
          <a:lstStyle/>
          <a:p>
            <a:pPr algn="ctr"/>
            <a:r>
              <a:rPr lang="bn-IN" sz="3600" dirty="0">
                <a:latin typeface="NikoshBAN" pitchFamily="2" charset="0"/>
                <a:cs typeface="NikoshBAN" pitchFamily="2" charset="0"/>
              </a:rPr>
              <a:t>কয়লা ভেঙে তারপর যায়,</a:t>
            </a:r>
            <a:r>
              <a:rPr lang="bn-BD" sz="3600" dirty="0">
                <a:latin typeface="NikoshBAN" pitchFamily="2" charset="0"/>
                <a:cs typeface="NikoshBAN" pitchFamily="2" charset="0"/>
              </a:rPr>
              <a:t> </a:t>
            </a:r>
            <a:r>
              <a:rPr lang="bn-IN" sz="3600" dirty="0">
                <a:latin typeface="NikoshBAN" pitchFamily="2" charset="0"/>
                <a:cs typeface="NikoshBAN" pitchFamily="2" charset="0"/>
              </a:rPr>
              <a:t>ঘুঁটেরর কাছে। ঘুঁটে</a:t>
            </a:r>
            <a:r>
              <a:rPr lang="bn-BD" sz="3600" dirty="0">
                <a:latin typeface="NikoshBAN" pitchFamily="2" charset="0"/>
                <a:cs typeface="NikoshBAN" pitchFamily="2" charset="0"/>
              </a:rPr>
              <a:t> ওর কাছে </a:t>
            </a:r>
            <a:r>
              <a:rPr lang="bn-IN" sz="3600" dirty="0">
                <a:latin typeface="NikoshBAN" pitchFamily="2" charset="0"/>
                <a:cs typeface="NikoshBAN" pitchFamily="2" charset="0"/>
              </a:rPr>
              <a:t>ঘুঁটে</a:t>
            </a:r>
            <a:r>
              <a:rPr lang="bn-BD" sz="3600" dirty="0">
                <a:latin typeface="NikoshBAN" pitchFamily="2" charset="0"/>
                <a:cs typeface="NikoshBAN" pitchFamily="2" charset="0"/>
              </a:rPr>
              <a:t> নয়, তরকারি।</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70094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14</a:t>
            </a:fld>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382" t="22981" r="12859" b="13184"/>
          <a:stretch/>
        </p:blipFill>
        <p:spPr>
          <a:xfrm rot="5400000">
            <a:off x="2982803" y="854431"/>
            <a:ext cx="3271934" cy="34478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descr="giphy.gif"/>
          <p:cNvPicPr>
            <a:picLocks noChangeAspect="1"/>
          </p:cNvPicPr>
          <p:nvPr/>
        </p:nvPicPr>
        <p:blipFill>
          <a:blip r:embed="rId4" cstate="print"/>
          <a:stretch>
            <a:fillRect/>
          </a:stretch>
        </p:blipFill>
        <p:spPr>
          <a:xfrm>
            <a:off x="4031310" y="1369497"/>
            <a:ext cx="1174919" cy="1527658"/>
          </a:xfrm>
          <a:prstGeom prst="rect">
            <a:avLst/>
          </a:prstGeom>
        </p:spPr>
      </p:pic>
      <p:sp>
        <p:nvSpPr>
          <p:cNvPr id="6" name="Rectangle 5"/>
          <p:cNvSpPr/>
          <p:nvPr/>
        </p:nvSpPr>
        <p:spPr>
          <a:xfrm>
            <a:off x="920215" y="5101126"/>
            <a:ext cx="7042313" cy="584775"/>
          </a:xfrm>
          <a:prstGeom prst="rect">
            <a:avLst/>
          </a:prstGeom>
        </p:spPr>
        <p:txBody>
          <a:bodyPr wrap="none">
            <a:spAutoFit/>
          </a:bodyPr>
          <a:lstStyle/>
          <a:p>
            <a:pPr algn="ctr"/>
            <a:r>
              <a:rPr lang="bn-BD" sz="3200" dirty="0">
                <a:latin typeface="NikoshBAN" pitchFamily="2" charset="0"/>
                <a:cs typeface="NikoshBAN" pitchFamily="2" charset="0"/>
              </a:rPr>
              <a:t>আগুনের লাল আভা তার কাছে  মনে হয়  রাক্ষসীর তৃপ্তি।</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15603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15</a:t>
            </a:fld>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10542" t="10417" r="9761" b="32292"/>
          <a:stretch>
            <a:fillRect/>
          </a:stretch>
        </p:blipFill>
        <p:spPr bwMode="auto">
          <a:xfrm>
            <a:off x="1324948" y="1030877"/>
            <a:ext cx="3079102" cy="2325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8" name="Picture 7" descr="Stone Mountain_HDR1200px.jpg"/>
          <p:cNvPicPr>
            <a:picLocks noChangeAspect="1"/>
          </p:cNvPicPr>
          <p:nvPr/>
        </p:nvPicPr>
        <p:blipFill>
          <a:blip r:embed="rId4"/>
          <a:srcRect b="23636"/>
          <a:stretch>
            <a:fillRect/>
          </a:stretch>
        </p:blipFill>
        <p:spPr>
          <a:xfrm>
            <a:off x="4935602" y="1020197"/>
            <a:ext cx="3107386" cy="2346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998084" y="4004494"/>
            <a:ext cx="7296830" cy="2062103"/>
          </a:xfrm>
          <a:prstGeom prst="rect">
            <a:avLst/>
          </a:prstGeom>
        </p:spPr>
        <p:txBody>
          <a:bodyPr wrap="square">
            <a:spAutoFit/>
          </a:bodyPr>
          <a:lstStyle/>
          <a:p>
            <a:pPr algn="ctr"/>
            <a:r>
              <a:rPr lang="bn-BD" sz="3200" dirty="0">
                <a:latin typeface="NikoshBAN" pitchFamily="2" charset="0"/>
                <a:cs typeface="NikoshBAN" pitchFamily="2" charset="0"/>
              </a:rPr>
              <a:t>উষার লাল আভা যেদিন ভালো করে ফোটে সেদিন সে ভাবে সইয়ের উনুনে চমৎকার আঁচ এসেছে। যে দিন আকাশে মেঘে ঢাকা থাকে সেদিন ভাবে, ছাই পরিষ্কার করে নি, তাই আঁচ ওঠে নি আজ।</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82568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16</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420471" y="1077693"/>
            <a:ext cx="4114800"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দ</a:t>
            </a:r>
            <a:r>
              <a:rPr lang="bn-IN"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লগত</a:t>
            </a:r>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কাজ</a:t>
            </a:r>
          </a:p>
        </p:txBody>
      </p:sp>
      <p:sp>
        <p:nvSpPr>
          <p:cNvPr id="6" name="Rectangle 5"/>
          <p:cNvSpPr/>
          <p:nvPr/>
        </p:nvSpPr>
        <p:spPr>
          <a:xfrm>
            <a:off x="1371600" y="4222832"/>
            <a:ext cx="6671386" cy="1077218"/>
          </a:xfrm>
          <a:prstGeom prst="rect">
            <a:avLst/>
          </a:prstGeom>
        </p:spPr>
        <p:txBody>
          <a:bodyPr wrap="square">
            <a:spAutoFit/>
          </a:bodyPr>
          <a:lstStyle/>
          <a:p>
            <a:pPr lvl="0" algn="ctr"/>
            <a:r>
              <a:rPr lang="en-US" sz="3200" b="1" dirty="0" err="1">
                <a:latin typeface="NikoshBAN" pitchFamily="2" charset="0"/>
                <a:cs typeface="NikoshBAN" pitchFamily="2" charset="0"/>
              </a:rPr>
              <a:t>শিশুদের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প্রতি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সামাজিক</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পারিবারিকভাবে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কেমন</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আচরণ</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করা</a:t>
            </a:r>
            <a:r>
              <a:rPr lang="en-US" sz="3200" b="1" dirty="0">
                <a:latin typeface="NikoshBAN" pitchFamily="2" charset="0"/>
                <a:cs typeface="NikoshBAN" pitchFamily="2" charset="0"/>
              </a:rPr>
              <a:t> </a:t>
            </a:r>
            <a:r>
              <a:rPr lang="bn-BD" sz="3200" b="1" dirty="0">
                <a:latin typeface="NikoshBAN" pitchFamily="2" charset="0"/>
                <a:cs typeface="NikoshBAN" pitchFamily="2" charset="0"/>
              </a:rPr>
              <a:t> </a:t>
            </a:r>
            <a:r>
              <a:rPr lang="en-US" sz="3200" b="1" dirty="0" err="1">
                <a:latin typeface="NikoshBAN" pitchFamily="2" charset="0"/>
                <a:cs typeface="NikoshBAN" pitchFamily="2" charset="0"/>
              </a:rPr>
              <a:t>উচিত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তা</a:t>
            </a:r>
            <a:r>
              <a:rPr lang="en-US" sz="3200" b="1" dirty="0">
                <a:latin typeface="NikoshBAN" pitchFamily="2" charset="0"/>
                <a:cs typeface="NikoshBAN" pitchFamily="2" charset="0"/>
              </a:rPr>
              <a:t> </a:t>
            </a:r>
            <a:r>
              <a:rPr lang="bn-BD" sz="3200" b="1" dirty="0">
                <a:latin typeface="NikoshBAN" pitchFamily="2" charset="0"/>
                <a:cs typeface="NikoshBAN" pitchFamily="2" charset="0"/>
              </a:rPr>
              <a:t> দলে আলোচনা করে লেখ</a:t>
            </a:r>
            <a:r>
              <a:rPr lang="en-US" sz="3200" b="1" dirty="0">
                <a:latin typeface="NikoshBAN" pitchFamily="2" charset="0"/>
                <a:cs typeface="NikoshBAN" pitchFamily="2" charset="0"/>
              </a:rPr>
              <a:t>। </a:t>
            </a:r>
            <a:endParaRPr lang="en-US" sz="3200" dirty="0"/>
          </a:p>
        </p:txBody>
      </p:sp>
    </p:spTree>
    <p:extLst>
      <p:ext uri="{BB962C8B-B14F-4D97-AF65-F5344CB8AC3E}">
        <p14:creationId xmlns:p14="http://schemas.microsoft.com/office/powerpoint/2010/main" val="327251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17</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929737" y="573055"/>
            <a:ext cx="3039590" cy="4572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মূল্যায়ন</a:t>
            </a:r>
            <a:endParaRPr lang="en-US" sz="3200" dirty="0">
              <a:solidFill>
                <a:schemeClr val="tx1"/>
              </a:solidFill>
              <a:latin typeface="NikoshBAN" pitchFamily="2" charset="0"/>
              <a:cs typeface="NikoshBAN" pitchFamily="2" charset="0"/>
            </a:endParaRPr>
          </a:p>
        </p:txBody>
      </p:sp>
      <p:sp>
        <p:nvSpPr>
          <p:cNvPr id="5" name="TextBox 4"/>
          <p:cNvSpPr txBox="1"/>
          <p:nvPr/>
        </p:nvSpPr>
        <p:spPr>
          <a:xfrm>
            <a:off x="2929737" y="1726163"/>
            <a:ext cx="2696622" cy="369332"/>
          </a:xfrm>
          <a:prstGeom prst="rect">
            <a:avLst/>
          </a:prstGeom>
          <a:solidFill>
            <a:schemeClr val="accent4">
              <a:lumMod val="20000"/>
              <a:lumOff val="80000"/>
            </a:schemeClr>
          </a:solidFill>
          <a:ln w="12700">
            <a:solidFill>
              <a:srgbClr val="FF0000"/>
            </a:solidFill>
          </a:ln>
        </p:spPr>
        <p:txBody>
          <a:bodyPr wrap="square" rtlCol="0">
            <a:spAutoFit/>
          </a:bodyPr>
          <a:lstStyle/>
          <a:p>
            <a:r>
              <a:rPr lang="bn-IN" dirty="0" smtClean="0"/>
              <a:t>প্রশ্নঃ মিনুর বয়স কত ? </a:t>
            </a:r>
            <a:endParaRPr lang="en-US" dirty="0"/>
          </a:p>
        </p:txBody>
      </p:sp>
      <p:sp>
        <p:nvSpPr>
          <p:cNvPr id="6" name="TextBox 5"/>
          <p:cNvSpPr txBox="1"/>
          <p:nvPr/>
        </p:nvSpPr>
        <p:spPr>
          <a:xfrm>
            <a:off x="2929737" y="2688389"/>
            <a:ext cx="2696622" cy="369332"/>
          </a:xfrm>
          <a:prstGeom prst="rect">
            <a:avLst/>
          </a:prstGeom>
          <a:solidFill>
            <a:schemeClr val="accent6">
              <a:lumMod val="40000"/>
              <a:lumOff val="60000"/>
            </a:schemeClr>
          </a:solidFill>
          <a:ln w="12700">
            <a:solidFill>
              <a:srgbClr val="FF0000"/>
            </a:solidFill>
          </a:ln>
        </p:spPr>
        <p:txBody>
          <a:bodyPr wrap="square" rtlCol="0">
            <a:spAutoFit/>
          </a:bodyPr>
          <a:lstStyle/>
          <a:p>
            <a:r>
              <a:rPr lang="bn-IN" dirty="0" smtClean="0"/>
              <a:t>প্রশ্নঃ </a:t>
            </a:r>
            <a:r>
              <a:rPr lang="bn-BD" dirty="0" smtClean="0">
                <a:latin typeface="NikoshBAN" pitchFamily="2" charset="0"/>
                <a:cs typeface="NikoshBAN" pitchFamily="2" charset="0"/>
              </a:rPr>
              <a:t>‘</a:t>
            </a:r>
            <a:r>
              <a:rPr lang="en-US" dirty="0" err="1">
                <a:latin typeface="NikoshBAN" pitchFamily="2" charset="0"/>
                <a:cs typeface="NikoshBAN" pitchFamily="2" charset="0"/>
              </a:rPr>
              <a:t>সই</a:t>
            </a:r>
            <a:r>
              <a:rPr lang="bn-BD" dirty="0">
                <a:latin typeface="NikoshBAN" pitchFamily="2" charset="0"/>
                <a:cs typeface="NikoshBAN" pitchFamily="2" charset="0"/>
              </a:rPr>
              <a:t>’ শব্দের অর্থ  কী</a:t>
            </a:r>
            <a:r>
              <a:rPr lang="bn-BD"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7" name="TextBox 6"/>
          <p:cNvSpPr txBox="1"/>
          <p:nvPr/>
        </p:nvSpPr>
        <p:spPr>
          <a:xfrm>
            <a:off x="2929737" y="3510842"/>
            <a:ext cx="2696622" cy="369332"/>
          </a:xfrm>
          <a:prstGeom prst="rect">
            <a:avLst/>
          </a:prstGeom>
          <a:solidFill>
            <a:schemeClr val="accent1">
              <a:lumMod val="20000"/>
              <a:lumOff val="80000"/>
            </a:schemeClr>
          </a:solidFill>
          <a:ln w="12700">
            <a:solidFill>
              <a:srgbClr val="FF0000"/>
            </a:solidFill>
          </a:ln>
        </p:spPr>
        <p:txBody>
          <a:bodyPr wrap="square" rtlCol="0">
            <a:spAutoFit/>
          </a:bodyPr>
          <a:lstStyle/>
          <a:p>
            <a:r>
              <a:rPr lang="bn-IN" dirty="0" smtClean="0"/>
              <a:t>প্রশ্নঃ গল্পে </a:t>
            </a:r>
            <a:r>
              <a:rPr lang="en-US" dirty="0" err="1">
                <a:latin typeface="NikoshBAN" pitchFamily="2" charset="0"/>
                <a:cs typeface="NikoshBAN" pitchFamily="2" charset="0"/>
              </a:rPr>
              <a:t>মিনুর</a:t>
            </a:r>
            <a:r>
              <a:rPr lang="en-US" dirty="0">
                <a:latin typeface="NikoshBAN" pitchFamily="2" charset="0"/>
                <a:cs typeface="NikoshBAN" pitchFamily="2" charset="0"/>
              </a:rPr>
              <a:t> </a:t>
            </a:r>
            <a:r>
              <a:rPr lang="en-US" dirty="0" err="1">
                <a:latin typeface="NikoshBAN" pitchFamily="2" charset="0"/>
                <a:cs typeface="NikoshBAN" pitchFamily="2" charset="0"/>
              </a:rPr>
              <a:t>শত্রু</a:t>
            </a:r>
            <a:r>
              <a:rPr lang="bn-BD" dirty="0">
                <a:latin typeface="NikoshBAN" pitchFamily="2" charset="0"/>
                <a:cs typeface="NikoshBAN" pitchFamily="2" charset="0"/>
              </a:rPr>
              <a:t> কোনটি</a:t>
            </a:r>
            <a:r>
              <a:rPr lang="bn-IN" dirty="0" smtClean="0"/>
              <a:t> ? </a:t>
            </a:r>
            <a:endParaRPr lang="en-US" dirty="0"/>
          </a:p>
        </p:txBody>
      </p:sp>
      <p:sp>
        <p:nvSpPr>
          <p:cNvPr id="8" name="TextBox 7"/>
          <p:cNvSpPr txBox="1"/>
          <p:nvPr/>
        </p:nvSpPr>
        <p:spPr>
          <a:xfrm>
            <a:off x="2929736" y="4343206"/>
            <a:ext cx="4740306" cy="369332"/>
          </a:xfrm>
          <a:prstGeom prst="rect">
            <a:avLst/>
          </a:prstGeom>
          <a:solidFill>
            <a:schemeClr val="bg2">
              <a:lumMod val="90000"/>
            </a:schemeClr>
          </a:solidFill>
          <a:ln w="12700">
            <a:solidFill>
              <a:srgbClr val="FF0000"/>
            </a:solidFill>
          </a:ln>
        </p:spPr>
        <p:txBody>
          <a:bodyPr wrap="square" rtlCol="0">
            <a:spAutoFit/>
          </a:bodyPr>
          <a:lstStyle/>
          <a:p>
            <a:r>
              <a:rPr lang="bn-IN" dirty="0" smtClean="0"/>
              <a:t>প্রশ্নঃ মিনু সুকতারাকে সই মনে করেন কেন ? </a:t>
            </a:r>
            <a:endParaRPr lang="en-US" dirty="0"/>
          </a:p>
        </p:txBody>
      </p:sp>
      <p:sp>
        <p:nvSpPr>
          <p:cNvPr id="9" name="TextBox 8"/>
          <p:cNvSpPr txBox="1"/>
          <p:nvPr/>
        </p:nvSpPr>
        <p:spPr>
          <a:xfrm>
            <a:off x="2929736" y="5303385"/>
            <a:ext cx="4849488" cy="369332"/>
          </a:xfrm>
          <a:prstGeom prst="rect">
            <a:avLst/>
          </a:prstGeom>
          <a:solidFill>
            <a:schemeClr val="accent2">
              <a:lumMod val="20000"/>
              <a:lumOff val="80000"/>
            </a:schemeClr>
          </a:solidFill>
          <a:ln w="12700">
            <a:solidFill>
              <a:srgbClr val="FF0000"/>
            </a:solidFill>
          </a:ln>
        </p:spPr>
        <p:txBody>
          <a:bodyPr wrap="square" rtlCol="0">
            <a:spAutoFit/>
          </a:bodyPr>
          <a:lstStyle/>
          <a:p>
            <a:r>
              <a:rPr lang="bn-IN" dirty="0" smtClean="0"/>
              <a:t>প্রশ্নঃ মিনুর ৬ষ্ঠ ইন্দ্রীয় বলতে কি বুঝানো হয়েছে ? </a:t>
            </a:r>
            <a:endParaRPr lang="en-US" dirty="0"/>
          </a:p>
        </p:txBody>
      </p:sp>
    </p:spTree>
    <p:extLst>
      <p:ext uri="{BB962C8B-B14F-4D97-AF65-F5344CB8AC3E}">
        <p14:creationId xmlns:p14="http://schemas.microsoft.com/office/powerpoint/2010/main" val="39879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18</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14727" y="683527"/>
            <a:ext cx="2225723"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বাড়ির কাজ</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4126" y="1694866"/>
            <a:ext cx="5749462" cy="3308801"/>
          </a:xfrm>
          <a:prstGeom prst="ellipse">
            <a:avLst/>
          </a:prstGeom>
          <a:ln>
            <a:noFill/>
          </a:ln>
          <a:effectLst>
            <a:softEdge rad="112500"/>
          </a:effectLst>
        </p:spPr>
      </p:pic>
      <p:sp>
        <p:nvSpPr>
          <p:cNvPr id="6" name="Rectangle 5"/>
          <p:cNvSpPr/>
          <p:nvPr/>
        </p:nvSpPr>
        <p:spPr>
          <a:xfrm>
            <a:off x="1352938" y="5204483"/>
            <a:ext cx="6550089" cy="954107"/>
          </a:xfrm>
          <a:prstGeom prst="rect">
            <a:avLst/>
          </a:prstGeom>
        </p:spPr>
        <p:txBody>
          <a:bodyPr wrap="square">
            <a:spAutoFit/>
          </a:bodyPr>
          <a:lstStyle/>
          <a:p>
            <a:pPr lvl="0" algn="ctr"/>
            <a:r>
              <a:rPr lang="en-US" sz="2800" b="1" dirty="0" err="1">
                <a:latin typeface="NikoshBAN" pitchFamily="2" charset="0"/>
                <a:cs typeface="NikoshBAN" pitchFamily="2" charset="0"/>
              </a:rPr>
              <a:t>শারীরিক</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বা</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মানসিকভাবে</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অসুস্থ</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শিশুদের</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প্রতি</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সামাজিক</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সচেতনতা</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সৃষ্টির</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জন্যে</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একটি</a:t>
            </a:r>
            <a:r>
              <a:rPr lang="en-US" sz="2800" b="1" dirty="0">
                <a:latin typeface="NikoshBAN" pitchFamily="2" charset="0"/>
                <a:cs typeface="NikoshBAN" pitchFamily="2" charset="0"/>
              </a:rPr>
              <a:t> </a:t>
            </a:r>
            <a:r>
              <a:rPr lang="en-US" sz="2800" b="1" dirty="0" err="1" smtClean="0">
                <a:latin typeface="NikoshBAN" pitchFamily="2" charset="0"/>
                <a:cs typeface="NikoshBAN" pitchFamily="2" charset="0"/>
              </a:rPr>
              <a:t>পরিকল্পনা</a:t>
            </a:r>
            <a:r>
              <a:rPr lang="en-US" sz="2800" b="1" dirty="0" smtClean="0">
                <a:latin typeface="NikoshBAN" pitchFamily="2" charset="0"/>
                <a:cs typeface="NikoshBAN" pitchFamily="2" charset="0"/>
              </a:rPr>
              <a:t> </a:t>
            </a:r>
            <a:r>
              <a:rPr lang="en-US" sz="2800" b="1" dirty="0" err="1">
                <a:latin typeface="NikoshBAN" pitchFamily="2" charset="0"/>
                <a:cs typeface="NikoshBAN" pitchFamily="2" charset="0"/>
              </a:rPr>
              <a:t>তৈরি</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কর</a:t>
            </a:r>
            <a:r>
              <a:rPr lang="en-US" sz="2800" b="1" dirty="0">
                <a:latin typeface="NikoshBAN" pitchFamily="2" charset="0"/>
                <a:cs typeface="NikoshBAN" pitchFamily="2" charset="0"/>
              </a:rPr>
              <a:t>। </a:t>
            </a:r>
            <a:endParaRPr lang="en-US" sz="2800" dirty="0"/>
          </a:p>
        </p:txBody>
      </p:sp>
    </p:spTree>
    <p:extLst>
      <p:ext uri="{BB962C8B-B14F-4D97-AF65-F5344CB8AC3E}">
        <p14:creationId xmlns:p14="http://schemas.microsoft.com/office/powerpoint/2010/main" val="402302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19</a:t>
            </a:fld>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bc-17-11-13-d_05_4821.jpg"/>
          <p:cNvPicPr>
            <a:picLocks noChangeAspect="1"/>
          </p:cNvPicPr>
          <p:nvPr/>
        </p:nvPicPr>
        <p:blipFill>
          <a:blip r:embed="rId3"/>
          <a:srcRect l="38333"/>
          <a:stretch>
            <a:fillRect/>
          </a:stretch>
        </p:blipFill>
        <p:spPr>
          <a:xfrm>
            <a:off x="201706" y="188260"/>
            <a:ext cx="8727141" cy="6233236"/>
          </a:xfrm>
          <a:prstGeom prst="rect">
            <a:avLst/>
          </a:prstGeom>
          <a:ln>
            <a:noFill/>
          </a:ln>
          <a:effectLst>
            <a:softEdge rad="112500"/>
          </a:effectLst>
        </p:spPr>
      </p:pic>
      <p:sp>
        <p:nvSpPr>
          <p:cNvPr id="5" name="Rectangle 4"/>
          <p:cNvSpPr/>
          <p:nvPr/>
        </p:nvSpPr>
        <p:spPr>
          <a:xfrm>
            <a:off x="1483567" y="1592815"/>
            <a:ext cx="6830009" cy="1569660"/>
          </a:xfrm>
          <a:prstGeom prst="rect">
            <a:avLst/>
          </a:prstGeom>
        </p:spPr>
        <p:txBody>
          <a:bodyPr wrap="square">
            <a:spAutoFit/>
          </a:bodyPr>
          <a:lstStyle/>
          <a:p>
            <a:r>
              <a:rPr lang="bn-BD" sz="96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সবাইকে</a:t>
            </a:r>
            <a:r>
              <a:rPr lang="bn-IN" sz="96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 ধন্যবাদ </a:t>
            </a:r>
            <a:endParaRPr lang="en-US" sz="9600" b="1"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187238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2</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4" name="TextBox 5"/>
          <p:cNvSpPr txBox="1"/>
          <p:nvPr/>
        </p:nvSpPr>
        <p:spPr>
          <a:xfrm>
            <a:off x="3353502" y="588598"/>
            <a:ext cx="2321966"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u="sng" dirty="0" smtClean="0">
                <a:solidFill>
                  <a:srgbClr val="002060"/>
                </a:solidFill>
                <a:latin typeface="NikoshBAN" panose="02000000000000000000" pitchFamily="2" charset="0"/>
                <a:cs typeface="NikoshBAN" panose="02000000000000000000" pitchFamily="2" charset="0"/>
              </a:rPr>
              <a:t>পরিচিতি</a:t>
            </a:r>
            <a:r>
              <a:rPr lang="en-US" sz="5400" u="sng" dirty="0" smtClean="0">
                <a:solidFill>
                  <a:srgbClr val="002060"/>
                </a:solidFill>
                <a:latin typeface="NikoshBAN" panose="02000000000000000000" pitchFamily="2" charset="0"/>
                <a:cs typeface="NikoshBAN" panose="02000000000000000000" pitchFamily="2" charset="0"/>
              </a:rPr>
              <a:t> </a:t>
            </a:r>
            <a:endParaRPr lang="en-US" sz="5400" u="sng" dirty="0">
              <a:solidFill>
                <a:srgbClr val="002060"/>
              </a:solidFill>
              <a:latin typeface="NikoshBAN" panose="02000000000000000000" pitchFamily="2" charset="0"/>
              <a:cs typeface="NikoshBAN" panose="02000000000000000000" pitchFamily="2" charset="0"/>
            </a:endParaRPr>
          </a:p>
        </p:txBody>
      </p:sp>
      <p:grpSp>
        <p:nvGrpSpPr>
          <p:cNvPr id="5" name="Group 4"/>
          <p:cNvGrpSpPr/>
          <p:nvPr/>
        </p:nvGrpSpPr>
        <p:grpSpPr>
          <a:xfrm>
            <a:off x="4477383" y="3070226"/>
            <a:ext cx="426943" cy="2420471"/>
            <a:chOff x="4684620" y="2492586"/>
            <a:chExt cx="426943" cy="2420471"/>
          </a:xfrm>
          <a:blipFill dpi="0" rotWithShape="1">
            <a:blip r:embed="rId3">
              <a:extLst>
                <a:ext uri="{28A0092B-C50C-407E-A947-70E740481C1C}">
                  <a14:useLocalDpi xmlns:a14="http://schemas.microsoft.com/office/drawing/2010/main" val="0"/>
                </a:ext>
              </a:extLst>
            </a:blip>
            <a:srcRect/>
            <a:stretch>
              <a:fillRect/>
            </a:stretch>
          </a:blipFill>
        </p:grpSpPr>
        <p:sp>
          <p:nvSpPr>
            <p:cNvPr id="10" name="Rounded Rectangle 9"/>
            <p:cNvSpPr/>
            <p:nvPr/>
          </p:nvSpPr>
          <p:spPr>
            <a:xfrm>
              <a:off x="4817408" y="2492586"/>
              <a:ext cx="161365" cy="242047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ounded Rectangle 10"/>
            <p:cNvSpPr/>
            <p:nvPr/>
          </p:nvSpPr>
          <p:spPr>
            <a:xfrm>
              <a:off x="5017434" y="2784820"/>
              <a:ext cx="94129" cy="183600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ounded Rectangle 11"/>
            <p:cNvSpPr/>
            <p:nvPr/>
          </p:nvSpPr>
          <p:spPr>
            <a:xfrm>
              <a:off x="4684620" y="2784819"/>
              <a:ext cx="94129" cy="183600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77" y="1511928"/>
            <a:ext cx="1395536" cy="1558298"/>
          </a:xfrm>
          <a:prstGeom prst="rect">
            <a:avLst/>
          </a:prstGeom>
          <a:effectLst>
            <a:glow rad="139700">
              <a:schemeClr val="accent6">
                <a:satMod val="175000"/>
                <a:alpha val="40000"/>
              </a:schemeClr>
            </a:glow>
          </a:effectLst>
        </p:spPr>
      </p:pic>
      <p:sp>
        <p:nvSpPr>
          <p:cNvPr id="7" name="TextBox 16"/>
          <p:cNvSpPr txBox="1"/>
          <p:nvPr/>
        </p:nvSpPr>
        <p:spPr>
          <a:xfrm>
            <a:off x="551329" y="3340431"/>
            <a:ext cx="3382510" cy="206210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মোছাঃ </a:t>
            </a:r>
            <a:r>
              <a:rPr lang="bn-BD"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মাহবুবা বেগম</a:t>
            </a: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a:t>
            </a:r>
            <a:r>
              <a:rPr lang="bn-BD"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BD"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বিনঝাড়</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দাখিল মাদ্‌রাসা</a:t>
            </a:r>
          </a:p>
          <a:p>
            <a:pPr algn="ct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আক্কেলপুর, জয়পুরহাট </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8" name="TextBox 12"/>
          <p:cNvSpPr txBox="1"/>
          <p:nvPr/>
        </p:nvSpPr>
        <p:spPr>
          <a:xfrm>
            <a:off x="5447870" y="3355972"/>
            <a:ext cx="3288814" cy="206210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BD" sz="3200" dirty="0">
                <a:solidFill>
                  <a:schemeClr val="tx1"/>
                </a:solidFill>
                <a:latin typeface="NikoshBAN" pitchFamily="2" charset="0"/>
                <a:cs typeface="NikoshBAN" pitchFamily="2" charset="0"/>
              </a:rPr>
              <a:t>শ্রে</a:t>
            </a:r>
            <a:r>
              <a:rPr lang="en-US" sz="3200" dirty="0" err="1" smtClean="0">
                <a:solidFill>
                  <a:schemeClr val="tx1"/>
                </a:solidFill>
                <a:latin typeface="NikoshBAN" pitchFamily="2" charset="0"/>
                <a:cs typeface="NikoshBAN" pitchFamily="2" charset="0"/>
              </a:rPr>
              <a:t>ণিঃ</a:t>
            </a:r>
            <a:r>
              <a:rPr lang="en-US" sz="3200" dirty="0">
                <a:solidFill>
                  <a:schemeClr val="tx1"/>
                </a:solidFill>
                <a:latin typeface="NikoshBAN" pitchFamily="2" charset="0"/>
                <a:cs typeface="NikoshBAN" pitchFamily="2" charset="0"/>
              </a:rPr>
              <a:t> </a:t>
            </a:r>
            <a:r>
              <a:rPr lang="en-US" sz="3200" dirty="0" smtClean="0">
                <a:solidFill>
                  <a:schemeClr val="tx1"/>
                </a:solidFill>
                <a:latin typeface="NikoshBAN" pitchFamily="2" charset="0"/>
                <a:cs typeface="NikoshBAN" pitchFamily="2" charset="0"/>
              </a:rPr>
              <a:t>6</a:t>
            </a:r>
            <a:r>
              <a:rPr lang="bn-BD" sz="3200" dirty="0" smtClean="0">
                <a:solidFill>
                  <a:schemeClr val="tx1"/>
                </a:solidFill>
                <a:latin typeface="NikoshBAN" pitchFamily="2" charset="0"/>
                <a:cs typeface="NikoshBAN" pitchFamily="2" charset="0"/>
              </a:rPr>
              <a:t>ষ্ট </a:t>
            </a:r>
            <a:endParaRPr lang="bn-BD" sz="3200" dirty="0">
              <a:solidFill>
                <a:schemeClr val="tx1"/>
              </a:solidFill>
              <a:latin typeface="NikoshBAN" pitchFamily="2" charset="0"/>
              <a:cs typeface="NikoshBAN" pitchFamily="2" charset="0"/>
            </a:endParaRPr>
          </a:p>
          <a:p>
            <a:r>
              <a:rPr lang="bn-BD" sz="3200" dirty="0">
                <a:solidFill>
                  <a:schemeClr val="tx1"/>
                </a:solidFill>
                <a:latin typeface="NikoshBAN" pitchFamily="2" charset="0"/>
                <a:cs typeface="NikoshBAN" pitchFamily="2" charset="0"/>
              </a:rPr>
              <a:t>বিষয়ঃ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বাংলা</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প্রথম</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পত্র</a:t>
            </a:r>
            <a:r>
              <a:rPr lang="en-US" sz="3200" dirty="0">
                <a:solidFill>
                  <a:schemeClr val="tx1"/>
                </a:solidFill>
                <a:latin typeface="NikoshBAN" pitchFamily="2" charset="0"/>
                <a:cs typeface="NikoshBAN" pitchFamily="2" charset="0"/>
              </a:rPr>
              <a:t> </a:t>
            </a:r>
            <a:endParaRPr lang="bn-BD" sz="3200" dirty="0">
              <a:solidFill>
                <a:schemeClr val="tx1"/>
              </a:solidFill>
              <a:latin typeface="NikoshBAN" pitchFamily="2" charset="0"/>
              <a:cs typeface="NikoshBAN" pitchFamily="2" charset="0"/>
            </a:endParaRPr>
          </a:p>
          <a:p>
            <a:r>
              <a:rPr lang="bn-BD" sz="3200" dirty="0">
                <a:solidFill>
                  <a:schemeClr val="tx1"/>
                </a:solidFill>
                <a:latin typeface="NikoshBAN" pitchFamily="2" charset="0"/>
                <a:cs typeface="NikoshBAN" pitchFamily="2" charset="0"/>
              </a:rPr>
              <a:t>সময়ঃ ৫০ </a:t>
            </a:r>
            <a:r>
              <a:rPr lang="bn-BD" sz="3200" dirty="0" smtClean="0">
                <a:solidFill>
                  <a:schemeClr val="tx1"/>
                </a:solidFill>
                <a:latin typeface="NikoshBAN" pitchFamily="2" charset="0"/>
                <a:cs typeface="NikoshBAN" pitchFamily="2" charset="0"/>
              </a:rPr>
              <a:t>মিনিট</a:t>
            </a:r>
          </a:p>
          <a:p>
            <a:r>
              <a:rPr lang="bn-BD" sz="3200" dirty="0" smtClean="0">
                <a:solidFill>
                  <a:schemeClr val="tx1"/>
                </a:solidFill>
                <a:latin typeface="NikoshBAN" pitchFamily="2" charset="0"/>
                <a:cs typeface="NikoshBAN" pitchFamily="2" charset="0"/>
              </a:rPr>
              <a:t>তারিখঃ</a:t>
            </a:r>
            <a:r>
              <a:rPr lang="en-US" sz="3200" dirty="0" smtClean="0">
                <a:solidFill>
                  <a:schemeClr val="tx1"/>
                </a:solidFill>
                <a:latin typeface="NikoshBAN" pitchFamily="2" charset="0"/>
                <a:cs typeface="NikoshBAN" pitchFamily="2" charset="0"/>
              </a:rPr>
              <a:t>01</a:t>
            </a:r>
            <a:r>
              <a:rPr lang="bn-BD" sz="3200" dirty="0" smtClean="0">
                <a:solidFill>
                  <a:schemeClr val="tx1"/>
                </a:solidFill>
                <a:latin typeface="NikoshBAN" pitchFamily="2" charset="0"/>
                <a:cs typeface="NikoshBAN" pitchFamily="2" charset="0"/>
              </a:rPr>
              <a:t>/১</a:t>
            </a:r>
            <a:r>
              <a:rPr lang="en-US" sz="3200" dirty="0" smtClean="0">
                <a:solidFill>
                  <a:schemeClr val="tx1"/>
                </a:solidFill>
                <a:latin typeface="NikoshBAN" pitchFamily="2" charset="0"/>
                <a:cs typeface="NikoshBAN" pitchFamily="2" charset="0"/>
              </a:rPr>
              <a:t>2</a:t>
            </a:r>
            <a:r>
              <a:rPr lang="bn-BD" sz="3200" dirty="0" smtClean="0">
                <a:solidFill>
                  <a:schemeClr val="tx1"/>
                </a:solidFill>
                <a:latin typeface="NikoshBAN" pitchFamily="2" charset="0"/>
                <a:cs typeface="NikoshBAN" pitchFamily="2" charset="0"/>
              </a:rPr>
              <a:t>/২০১৯ </a:t>
            </a:r>
            <a:endParaRPr lang="en-US" sz="3200" dirty="0">
              <a:solidFill>
                <a:schemeClr val="tx1"/>
              </a:solidFill>
              <a:latin typeface="NikoshBAN" pitchFamily="2" charset="0"/>
              <a:cs typeface="NikoshBAN" pitchFamily="2" charset="0"/>
            </a:endParaRP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5416"/>
          <a:stretch/>
        </p:blipFill>
        <p:spPr>
          <a:xfrm>
            <a:off x="5854941" y="1511929"/>
            <a:ext cx="1204765" cy="1558297"/>
          </a:xfrm>
          <a:prstGeom prst="rect">
            <a:avLst/>
          </a:prstGeom>
          <a:ln>
            <a:noFill/>
          </a:ln>
          <a:effectLst>
            <a:glow rad="101600">
              <a:schemeClr val="accent6">
                <a:satMod val="175000"/>
                <a:alpha val="40000"/>
              </a:schemeClr>
            </a:glow>
          </a:effectLst>
        </p:spPr>
      </p:pic>
      <p:sp>
        <p:nvSpPr>
          <p:cNvPr id="15" name="TextBox 10"/>
          <p:cNvSpPr txBox="1"/>
          <p:nvPr/>
        </p:nvSpPr>
        <p:spPr>
          <a:xfrm>
            <a:off x="2181649" y="5611703"/>
            <a:ext cx="5018407" cy="461665"/>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latin typeface="Times New Roman" panose="02020603050405020304" pitchFamily="18" charset="0"/>
                <a:cs typeface="Times New Roman" panose="02020603050405020304" pitchFamily="18" charset="0"/>
              </a:rPr>
              <a:t>Email: muktatil78@gmail.com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89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3</a:t>
            </a:fld>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r="8674"/>
          <a:stretch>
            <a:fillRect/>
          </a:stretch>
        </p:blipFill>
        <p:spPr>
          <a:xfrm>
            <a:off x="1262161" y="591195"/>
            <a:ext cx="2895600" cy="1975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IMG_20150421_184816.jpg"/>
          <p:cNvPicPr>
            <a:picLocks noChangeAspect="1"/>
          </p:cNvPicPr>
          <p:nvPr/>
        </p:nvPicPr>
        <p:blipFill>
          <a:blip r:embed="rId4" cstate="print"/>
          <a:stretch>
            <a:fillRect/>
          </a:stretch>
        </p:blipFill>
        <p:spPr>
          <a:xfrm rot="5400000">
            <a:off x="5515948" y="133994"/>
            <a:ext cx="1981197"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IMG_20150421_184852.jpg"/>
          <p:cNvPicPr>
            <a:picLocks noChangeAspect="1"/>
          </p:cNvPicPr>
          <p:nvPr/>
        </p:nvPicPr>
        <p:blipFill>
          <a:blip r:embed="rId5" cstate="print"/>
          <a:stretch>
            <a:fillRect/>
          </a:stretch>
        </p:blipFill>
        <p:spPr>
          <a:xfrm>
            <a:off x="1262161" y="3258503"/>
            <a:ext cx="2895600" cy="1798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8164" y="3211849"/>
            <a:ext cx="2895601" cy="1891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022716" y="2566378"/>
            <a:ext cx="3666218" cy="769441"/>
          </a:xfrm>
          <a:prstGeom prst="rect">
            <a:avLst/>
          </a:prstGeom>
          <a:noFill/>
        </p:spPr>
        <p:txBody>
          <a:bodyPr wrap="square" rtlCol="0">
            <a:spAutoFit/>
          </a:bodyPr>
          <a:lstStyle/>
          <a:p>
            <a:r>
              <a:rPr lang="en-US" sz="3200"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মি</a:t>
            </a:r>
            <a:r>
              <a:rPr lang="en-US" sz="3200" dirty="0" err="1" smtClean="0">
                <a:latin typeface="NikoshBAN" pitchFamily="2" charset="0"/>
                <a:cs typeface="NikoshBAN" pitchFamily="2" charset="0"/>
              </a:rPr>
              <a:t>টসেফে</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a:t>
            </a:r>
            <a:endParaRPr lang="en-US" sz="3200" dirty="0"/>
          </a:p>
        </p:txBody>
      </p:sp>
      <p:sp>
        <p:nvSpPr>
          <p:cNvPr id="9" name="TextBox 8"/>
          <p:cNvSpPr txBox="1"/>
          <p:nvPr/>
        </p:nvSpPr>
        <p:spPr>
          <a:xfrm>
            <a:off x="4740727" y="2566377"/>
            <a:ext cx="3531637" cy="769441"/>
          </a:xfrm>
          <a:prstGeom prst="rect">
            <a:avLst/>
          </a:prstGeom>
          <a:noFill/>
        </p:spPr>
        <p:txBody>
          <a:bodyPr wrap="square" rtlCol="0">
            <a:spAutoFit/>
          </a:bodyPr>
          <a:lstStyle/>
          <a:p>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en-US" sz="4400" b="1" dirty="0" smtClean="0">
                <a:solidFill>
                  <a:schemeClr val="accent6">
                    <a:lumMod val="75000"/>
                  </a:schemeClr>
                </a:solidFill>
                <a:latin typeface="NikoshBAN" pitchFamily="2" charset="0"/>
                <a:cs typeface="NikoshBAN" pitchFamily="2" charset="0"/>
              </a:rPr>
              <a:t>ই</a:t>
            </a:r>
            <a:r>
              <a:rPr lang="bn-BD" sz="3200" dirty="0" smtClean="0">
                <a:latin typeface="NikoshBAN" pitchFamily="2" charset="0"/>
                <a:cs typeface="NikoshBAN" pitchFamily="2" charset="0"/>
              </a:rPr>
              <a:t>ন্দ্রিয়ের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সাহায্যে</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বুঝে</a:t>
            </a:r>
            <a:r>
              <a:rPr lang="en-US" sz="3200" dirty="0" smtClean="0">
                <a:latin typeface="NikoshBAN" pitchFamily="2" charset="0"/>
                <a:cs typeface="NikoshBAN" pitchFamily="2" charset="0"/>
              </a:rPr>
              <a:t> </a:t>
            </a:r>
            <a:endParaRPr lang="en-US" sz="2800" dirty="0" smtClean="0">
              <a:latin typeface="NikoshBAN" pitchFamily="2" charset="0"/>
              <a:cs typeface="NikoshBAN" pitchFamily="2" charset="0"/>
            </a:endParaRPr>
          </a:p>
        </p:txBody>
      </p:sp>
      <p:sp>
        <p:nvSpPr>
          <p:cNvPr id="10" name="TextBox 9"/>
          <p:cNvSpPr txBox="1"/>
          <p:nvPr/>
        </p:nvSpPr>
        <p:spPr>
          <a:xfrm>
            <a:off x="970067" y="5103844"/>
            <a:ext cx="3742418" cy="769441"/>
          </a:xfrm>
          <a:prstGeom prst="rect">
            <a:avLst/>
          </a:prstGeom>
          <a:noFill/>
        </p:spPr>
        <p:txBody>
          <a:bodyPr wrap="square" rtlCol="0">
            <a:spAutoFit/>
          </a:bodyPr>
          <a:lstStyle/>
          <a:p>
            <a:r>
              <a:rPr lang="bn-BD"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নি</a:t>
            </a:r>
            <a:r>
              <a:rPr lang="en-US" sz="3200" dirty="0" err="1" smtClean="0">
                <a:latin typeface="NikoshBAN" pitchFamily="2" charset="0"/>
                <a:cs typeface="NikoshBAN" pitchFamily="2" charset="0"/>
              </a:rPr>
              <a:t>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endParaRPr lang="en-US" sz="3200" dirty="0" smtClean="0">
              <a:latin typeface="NikoshBAN" pitchFamily="2" charset="0"/>
              <a:cs typeface="NikoshBAN" pitchFamily="2" charset="0"/>
            </a:endParaRPr>
          </a:p>
        </p:txBody>
      </p:sp>
      <p:sp>
        <p:nvSpPr>
          <p:cNvPr id="11" name="TextBox 10"/>
          <p:cNvSpPr txBox="1"/>
          <p:nvPr/>
        </p:nvSpPr>
        <p:spPr>
          <a:xfrm>
            <a:off x="5058746" y="5103843"/>
            <a:ext cx="3124200" cy="769441"/>
          </a:xfrm>
          <a:prstGeom prst="rect">
            <a:avLst/>
          </a:prstGeom>
          <a:noFill/>
        </p:spPr>
        <p:txBody>
          <a:bodyPr wrap="square" rtlCol="0">
            <a:spAutoFit/>
          </a:bodyPr>
          <a:lstStyle/>
          <a:p>
            <a:pPr algn="ctr"/>
            <a:r>
              <a:rPr lang="bn-BD"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উ</a:t>
            </a:r>
            <a:r>
              <a:rPr lang="en-US" sz="3200" dirty="0" err="1" smtClean="0">
                <a:latin typeface="NikoshBAN" pitchFamily="2" charset="0"/>
                <a:cs typeface="NikoshBAN" pitchFamily="2" charset="0"/>
              </a:rPr>
              <a:t>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p>
        </p:txBody>
      </p:sp>
      <p:sp>
        <p:nvSpPr>
          <p:cNvPr id="12" name="Rounded Rectangle 11"/>
          <p:cNvSpPr/>
          <p:nvPr/>
        </p:nvSpPr>
        <p:spPr>
          <a:xfrm>
            <a:off x="739662" y="5873284"/>
            <a:ext cx="7639228" cy="51295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BD" sz="2400" dirty="0" smtClean="0">
                <a:latin typeface="NikoshBAN" pitchFamily="2" charset="0"/>
                <a:cs typeface="NikoshBAN" pitchFamily="2" charset="0"/>
              </a:rPr>
              <a:t> </a:t>
            </a:r>
            <a:r>
              <a:rPr lang="en-US" sz="2400" dirty="0" err="1">
                <a:latin typeface="NikoshBAN" pitchFamily="2" charset="0"/>
                <a:cs typeface="NikoshBAN" pitchFamily="2" charset="0"/>
              </a:rPr>
              <a:t>ভেবে</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বলতো</a:t>
            </a:r>
            <a:r>
              <a:rPr lang="en-US" sz="2400" dirty="0">
                <a:latin typeface="NikoshBAN" pitchFamily="2" charset="0"/>
                <a:cs typeface="NikoshBAN" pitchFamily="2" charset="0"/>
              </a:rPr>
              <a:t> </a:t>
            </a:r>
            <a:r>
              <a:rPr lang="bn-BD" sz="2400" dirty="0" smtClean="0">
                <a:latin typeface="NikoshBAN" pitchFamily="2" charset="0"/>
                <a:cs typeface="NikoshBAN" pitchFamily="2" charset="0"/>
              </a:rPr>
              <a:t>বাক্যগুলোর প্রথম বর্ণ দিয়ে গঠিত নামের </a:t>
            </a:r>
            <a:r>
              <a:rPr lang="en-US" sz="2400" dirty="0" err="1" smtClean="0">
                <a:latin typeface="NikoshBAN" pitchFamily="2" charset="0"/>
                <a:cs typeface="NikoshBAN" pitchFamily="2" charset="0"/>
              </a:rPr>
              <a:t>মেয়েটি</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36105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1000" fill="hold"/>
                                        <p:tgtEl>
                                          <p:spTgt spid="11"/>
                                        </p:tgtEl>
                                        <p:attrNameLst>
                                          <p:attrName>ppt_x</p:attrName>
                                        </p:attrNameLst>
                                      </p:cBhvr>
                                      <p:tavLst>
                                        <p:tav tm="0">
                                          <p:val>
                                            <p:strVal val="#ppt_x"/>
                                          </p:val>
                                        </p:tav>
                                        <p:tav tm="100000">
                                          <p:val>
                                            <p:strVal val="#ppt_x"/>
                                          </p:val>
                                        </p:tav>
                                      </p:tavLst>
                                    </p:anim>
                                    <p:anim calcmode="lin" valueType="num">
                                      <p:cBhvr additive="base">
                                        <p:cTn id="4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4</a:t>
            </a:fld>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3284520627_97afacd0d0_o.jpg"/>
          <p:cNvPicPr>
            <a:picLocks noChangeAspect="1"/>
          </p:cNvPicPr>
          <p:nvPr/>
        </p:nvPicPr>
        <p:blipFill>
          <a:blip r:embed="rId3" cstate="print"/>
          <a:stretch>
            <a:fillRect/>
          </a:stretch>
        </p:blipFill>
        <p:spPr>
          <a:xfrm>
            <a:off x="3257490" y="2516988"/>
            <a:ext cx="3006386" cy="215692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extBox 4"/>
          <p:cNvSpPr txBox="1"/>
          <p:nvPr/>
        </p:nvSpPr>
        <p:spPr>
          <a:xfrm>
            <a:off x="296605" y="732322"/>
            <a:ext cx="4290915" cy="1569660"/>
          </a:xfrm>
          <a:prstGeom prst="rect">
            <a:avLst/>
          </a:prstGeom>
          <a:noFill/>
        </p:spPr>
        <p:txBody>
          <a:bodyPr wrap="square" rtlCol="0">
            <a:spAutoFit/>
          </a:bodyPr>
          <a:lstStyle/>
          <a:p>
            <a:pPr marL="54864" algn="ctr">
              <a:spcBef>
                <a:spcPct val="0"/>
              </a:spcBef>
              <a:defRPr/>
            </a:pPr>
            <a:r>
              <a:rPr lang="en-US" sz="9600" b="1" u="sng" dirty="0" err="1" smtClean="0">
                <a:ln w="1905"/>
                <a:solidFill>
                  <a:srgbClr val="7030A0"/>
                </a:solidFill>
                <a:effectLst>
                  <a:innerShdw blurRad="69850" dist="43180" dir="5400000">
                    <a:srgbClr val="000000">
                      <a:alpha val="65000"/>
                    </a:srgbClr>
                  </a:innerShdw>
                </a:effectLst>
                <a:latin typeface="NikoshBAN" pitchFamily="2" charset="0"/>
                <a:cs typeface="NikoshBAN" pitchFamily="2" charset="0"/>
              </a:rPr>
              <a:t>মিনু</a:t>
            </a:r>
            <a:endParaRPr lang="en-US" sz="9600" b="1" u="sng" dirty="0" smtClean="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p:txBody>
      </p:sp>
      <p:sp>
        <p:nvSpPr>
          <p:cNvPr id="6" name="TextBox 5"/>
          <p:cNvSpPr txBox="1"/>
          <p:nvPr/>
        </p:nvSpPr>
        <p:spPr>
          <a:xfrm>
            <a:off x="5195473" y="5335939"/>
            <a:ext cx="2660060" cy="1015663"/>
          </a:xfrm>
          <a:prstGeom prst="rect">
            <a:avLst/>
          </a:prstGeom>
          <a:noFill/>
        </p:spPr>
        <p:txBody>
          <a:bodyPr wrap="square" rtlCol="0">
            <a:spAutoFit/>
          </a:bodyPr>
          <a:lstStyle/>
          <a:p>
            <a:pPr marL="54864" algn="ctr">
              <a:spcBef>
                <a:spcPct val="0"/>
              </a:spcBef>
              <a:defRPr/>
            </a:pPr>
            <a:r>
              <a:rPr lang="en-US" sz="6000" b="1" dirty="0" err="1" smtClean="0">
                <a:ln w="1905"/>
                <a:effectLst>
                  <a:innerShdw blurRad="69850" dist="43180" dir="5400000">
                    <a:srgbClr val="000000">
                      <a:alpha val="65000"/>
                    </a:srgbClr>
                  </a:innerShdw>
                </a:effectLst>
                <a:latin typeface="NikoshBAN" pitchFamily="2" charset="0"/>
                <a:cs typeface="NikoshBAN" pitchFamily="2" charset="0"/>
              </a:rPr>
              <a:t>বন</a:t>
            </a:r>
            <a:r>
              <a:rPr lang="bn-BD" sz="6000" b="1" dirty="0" smtClean="0">
                <a:ln w="1905"/>
                <a:effectLst>
                  <a:innerShdw blurRad="69850" dist="43180" dir="5400000">
                    <a:srgbClr val="000000">
                      <a:alpha val="65000"/>
                    </a:srgbClr>
                  </a:innerShdw>
                </a:effectLst>
                <a:latin typeface="NikoshBAN" pitchFamily="2" charset="0"/>
                <a:cs typeface="NikoshBAN" pitchFamily="2" charset="0"/>
              </a:rPr>
              <a:t>ফু</a:t>
            </a:r>
            <a:r>
              <a:rPr lang="en-US" sz="6000" b="1" dirty="0" smtClean="0">
                <a:ln w="1905"/>
                <a:effectLst>
                  <a:innerShdw blurRad="69850" dist="43180" dir="5400000">
                    <a:srgbClr val="000000">
                      <a:alpha val="65000"/>
                    </a:srgbClr>
                  </a:innerShdw>
                </a:effectLst>
                <a:latin typeface="NikoshBAN" pitchFamily="2" charset="0"/>
                <a:cs typeface="NikoshBAN" pitchFamily="2" charset="0"/>
              </a:rPr>
              <a:t>ল</a:t>
            </a:r>
            <a:endParaRPr lang="bn-BD" sz="4800" b="1" dirty="0" smtClean="0">
              <a:ln w="1905"/>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210716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5</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628449" y="1422849"/>
            <a:ext cx="2748770" cy="769441"/>
          </a:xfrm>
          <a:prstGeom prst="rect">
            <a:avLst/>
          </a:prstGeom>
          <a:noFill/>
        </p:spPr>
        <p:txBody>
          <a:bodyPr wrap="square" rtlCol="0">
            <a:spAutoFit/>
          </a:bodyPr>
          <a:lstStyle/>
          <a:p>
            <a:pPr algn="ctr"/>
            <a:r>
              <a:rPr lang="bn-IN" sz="4400" u="sng" dirty="0" smtClean="0">
                <a:solidFill>
                  <a:srgbClr val="00B050"/>
                </a:solidFill>
              </a:rPr>
              <a:t>শিখনফল </a:t>
            </a:r>
            <a:endParaRPr lang="en-US" sz="4400" u="sng" dirty="0">
              <a:solidFill>
                <a:srgbClr val="00B050"/>
              </a:solidFill>
            </a:endParaRPr>
          </a:p>
        </p:txBody>
      </p:sp>
      <p:sp>
        <p:nvSpPr>
          <p:cNvPr id="5" name="Rectangle 4"/>
          <p:cNvSpPr/>
          <p:nvPr/>
        </p:nvSpPr>
        <p:spPr>
          <a:xfrm>
            <a:off x="1360878" y="2945394"/>
            <a:ext cx="7147248" cy="2246769"/>
          </a:xfrm>
          <a:prstGeom prst="rect">
            <a:avLst/>
          </a:prstGeom>
        </p:spPr>
        <p:txBody>
          <a:bodyPr wrap="square">
            <a:spAutoFit/>
          </a:bodyPr>
          <a:lstStyle/>
          <a:p>
            <a:pPr marL="623888" indent="-623888" algn="just">
              <a:defRPr/>
            </a:pPr>
            <a:r>
              <a:rPr lang="bn-BD" sz="2800" dirty="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এই পাঠ</a:t>
            </a:r>
            <a:r>
              <a:rPr lang="en-US" sz="2800" dirty="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BD" sz="2800" dirty="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শেষে শিক্ষার্থীরা</a:t>
            </a:r>
            <a:r>
              <a:rPr lang="en-US" sz="2800" dirty="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a:t>
            </a:r>
            <a:endParaRPr lang="en-US" sz="2800"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BD" sz="2800" dirty="0">
                <a:effectLst>
                  <a:outerShdw blurRad="38100" dist="38100" dir="2700000" algn="tl">
                    <a:srgbClr val="000000">
                      <a:alpha val="43137"/>
                    </a:srgbClr>
                  </a:outerShdw>
                </a:effectLst>
                <a:latin typeface="NikoshBAN" pitchFamily="2" charset="0"/>
                <a:cs typeface="NikoshBAN" pitchFamily="2" charset="0"/>
              </a:rPr>
              <a:t>১</a:t>
            </a:r>
            <a:r>
              <a:rPr lang="bn-BD" sz="2800" dirty="0" smtClean="0">
                <a:effectLst>
                  <a:outerShdw blurRad="38100" dist="38100" dir="2700000" algn="tl">
                    <a:srgbClr val="000000">
                      <a:alpha val="43137"/>
                    </a:srgbClr>
                  </a:outerShdw>
                </a:effectLst>
                <a:latin typeface="NikoshBAN" pitchFamily="2" charset="0"/>
                <a:cs typeface="NikoshBAN" pitchFamily="2" charset="0"/>
              </a:rPr>
              <a:t>। </a:t>
            </a:r>
            <a:r>
              <a:rPr lang="bn-IN" sz="2800" dirty="0">
                <a:effectLst>
                  <a:outerShdw blurRad="38100" dist="38100" dir="2700000" algn="tl">
                    <a:srgbClr val="000000">
                      <a:alpha val="43137"/>
                    </a:srgbClr>
                  </a:outerShdw>
                </a:effectLst>
                <a:latin typeface="NikoshBAN" pitchFamily="2" charset="0"/>
                <a:cs typeface="NikoshBAN" pitchFamily="2" charset="0"/>
              </a:rPr>
              <a:t>লেখক পরিচিতি বলতে  ও লিখতে </a:t>
            </a:r>
            <a:r>
              <a:rPr lang="bn-IN" sz="2800" dirty="0" smtClean="0">
                <a:effectLst>
                  <a:outerShdw blurRad="38100" dist="38100" dir="2700000" algn="tl">
                    <a:srgbClr val="000000">
                      <a:alpha val="43137"/>
                    </a:srgbClr>
                  </a:outerShdw>
                </a:effectLst>
                <a:latin typeface="NikoshBAN" pitchFamily="2" charset="0"/>
                <a:cs typeface="NikoshBAN" pitchFamily="2" charset="0"/>
              </a:rPr>
              <a:t>পারবে</a:t>
            </a:r>
            <a:r>
              <a:rPr lang="en-US" sz="2800" dirty="0" smtClean="0">
                <a:effectLst>
                  <a:outerShdw blurRad="38100" dist="38100" dir="2700000" algn="tl">
                    <a:srgbClr val="000000">
                      <a:alpha val="43137"/>
                    </a:srgbClr>
                  </a:outerShdw>
                </a:effectLst>
                <a:latin typeface="NikoshBAN" pitchFamily="2" charset="0"/>
                <a:cs typeface="NikoshBAN" pitchFamily="2" charset="0"/>
              </a:rPr>
              <a:t>,</a:t>
            </a:r>
            <a:endParaRPr lang="bn-IN" sz="2800" dirty="0">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IN" sz="2800" dirty="0">
                <a:effectLst>
                  <a:outerShdw blurRad="38100" dist="38100" dir="2700000" algn="tl">
                    <a:srgbClr val="000000">
                      <a:alpha val="43137"/>
                    </a:srgbClr>
                  </a:outerShdw>
                </a:effectLst>
                <a:latin typeface="NikoshBAN" pitchFamily="2" charset="0"/>
                <a:cs typeface="NikoshBAN" pitchFamily="2" charset="0"/>
              </a:rPr>
              <a:t>২।</a:t>
            </a:r>
            <a:r>
              <a:rPr lang="bn-BD" sz="2800" dirty="0">
                <a:effectLst>
                  <a:outerShdw blurRad="38100" dist="38100" dir="2700000" algn="tl">
                    <a:srgbClr val="000000">
                      <a:alpha val="43137"/>
                    </a:srgbClr>
                  </a:outerShdw>
                </a:effectLst>
                <a:latin typeface="NikoshBAN" pitchFamily="2" charset="0"/>
                <a:cs typeface="NikoshBAN" pitchFamily="2" charset="0"/>
              </a:rPr>
              <a:t> নির্বাচিত অংশটুকু শুদ্ধ উচ্চারণে পড়তে </a:t>
            </a:r>
            <a:r>
              <a:rPr lang="bn-BD" sz="2800" dirty="0" smtClean="0">
                <a:effectLst>
                  <a:outerShdw blurRad="38100" dist="38100" dir="2700000" algn="tl">
                    <a:srgbClr val="000000">
                      <a:alpha val="43137"/>
                    </a:srgbClr>
                  </a:outerShdw>
                </a:effectLst>
                <a:latin typeface="NikoshBAN" pitchFamily="2" charset="0"/>
                <a:cs typeface="NikoshBAN" pitchFamily="2" charset="0"/>
              </a:rPr>
              <a:t>পারবে</a:t>
            </a:r>
            <a:r>
              <a:rPr lang="en-US" sz="2800" dirty="0" smtClean="0">
                <a:effectLst>
                  <a:outerShdw blurRad="38100" dist="38100" dir="2700000" algn="tl">
                    <a:srgbClr val="000000">
                      <a:alpha val="43137"/>
                    </a:srgbClr>
                  </a:outerShdw>
                </a:effectLst>
                <a:latin typeface="NikoshBAN" pitchFamily="2" charset="0"/>
                <a:cs typeface="NikoshBAN" pitchFamily="2" charset="0"/>
              </a:rPr>
              <a:t>,</a:t>
            </a:r>
            <a:endParaRPr lang="bn-BD" sz="2800" dirty="0">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r>
              <a:rPr lang="bn-IN" sz="2800" dirty="0">
                <a:effectLst>
                  <a:outerShdw blurRad="38100" dist="38100" dir="2700000" algn="tl">
                    <a:srgbClr val="000000">
                      <a:alpha val="43137"/>
                    </a:srgbClr>
                  </a:outerShdw>
                </a:effectLst>
                <a:latin typeface="NikoshBAN" pitchFamily="2" charset="0"/>
                <a:cs typeface="NikoshBAN" pitchFamily="2" charset="0"/>
              </a:rPr>
              <a:t>৩</a:t>
            </a:r>
            <a:r>
              <a:rPr lang="bn-BD" sz="2800" dirty="0">
                <a:effectLst>
                  <a:outerShdw blurRad="38100" dist="38100" dir="2700000" algn="tl">
                    <a:srgbClr val="000000">
                      <a:alpha val="43137"/>
                    </a:srgbClr>
                  </a:outerShdw>
                </a:effectLst>
                <a:latin typeface="NikoshBAN" pitchFamily="2" charset="0"/>
                <a:cs typeface="NikoshBAN" pitchFamily="2" charset="0"/>
              </a:rPr>
              <a:t>। নতুন </a:t>
            </a:r>
            <a:r>
              <a:rPr lang="bn-IN" sz="2800" dirty="0">
                <a:effectLst>
                  <a:outerShdw blurRad="38100" dist="38100" dir="2700000" algn="tl">
                    <a:srgbClr val="000000">
                      <a:alpha val="43137"/>
                    </a:srgbClr>
                  </a:outerShdw>
                </a:effectLst>
                <a:latin typeface="NikoshBAN" pitchFamily="2" charset="0"/>
                <a:cs typeface="NikoshBAN" pitchFamily="2" charset="0"/>
              </a:rPr>
              <a:t>শব্দগুলোর</a:t>
            </a:r>
            <a:r>
              <a:rPr lang="bn-BD" sz="2800" dirty="0">
                <a:effectLst>
                  <a:outerShdw blurRad="38100" dist="38100" dir="2700000" algn="tl">
                    <a:srgbClr val="000000">
                      <a:alpha val="43137"/>
                    </a:srgbClr>
                  </a:outerShdw>
                </a:effectLst>
                <a:latin typeface="NikoshBAN" pitchFamily="2" charset="0"/>
                <a:cs typeface="NikoshBAN" pitchFamily="2" charset="0"/>
              </a:rPr>
              <a:t> </a:t>
            </a:r>
            <a:r>
              <a:rPr lang="bn-IN" sz="2800" dirty="0">
                <a:effectLst>
                  <a:outerShdw blurRad="38100" dist="38100" dir="2700000" algn="tl">
                    <a:srgbClr val="000000">
                      <a:alpha val="43137"/>
                    </a:srgbClr>
                  </a:outerShdw>
                </a:effectLst>
                <a:latin typeface="NikoshBAN" pitchFamily="2" charset="0"/>
                <a:cs typeface="NikoshBAN" pitchFamily="2" charset="0"/>
              </a:rPr>
              <a:t>অর্থ</a:t>
            </a:r>
            <a:r>
              <a:rPr lang="bn-BD" sz="2800" dirty="0">
                <a:effectLst>
                  <a:outerShdw blurRad="38100" dist="38100" dir="2700000" algn="tl">
                    <a:srgbClr val="000000">
                      <a:alpha val="43137"/>
                    </a:srgbClr>
                  </a:outerShdw>
                </a:effectLst>
                <a:latin typeface="NikoshBAN" pitchFamily="2" charset="0"/>
                <a:cs typeface="NikoshBAN" pitchFamily="2" charset="0"/>
              </a:rPr>
              <a:t>সহ বাক্য ও অনুচ্ছেদ গঠন কর</a:t>
            </a:r>
            <a:r>
              <a:rPr lang="bn-IN" sz="2800" dirty="0">
                <a:effectLst>
                  <a:outerShdw blurRad="38100" dist="38100" dir="2700000" algn="tl">
                    <a:srgbClr val="000000">
                      <a:alpha val="43137"/>
                    </a:srgbClr>
                  </a:outerShdw>
                </a:effectLst>
                <a:latin typeface="NikoshBAN" pitchFamily="2" charset="0"/>
                <a:cs typeface="NikoshBAN" pitchFamily="2" charset="0"/>
              </a:rPr>
              <a:t>তে</a:t>
            </a:r>
            <a:r>
              <a:rPr lang="bn-BD" sz="2800" dirty="0">
                <a:effectLst>
                  <a:outerShdw blurRad="38100" dist="38100" dir="2700000" algn="tl">
                    <a:srgbClr val="000000">
                      <a:alpha val="43137"/>
                    </a:srgbClr>
                  </a:outerShdw>
                </a:effectLst>
                <a:latin typeface="NikoshBAN" pitchFamily="2" charset="0"/>
                <a:cs typeface="NikoshBAN" pitchFamily="2" charset="0"/>
              </a:rPr>
              <a:t> </a:t>
            </a:r>
            <a:r>
              <a:rPr lang="bn-BD" sz="2800" dirty="0" smtClean="0">
                <a:effectLst>
                  <a:outerShdw blurRad="38100" dist="38100" dir="2700000" algn="tl">
                    <a:srgbClr val="000000">
                      <a:alpha val="43137"/>
                    </a:srgbClr>
                  </a:outerShdw>
                </a:effectLst>
                <a:latin typeface="NikoshBAN" pitchFamily="2" charset="0"/>
                <a:cs typeface="NikoshBAN" pitchFamily="2" charset="0"/>
              </a:rPr>
              <a:t>পারবে</a:t>
            </a:r>
            <a:r>
              <a:rPr lang="en-US" sz="2800" dirty="0" smtClean="0">
                <a:effectLst>
                  <a:outerShdw blurRad="38100" dist="38100" dir="2700000" algn="tl">
                    <a:srgbClr val="000000">
                      <a:alpha val="43137"/>
                    </a:srgbClr>
                  </a:outerShdw>
                </a:effectLst>
                <a:latin typeface="NikoshBAN" pitchFamily="2" charset="0"/>
                <a:cs typeface="NikoshBAN" pitchFamily="2" charset="0"/>
              </a:rPr>
              <a:t>,</a:t>
            </a:r>
            <a:r>
              <a:rPr lang="bn-BD" sz="2800" dirty="0" smtClean="0">
                <a:effectLst>
                  <a:outerShdw blurRad="38100" dist="38100" dir="2700000" algn="tl">
                    <a:srgbClr val="000000">
                      <a:alpha val="43137"/>
                    </a:srgbClr>
                  </a:outerShdw>
                </a:effectLst>
                <a:latin typeface="NikoshBAN" pitchFamily="2" charset="0"/>
                <a:cs typeface="NikoshBAN" pitchFamily="2" charset="0"/>
              </a:rPr>
              <a:t>   </a:t>
            </a:r>
            <a:endParaRPr lang="bn-BD" sz="2800" dirty="0">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r>
              <a:rPr lang="bn-IN" sz="2800" dirty="0" smtClean="0">
                <a:effectLst>
                  <a:outerShdw blurRad="38100" dist="38100" dir="2700000" algn="tl">
                    <a:srgbClr val="000000">
                      <a:alpha val="43137"/>
                    </a:srgbClr>
                  </a:outerShdw>
                </a:effectLst>
                <a:latin typeface="NikoshBAN" pitchFamily="2" charset="0"/>
                <a:cs typeface="NikoshBAN" pitchFamily="2" charset="0"/>
              </a:rPr>
              <a:t>৪</a:t>
            </a:r>
            <a:r>
              <a:rPr lang="bn-BD" sz="2800" dirty="0">
                <a:effectLst>
                  <a:outerShdw blurRad="38100" dist="38100" dir="2700000" algn="tl">
                    <a:srgbClr val="000000">
                      <a:alpha val="43137"/>
                    </a:srgbClr>
                  </a:outerShdw>
                </a:effectLst>
                <a:latin typeface="NikoshBAN" pitchFamily="2" charset="0"/>
                <a:cs typeface="NikoshBAN" pitchFamily="2" charset="0"/>
              </a:rPr>
              <a:t>।</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নির্বাচিত</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অংশটুকুর</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ভাবার্থ</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বিশ্লেষণ</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করতে</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পারবে</a:t>
            </a:r>
            <a:r>
              <a:rPr lang="en-US" sz="2800" dirty="0">
                <a:effectLst>
                  <a:outerShdw blurRad="38100" dist="38100" dir="2700000" algn="tl">
                    <a:srgbClr val="000000">
                      <a:alpha val="43137"/>
                    </a:srgbClr>
                  </a:outerShdw>
                </a:effectLst>
                <a:latin typeface="NikoshBAN" pitchFamily="2" charset="0"/>
                <a:cs typeface="NikoshBAN" pitchFamily="2" charset="0"/>
              </a:rPr>
              <a:t>।</a:t>
            </a:r>
            <a:endParaRPr lang="bn-BD" sz="28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490325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6</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153069" y="484130"/>
            <a:ext cx="2743200" cy="8163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smtClean="0">
                <a:latin typeface="NikoshBAN" pitchFamily="2" charset="0"/>
                <a:cs typeface="NikoshBAN" pitchFamily="2" charset="0"/>
              </a:rPr>
              <a:t>লেখক পরিচিতি</a:t>
            </a:r>
            <a:endParaRPr lang="en-US" sz="3200" b="1" dirty="0">
              <a:latin typeface="NikoshBAN" pitchFamily="2" charset="0"/>
              <a:cs typeface="NikoshBAN" pitchFamily="2" charset="0"/>
            </a:endParaRPr>
          </a:p>
        </p:txBody>
      </p:sp>
      <p:pic>
        <p:nvPicPr>
          <p:cNvPr id="5" name="Picture 4" descr="indexb.jpg"/>
          <p:cNvPicPr>
            <a:picLocks noChangeAspect="1"/>
          </p:cNvPicPr>
          <p:nvPr/>
        </p:nvPicPr>
        <p:blipFill>
          <a:blip r:embed="rId3"/>
          <a:stretch>
            <a:fillRect/>
          </a:stretch>
        </p:blipFill>
        <p:spPr>
          <a:xfrm>
            <a:off x="1500305" y="2822509"/>
            <a:ext cx="1408923" cy="1335249"/>
          </a:xfrm>
          <a:prstGeom prst="ellipse">
            <a:avLst/>
          </a:prstGeom>
          <a:ln w="63500" cap="rnd">
            <a:solidFill>
              <a:srgbClr val="333333"/>
            </a:solidFill>
          </a:ln>
          <a:effectLst/>
        </p:spPr>
      </p:pic>
      <p:graphicFrame>
        <p:nvGraphicFramePr>
          <p:cNvPr id="6" name="Diagram 5"/>
          <p:cNvGraphicFramePr/>
          <p:nvPr>
            <p:extLst>
              <p:ext uri="{D42A27DB-BD31-4B8C-83A1-F6EECF244321}">
                <p14:modId xmlns:p14="http://schemas.microsoft.com/office/powerpoint/2010/main" val="823412583"/>
              </p:ext>
            </p:extLst>
          </p:nvPr>
        </p:nvGraphicFramePr>
        <p:xfrm>
          <a:off x="4899489" y="1005298"/>
          <a:ext cx="3545265" cy="4969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1644473441"/>
              </p:ext>
            </p:extLst>
          </p:nvPr>
        </p:nvGraphicFramePr>
        <p:xfrm>
          <a:off x="-280861" y="1713815"/>
          <a:ext cx="4971254" cy="37636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39423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graphicEl>
                                              <a:dgm id="{D0EBF244-E6C6-4D5A-B6A9-F39339BC78FD}"/>
                                            </p:graphicEl>
                                          </p:spTgt>
                                        </p:tgtEl>
                                        <p:attrNameLst>
                                          <p:attrName>style.visibility</p:attrName>
                                        </p:attrNameLst>
                                      </p:cBhvr>
                                      <p:to>
                                        <p:strVal val="visible"/>
                                      </p:to>
                                    </p:set>
                                    <p:animEffect transition="in" filter="diamond(in)">
                                      <p:cBhvr>
                                        <p:cTn id="7" dur="2000"/>
                                        <p:tgtEl>
                                          <p:spTgt spid="6">
                                            <p:graphicEl>
                                              <a:dgm id="{D0EBF244-E6C6-4D5A-B6A9-F39339BC78F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graphicEl>
                                              <a:dgm id="{1A2B0A7D-BDDB-4B5B-B1E8-9788CF835D86}"/>
                                            </p:graphicEl>
                                          </p:spTgt>
                                        </p:tgtEl>
                                        <p:attrNameLst>
                                          <p:attrName>style.visibility</p:attrName>
                                        </p:attrNameLst>
                                      </p:cBhvr>
                                      <p:to>
                                        <p:strVal val="visible"/>
                                      </p:to>
                                    </p:set>
                                    <p:animEffect transition="in" filter="diamond(in)">
                                      <p:cBhvr>
                                        <p:cTn id="12" dur="2000"/>
                                        <p:tgtEl>
                                          <p:spTgt spid="6">
                                            <p:graphicEl>
                                              <a:dgm id="{1A2B0A7D-BDDB-4B5B-B1E8-9788CF835D8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graphicEl>
                                              <a:dgm id="{2A482C46-CC24-4135-87F2-E2FFA48D0BFE}"/>
                                            </p:graphicEl>
                                          </p:spTgt>
                                        </p:tgtEl>
                                        <p:attrNameLst>
                                          <p:attrName>style.visibility</p:attrName>
                                        </p:attrNameLst>
                                      </p:cBhvr>
                                      <p:to>
                                        <p:strVal val="visible"/>
                                      </p:to>
                                    </p:set>
                                    <p:animEffect transition="in" filter="diamond(in)">
                                      <p:cBhvr>
                                        <p:cTn id="17" dur="2000"/>
                                        <p:tgtEl>
                                          <p:spTgt spid="6">
                                            <p:graphicEl>
                                              <a:dgm id="{2A482C46-CC24-4135-87F2-E2FFA48D0BF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graphicEl>
                                              <a:dgm id="{F82EAE02-9920-44C1-8F98-7DB579B5384E}"/>
                                            </p:graphicEl>
                                          </p:spTgt>
                                        </p:tgtEl>
                                        <p:attrNameLst>
                                          <p:attrName>style.visibility</p:attrName>
                                        </p:attrNameLst>
                                      </p:cBhvr>
                                      <p:to>
                                        <p:strVal val="visible"/>
                                      </p:to>
                                    </p:set>
                                    <p:animEffect transition="in" filter="diamond(in)">
                                      <p:cBhvr>
                                        <p:cTn id="22" dur="2000"/>
                                        <p:tgtEl>
                                          <p:spTgt spid="6">
                                            <p:graphicEl>
                                              <a:dgm id="{F82EAE02-9920-44C1-8F98-7DB579B5384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graphicEl>
                                              <a:dgm id="{AC91A442-136D-4C6A-9B4C-51B5B7D86089}"/>
                                            </p:graphicEl>
                                          </p:spTgt>
                                        </p:tgtEl>
                                        <p:attrNameLst>
                                          <p:attrName>style.visibility</p:attrName>
                                        </p:attrNameLst>
                                      </p:cBhvr>
                                      <p:to>
                                        <p:strVal val="visible"/>
                                      </p:to>
                                    </p:set>
                                    <p:animEffect transition="in" filter="diamond(in)">
                                      <p:cBhvr>
                                        <p:cTn id="27" dur="2000"/>
                                        <p:tgtEl>
                                          <p:spTgt spid="6">
                                            <p:graphicEl>
                                              <a:dgm id="{AC91A442-136D-4C6A-9B4C-51B5B7D8608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graphicEl>
                                              <a:dgm id="{3987FEF4-9BE3-4453-B01E-559420D59FB5}"/>
                                            </p:graphicEl>
                                          </p:spTgt>
                                        </p:tgtEl>
                                        <p:attrNameLst>
                                          <p:attrName>style.visibility</p:attrName>
                                        </p:attrNameLst>
                                      </p:cBhvr>
                                      <p:to>
                                        <p:strVal val="visible"/>
                                      </p:to>
                                    </p:set>
                                    <p:animEffect transition="in" filter="diamond(in)">
                                      <p:cBhvr>
                                        <p:cTn id="32" dur="2000"/>
                                        <p:tgtEl>
                                          <p:spTgt spid="6">
                                            <p:graphicEl>
                                              <a:dgm id="{3987FEF4-9BE3-4453-B01E-559420D59FB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graphicEl>
                                              <a:dgm id="{38F95627-CCE0-49C2-AB44-7D480C3C6CBB}"/>
                                            </p:graphicEl>
                                          </p:spTgt>
                                        </p:tgtEl>
                                        <p:attrNameLst>
                                          <p:attrName>style.visibility</p:attrName>
                                        </p:attrNameLst>
                                      </p:cBhvr>
                                      <p:to>
                                        <p:strVal val="visible"/>
                                      </p:to>
                                    </p:set>
                                    <p:animEffect transition="in" filter="diamond(in)">
                                      <p:cBhvr>
                                        <p:cTn id="37" dur="2000"/>
                                        <p:tgtEl>
                                          <p:spTgt spid="7">
                                            <p:graphicEl>
                                              <a:dgm id="{38F95627-CCE0-49C2-AB44-7D480C3C6CB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
                                            <p:graphicEl>
                                              <a:dgm id="{C5389AC7-0F08-441C-97FC-A8855E66AFB8}"/>
                                            </p:graphicEl>
                                          </p:spTgt>
                                        </p:tgtEl>
                                        <p:attrNameLst>
                                          <p:attrName>style.visibility</p:attrName>
                                        </p:attrNameLst>
                                      </p:cBhvr>
                                      <p:to>
                                        <p:strVal val="visible"/>
                                      </p:to>
                                    </p:set>
                                    <p:animEffect transition="in" filter="diamond(in)">
                                      <p:cBhvr>
                                        <p:cTn id="42" dur="2000"/>
                                        <p:tgtEl>
                                          <p:spTgt spid="7">
                                            <p:graphicEl>
                                              <a:dgm id="{C5389AC7-0F08-441C-97FC-A8855E66AFB8}"/>
                                            </p:graphicEl>
                                          </p:spTgt>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7">
                                            <p:graphicEl>
                                              <a:dgm id="{D30FCC50-D238-4C89-B9E8-7E892CD9B261}"/>
                                            </p:graphicEl>
                                          </p:spTgt>
                                        </p:tgtEl>
                                        <p:attrNameLst>
                                          <p:attrName>style.visibility</p:attrName>
                                        </p:attrNameLst>
                                      </p:cBhvr>
                                      <p:to>
                                        <p:strVal val="visible"/>
                                      </p:to>
                                    </p:set>
                                    <p:animEffect transition="in" filter="diamond(in)">
                                      <p:cBhvr>
                                        <p:cTn id="45" dur="2000"/>
                                        <p:tgtEl>
                                          <p:spTgt spid="7">
                                            <p:graphicEl>
                                              <a:dgm id="{D30FCC50-D238-4C89-B9E8-7E892CD9B26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7">
                                            <p:graphicEl>
                                              <a:dgm id="{4793571D-6E39-4D66-B855-AA3F53178519}"/>
                                            </p:graphicEl>
                                          </p:spTgt>
                                        </p:tgtEl>
                                        <p:attrNameLst>
                                          <p:attrName>style.visibility</p:attrName>
                                        </p:attrNameLst>
                                      </p:cBhvr>
                                      <p:to>
                                        <p:strVal val="visible"/>
                                      </p:to>
                                    </p:set>
                                    <p:animEffect transition="in" filter="diamond(in)">
                                      <p:cBhvr>
                                        <p:cTn id="50" dur="2000"/>
                                        <p:tgtEl>
                                          <p:spTgt spid="7">
                                            <p:graphicEl>
                                              <a:dgm id="{4793571D-6E39-4D66-B855-AA3F53178519}"/>
                                            </p:graphicEl>
                                          </p:spTgt>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7">
                                            <p:graphicEl>
                                              <a:dgm id="{A15B7915-37BA-4DF1-A184-5B29D317317E}"/>
                                            </p:graphicEl>
                                          </p:spTgt>
                                        </p:tgtEl>
                                        <p:attrNameLst>
                                          <p:attrName>style.visibility</p:attrName>
                                        </p:attrNameLst>
                                      </p:cBhvr>
                                      <p:to>
                                        <p:strVal val="visible"/>
                                      </p:to>
                                    </p:set>
                                    <p:animEffect transition="in" filter="diamond(in)">
                                      <p:cBhvr>
                                        <p:cTn id="53" dur="2000"/>
                                        <p:tgtEl>
                                          <p:spTgt spid="7">
                                            <p:graphicEl>
                                              <a:dgm id="{A15B7915-37BA-4DF1-A184-5B29D317317E}"/>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7">
                                            <p:graphicEl>
                                              <a:dgm id="{20D700D3-03EF-4298-93FD-7F903040D8EF}"/>
                                            </p:graphicEl>
                                          </p:spTgt>
                                        </p:tgtEl>
                                        <p:attrNameLst>
                                          <p:attrName>style.visibility</p:attrName>
                                        </p:attrNameLst>
                                      </p:cBhvr>
                                      <p:to>
                                        <p:strVal val="visible"/>
                                      </p:to>
                                    </p:set>
                                    <p:animEffect transition="in" filter="diamond(in)">
                                      <p:cBhvr>
                                        <p:cTn id="58" dur="2000"/>
                                        <p:tgtEl>
                                          <p:spTgt spid="7">
                                            <p:graphicEl>
                                              <a:dgm id="{20D700D3-03EF-4298-93FD-7F903040D8EF}"/>
                                            </p:graphicEl>
                                          </p:spTgt>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7">
                                            <p:graphicEl>
                                              <a:dgm id="{6D0A6394-7AE7-497C-9C13-F5605F8783A1}"/>
                                            </p:graphicEl>
                                          </p:spTgt>
                                        </p:tgtEl>
                                        <p:attrNameLst>
                                          <p:attrName>style.visibility</p:attrName>
                                        </p:attrNameLst>
                                      </p:cBhvr>
                                      <p:to>
                                        <p:strVal val="visible"/>
                                      </p:to>
                                    </p:set>
                                    <p:animEffect transition="in" filter="diamond(in)">
                                      <p:cBhvr>
                                        <p:cTn id="61" dur="2000"/>
                                        <p:tgtEl>
                                          <p:spTgt spid="7">
                                            <p:graphicEl>
                                              <a:dgm id="{6D0A6394-7AE7-497C-9C13-F5605F8783A1}"/>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7">
                                            <p:graphicEl>
                                              <a:dgm id="{55AB23B1-0FD4-42A7-8BC5-3DBE4F5FBAF0}"/>
                                            </p:graphicEl>
                                          </p:spTgt>
                                        </p:tgtEl>
                                        <p:attrNameLst>
                                          <p:attrName>style.visibility</p:attrName>
                                        </p:attrNameLst>
                                      </p:cBhvr>
                                      <p:to>
                                        <p:strVal val="visible"/>
                                      </p:to>
                                    </p:set>
                                    <p:animEffect transition="in" filter="diamond(in)">
                                      <p:cBhvr>
                                        <p:cTn id="66" dur="2000"/>
                                        <p:tgtEl>
                                          <p:spTgt spid="7">
                                            <p:graphicEl>
                                              <a:dgm id="{55AB23B1-0FD4-42A7-8BC5-3DBE4F5FBAF0}"/>
                                            </p:graphicEl>
                                          </p:spTgt>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7">
                                            <p:graphicEl>
                                              <a:dgm id="{5C683CD5-CCB0-4306-B106-03A1E74AB24F}"/>
                                            </p:graphicEl>
                                          </p:spTgt>
                                        </p:tgtEl>
                                        <p:attrNameLst>
                                          <p:attrName>style.visibility</p:attrName>
                                        </p:attrNameLst>
                                      </p:cBhvr>
                                      <p:to>
                                        <p:strVal val="visible"/>
                                      </p:to>
                                    </p:set>
                                    <p:animEffect transition="in" filter="diamond(in)">
                                      <p:cBhvr>
                                        <p:cTn id="69" dur="2000"/>
                                        <p:tgtEl>
                                          <p:spTgt spid="7">
                                            <p:graphicEl>
                                              <a:dgm id="{5C683CD5-CCB0-4306-B106-03A1E74AB24F}"/>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7">
                                            <p:graphicEl>
                                              <a:dgm id="{8465B7FE-F795-4668-9AC4-66166F28034D}"/>
                                            </p:graphicEl>
                                          </p:spTgt>
                                        </p:tgtEl>
                                        <p:attrNameLst>
                                          <p:attrName>style.visibility</p:attrName>
                                        </p:attrNameLst>
                                      </p:cBhvr>
                                      <p:to>
                                        <p:strVal val="visible"/>
                                      </p:to>
                                    </p:set>
                                    <p:animEffect transition="in" filter="diamond(in)">
                                      <p:cBhvr>
                                        <p:cTn id="74" dur="2000"/>
                                        <p:tgtEl>
                                          <p:spTgt spid="7">
                                            <p:graphicEl>
                                              <a:dgm id="{8465B7FE-F795-4668-9AC4-66166F28034D}"/>
                                            </p:graphicEl>
                                          </p:spTgt>
                                        </p:tgtEl>
                                      </p:cBhvr>
                                    </p:animEffect>
                                  </p:childTnLst>
                                </p:cTn>
                              </p:par>
                              <p:par>
                                <p:cTn id="75" presetID="8" presetClass="entr" presetSubtype="16" fill="hold" grpId="0" nodeType="withEffect">
                                  <p:stCondLst>
                                    <p:cond delay="0"/>
                                  </p:stCondLst>
                                  <p:childTnLst>
                                    <p:set>
                                      <p:cBhvr>
                                        <p:cTn id="76" dur="1" fill="hold">
                                          <p:stCondLst>
                                            <p:cond delay="0"/>
                                          </p:stCondLst>
                                        </p:cTn>
                                        <p:tgtEl>
                                          <p:spTgt spid="7">
                                            <p:graphicEl>
                                              <a:dgm id="{8F6B4EBD-FF1C-418A-8A9C-D76A92FC23FC}"/>
                                            </p:graphicEl>
                                          </p:spTgt>
                                        </p:tgtEl>
                                        <p:attrNameLst>
                                          <p:attrName>style.visibility</p:attrName>
                                        </p:attrNameLst>
                                      </p:cBhvr>
                                      <p:to>
                                        <p:strVal val="visible"/>
                                      </p:to>
                                    </p:set>
                                    <p:animEffect transition="in" filter="diamond(in)">
                                      <p:cBhvr>
                                        <p:cTn id="77" dur="2000"/>
                                        <p:tgtEl>
                                          <p:spTgt spid="7">
                                            <p:graphicEl>
                                              <a:dgm id="{8F6B4EBD-FF1C-418A-8A9C-D76A92FC23FC}"/>
                                            </p:graphicEl>
                                          </p:spTgt>
                                        </p:tgtEl>
                                      </p:cBhvr>
                                    </p:animEffect>
                                  </p:childTnLst>
                                </p:cTn>
                              </p:par>
                              <p:par>
                                <p:cTn id="78" presetID="8" presetClass="entr" presetSubtype="16" fill="hold" grpId="0" nodeType="withEffect">
                                  <p:stCondLst>
                                    <p:cond delay="0"/>
                                  </p:stCondLst>
                                  <p:childTnLst>
                                    <p:set>
                                      <p:cBhvr>
                                        <p:cTn id="79" dur="1" fill="hold">
                                          <p:stCondLst>
                                            <p:cond delay="0"/>
                                          </p:stCondLst>
                                        </p:cTn>
                                        <p:tgtEl>
                                          <p:spTgt spid="7">
                                            <p:graphicEl>
                                              <a:dgm id="{EB7F692E-715F-4AEF-93C5-B0EF4B81D149}"/>
                                            </p:graphicEl>
                                          </p:spTgt>
                                        </p:tgtEl>
                                        <p:attrNameLst>
                                          <p:attrName>style.visibility</p:attrName>
                                        </p:attrNameLst>
                                      </p:cBhvr>
                                      <p:to>
                                        <p:strVal val="visible"/>
                                      </p:to>
                                    </p:set>
                                    <p:animEffect transition="in" filter="diamond(in)">
                                      <p:cBhvr>
                                        <p:cTn id="80" dur="2000"/>
                                        <p:tgtEl>
                                          <p:spTgt spid="7">
                                            <p:graphicEl>
                                              <a:dgm id="{EB7F692E-715F-4AEF-93C5-B0EF4B81D1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7</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027922" y="452536"/>
            <a:ext cx="7010400" cy="762000"/>
          </a:xfrm>
          <a:prstGeom prst="roundRect">
            <a:avLst/>
          </a:prstGeom>
          <a:solidFill>
            <a:schemeClr val="bg1"/>
          </a:solidFill>
          <a:ln>
            <a:solidFill>
              <a:schemeClr val="tx1"/>
            </a:solidFill>
          </a:ln>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3200" dirty="0">
              <a:solidFill>
                <a:srgbClr val="002060"/>
              </a:solidFill>
              <a:latin typeface="NikoshBAN" pitchFamily="2" charset="0"/>
              <a:cs typeface="NikoshBAN" pitchFamily="2" charset="0"/>
            </a:endParaRPr>
          </a:p>
        </p:txBody>
      </p:sp>
      <p:sp>
        <p:nvSpPr>
          <p:cNvPr id="5" name="Rounded Rectangle 4"/>
          <p:cNvSpPr/>
          <p:nvPr/>
        </p:nvSpPr>
        <p:spPr>
          <a:xfrm>
            <a:off x="548185" y="14478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পেটেভাতায়</a:t>
            </a:r>
            <a:endParaRPr lang="en-US" sz="1200" dirty="0">
              <a:latin typeface="NikoshBAN" pitchFamily="2" charset="0"/>
              <a:cs typeface="NikoshBAN" pitchFamily="2" charset="0"/>
            </a:endParaRPr>
          </a:p>
        </p:txBody>
      </p:sp>
      <p:pic>
        <p:nvPicPr>
          <p:cNvPr id="6" name="Picture 2" descr="C:\Users\User\Downloads\মিনু-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083" y="1447800"/>
            <a:ext cx="1951729" cy="1455462"/>
          </a:xfrm>
          <a:prstGeom prst="rect">
            <a:avLst/>
          </a:prstGeom>
          <a:ln>
            <a:noFill/>
          </a:ln>
          <a:effectLst>
            <a:softEdge rad="112500"/>
          </a:effectLst>
          <a:extLst/>
        </p:spPr>
      </p:pic>
      <p:sp>
        <p:nvSpPr>
          <p:cNvPr id="7" name="Rounded Rectangle 6"/>
          <p:cNvSpPr/>
          <p:nvPr/>
        </p:nvSpPr>
        <p:spPr>
          <a:xfrm>
            <a:off x="6019800" y="1447800"/>
            <a:ext cx="2387082" cy="135138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পেটেভাতে</a:t>
            </a:r>
            <a:endParaRPr lang="en-US" sz="3200" dirty="0">
              <a:solidFill>
                <a:schemeClr val="tx1"/>
              </a:solidFill>
            </a:endParaRPr>
          </a:p>
        </p:txBody>
      </p:sp>
      <p:sp>
        <p:nvSpPr>
          <p:cNvPr id="8" name="Rounded Rectangle 7"/>
          <p:cNvSpPr/>
          <p:nvPr/>
        </p:nvSpPr>
        <p:spPr>
          <a:xfrm>
            <a:off x="609600" y="31242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pic>
        <p:nvPicPr>
          <p:cNvPr id="9" name="Picture 8" descr="ferozhappy_1378303588_1-distance.jpg"/>
          <p:cNvPicPr>
            <a:picLocks noChangeAspect="1"/>
          </p:cNvPicPr>
          <p:nvPr/>
        </p:nvPicPr>
        <p:blipFill>
          <a:blip r:embed="rId4" cstate="print"/>
          <a:stretch>
            <a:fillRect/>
          </a:stretch>
        </p:blipFill>
        <p:spPr>
          <a:xfrm>
            <a:off x="3425264" y="3013731"/>
            <a:ext cx="2015548" cy="1440138"/>
          </a:xfrm>
          <a:prstGeom prst="rect">
            <a:avLst/>
          </a:prstGeom>
          <a:ln>
            <a:noFill/>
          </a:ln>
          <a:effectLst>
            <a:softEdge rad="112500"/>
          </a:effectLst>
        </p:spPr>
      </p:pic>
      <p:sp>
        <p:nvSpPr>
          <p:cNvPr id="10" name="Rounded Rectangle 9"/>
          <p:cNvSpPr/>
          <p:nvPr/>
        </p:nvSpPr>
        <p:spPr>
          <a:xfrm>
            <a:off x="6019800" y="3013730"/>
            <a:ext cx="2463282" cy="132966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itchFamily="2" charset="0"/>
                <a:cs typeface="NikoshBAN" pitchFamily="2" charset="0"/>
              </a:rPr>
              <a:t>সূর্য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প্রদক্ষিণকারী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জ্যোতিষ্ক</a:t>
            </a:r>
            <a:endParaRPr lang="en-US" sz="3200" dirty="0">
              <a:solidFill>
                <a:schemeClr val="tx1"/>
              </a:solidFill>
              <a:latin typeface="NikoshBAN" pitchFamily="2" charset="0"/>
              <a:cs typeface="NikoshBAN" pitchFamily="2" charset="0"/>
            </a:endParaRPr>
          </a:p>
        </p:txBody>
      </p:sp>
      <p:sp>
        <p:nvSpPr>
          <p:cNvPr id="11" name="Rounded Rectangle 10"/>
          <p:cNvSpPr/>
          <p:nvPr/>
        </p:nvSpPr>
        <p:spPr>
          <a:xfrm>
            <a:off x="609600" y="49530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dirty="0" err="1" smtClean="0">
                <a:solidFill>
                  <a:schemeClr val="tx1"/>
                </a:solidFill>
                <a:latin typeface="NikoshBAN" pitchFamily="2" charset="0"/>
                <a:cs typeface="NikoshBAN" pitchFamily="2" charset="0"/>
              </a:rPr>
              <a:t>সই</a:t>
            </a:r>
            <a:endParaRPr lang="en-US" sz="3200" b="1" dirty="0">
              <a:solidFill>
                <a:schemeClr val="tx1"/>
              </a:solidFill>
              <a:latin typeface="NikoshBAN" pitchFamily="2" charset="0"/>
              <a:cs typeface="NikoshBAN" pitchFamily="2" charset="0"/>
            </a:endParaRPr>
          </a:p>
        </p:txBody>
      </p:sp>
      <p:pic>
        <p:nvPicPr>
          <p:cNvPr id="12" name="Picture 11" descr="friends-hugging-drawing-01-girls-hugging-as-best-friends1.jpg"/>
          <p:cNvPicPr>
            <a:picLocks noChangeAspect="1"/>
          </p:cNvPicPr>
          <p:nvPr/>
        </p:nvPicPr>
        <p:blipFill>
          <a:blip r:embed="rId5" cstate="print"/>
          <a:stretch>
            <a:fillRect/>
          </a:stretch>
        </p:blipFill>
        <p:spPr>
          <a:xfrm>
            <a:off x="3218496" y="4893128"/>
            <a:ext cx="1816925" cy="1338943"/>
          </a:xfrm>
          <a:prstGeom prst="rect">
            <a:avLst/>
          </a:prstGeom>
          <a:ln>
            <a:noFill/>
          </a:ln>
          <a:effectLst>
            <a:softEdge rad="112500"/>
          </a:effectLst>
        </p:spPr>
      </p:pic>
      <p:sp>
        <p:nvSpPr>
          <p:cNvPr id="13" name="Rounded Rectangle 12"/>
          <p:cNvSpPr/>
          <p:nvPr/>
        </p:nvSpPr>
        <p:spPr>
          <a:xfrm>
            <a:off x="6057900" y="4893128"/>
            <a:ext cx="2387082"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solidFill>
                  <a:srgbClr val="002060"/>
                </a:solidFill>
                <a:latin typeface="NikoshBAN" pitchFamily="2" charset="0"/>
                <a:cs typeface="NikoshBAN" pitchFamily="2" charset="0"/>
              </a:rPr>
              <a:t>বন্ধু</a:t>
            </a:r>
            <a:endParaRPr lang="en-US" sz="32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95295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7743" y="586274"/>
            <a:ext cx="2895600" cy="584775"/>
          </a:xfrm>
          <a:prstGeom prst="rect">
            <a:avLst/>
          </a:prstGeom>
          <a:noFill/>
        </p:spPr>
        <p:txBody>
          <a:bodyPr wrap="square" rtlCol="0">
            <a:spAutoFit/>
          </a:bodyPr>
          <a:lstStyle/>
          <a:p>
            <a:r>
              <a:rPr lang="bn-BD" sz="3200" dirty="0">
                <a:latin typeface="NikoshBAN" pitchFamily="2" charset="0"/>
                <a:cs typeface="NikoshBAN" pitchFamily="2" charset="0"/>
              </a:rPr>
              <a:t>বিষয়বস্তু </a:t>
            </a:r>
            <a:r>
              <a:rPr lang="bn-BD" sz="3200" dirty="0" smtClean="0">
                <a:latin typeface="NikoshBAN" pitchFamily="2" charset="0"/>
                <a:cs typeface="NikoshBAN" pitchFamily="2" charset="0"/>
              </a:rPr>
              <a:t>উপস্থাপন</a:t>
            </a:r>
            <a:endParaRPr lang="bn-BD" sz="2000" dirty="0"/>
          </a:p>
        </p:txBody>
      </p:sp>
      <p:graphicFrame>
        <p:nvGraphicFramePr>
          <p:cNvPr id="3" name="Diagram 2"/>
          <p:cNvGraphicFramePr/>
          <p:nvPr>
            <p:extLst>
              <p:ext uri="{D42A27DB-BD31-4B8C-83A1-F6EECF244321}">
                <p14:modId xmlns:p14="http://schemas.microsoft.com/office/powerpoint/2010/main" val="3003026907"/>
              </p:ext>
            </p:extLst>
          </p:nvPr>
        </p:nvGraphicFramePr>
        <p:xfrm>
          <a:off x="929951" y="1306285"/>
          <a:ext cx="7371184" cy="4963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0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C82E61C4-58CE-479F-935D-47C3A075E08A}"/>
                                            </p:graphicEl>
                                          </p:spTgt>
                                        </p:tgtEl>
                                        <p:attrNameLst>
                                          <p:attrName>style.visibility</p:attrName>
                                        </p:attrNameLst>
                                      </p:cBhvr>
                                      <p:to>
                                        <p:strVal val="visible"/>
                                      </p:to>
                                    </p:set>
                                    <p:anim calcmode="lin" valueType="num">
                                      <p:cBhvr>
                                        <p:cTn id="7" dur="500" fill="hold"/>
                                        <p:tgtEl>
                                          <p:spTgt spid="3">
                                            <p:graphicEl>
                                              <a:dgm id="{C82E61C4-58CE-479F-935D-47C3A075E08A}"/>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C82E61C4-58CE-479F-935D-47C3A075E08A}"/>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C82E61C4-58CE-479F-935D-47C3A075E08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057DA59C-F92F-40FE-8DA5-ECEE458759EF}"/>
                                            </p:graphicEl>
                                          </p:spTgt>
                                        </p:tgtEl>
                                        <p:attrNameLst>
                                          <p:attrName>style.visibility</p:attrName>
                                        </p:attrNameLst>
                                      </p:cBhvr>
                                      <p:to>
                                        <p:strVal val="visible"/>
                                      </p:to>
                                    </p:set>
                                    <p:anim calcmode="lin" valueType="num">
                                      <p:cBhvr>
                                        <p:cTn id="14" dur="500" fill="hold"/>
                                        <p:tgtEl>
                                          <p:spTgt spid="3">
                                            <p:graphicEl>
                                              <a:dgm id="{057DA59C-F92F-40FE-8DA5-ECEE458759EF}"/>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057DA59C-F92F-40FE-8DA5-ECEE458759EF}"/>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057DA59C-F92F-40FE-8DA5-ECEE458759EF}"/>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graphicEl>
                                              <a:dgm id="{59E16689-DA61-48FE-8E96-6BCCE9388BEC}"/>
                                            </p:graphicEl>
                                          </p:spTgt>
                                        </p:tgtEl>
                                        <p:attrNameLst>
                                          <p:attrName>style.visibility</p:attrName>
                                        </p:attrNameLst>
                                      </p:cBhvr>
                                      <p:to>
                                        <p:strVal val="visible"/>
                                      </p:to>
                                    </p:set>
                                    <p:anim calcmode="lin" valueType="num">
                                      <p:cBhvr>
                                        <p:cTn id="19" dur="500" fill="hold"/>
                                        <p:tgtEl>
                                          <p:spTgt spid="3">
                                            <p:graphicEl>
                                              <a:dgm id="{59E16689-DA61-48FE-8E96-6BCCE9388BEC}"/>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59E16689-DA61-48FE-8E96-6BCCE9388BEC}"/>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59E16689-DA61-48FE-8E96-6BCCE9388BE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graphicEl>
                                              <a:dgm id="{7401A7CA-7D63-4B31-A1B8-A5D103CB68AA}"/>
                                            </p:graphicEl>
                                          </p:spTgt>
                                        </p:tgtEl>
                                        <p:attrNameLst>
                                          <p:attrName>style.visibility</p:attrName>
                                        </p:attrNameLst>
                                      </p:cBhvr>
                                      <p:to>
                                        <p:strVal val="visible"/>
                                      </p:to>
                                    </p:set>
                                    <p:anim calcmode="lin" valueType="num">
                                      <p:cBhvr>
                                        <p:cTn id="26" dur="500" fill="hold"/>
                                        <p:tgtEl>
                                          <p:spTgt spid="3">
                                            <p:graphicEl>
                                              <a:dgm id="{7401A7CA-7D63-4B31-A1B8-A5D103CB68AA}"/>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7401A7CA-7D63-4B31-A1B8-A5D103CB68AA}"/>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7401A7CA-7D63-4B31-A1B8-A5D103CB68AA}"/>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graphicEl>
                                              <a:dgm id="{F2C30884-5948-4AAE-B189-43C144C3A839}"/>
                                            </p:graphicEl>
                                          </p:spTgt>
                                        </p:tgtEl>
                                        <p:attrNameLst>
                                          <p:attrName>style.visibility</p:attrName>
                                        </p:attrNameLst>
                                      </p:cBhvr>
                                      <p:to>
                                        <p:strVal val="visible"/>
                                      </p:to>
                                    </p:set>
                                    <p:anim calcmode="lin" valueType="num">
                                      <p:cBhvr>
                                        <p:cTn id="31" dur="500" fill="hold"/>
                                        <p:tgtEl>
                                          <p:spTgt spid="3">
                                            <p:graphicEl>
                                              <a:dgm id="{F2C30884-5948-4AAE-B189-43C144C3A839}"/>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2C30884-5948-4AAE-B189-43C144C3A839}"/>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2C30884-5948-4AAE-B189-43C144C3A83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graphicEl>
                                              <a:dgm id="{BD3A616D-7CE4-4354-92D8-52ADF9940333}"/>
                                            </p:graphicEl>
                                          </p:spTgt>
                                        </p:tgtEl>
                                        <p:attrNameLst>
                                          <p:attrName>style.visibility</p:attrName>
                                        </p:attrNameLst>
                                      </p:cBhvr>
                                      <p:to>
                                        <p:strVal val="visible"/>
                                      </p:to>
                                    </p:set>
                                    <p:anim calcmode="lin" valueType="num">
                                      <p:cBhvr>
                                        <p:cTn id="38" dur="500" fill="hold"/>
                                        <p:tgtEl>
                                          <p:spTgt spid="3">
                                            <p:graphicEl>
                                              <a:dgm id="{BD3A616D-7CE4-4354-92D8-52ADF9940333}"/>
                                            </p:graphicEl>
                                          </p:spTgt>
                                        </p:tgtEl>
                                        <p:attrNameLst>
                                          <p:attrName>ppt_w</p:attrName>
                                        </p:attrNameLst>
                                      </p:cBhvr>
                                      <p:tavLst>
                                        <p:tav tm="0">
                                          <p:val>
                                            <p:fltVal val="0"/>
                                          </p:val>
                                        </p:tav>
                                        <p:tav tm="100000">
                                          <p:val>
                                            <p:strVal val="#ppt_w"/>
                                          </p:val>
                                        </p:tav>
                                      </p:tavLst>
                                    </p:anim>
                                    <p:anim calcmode="lin" valueType="num">
                                      <p:cBhvr>
                                        <p:cTn id="39" dur="500" fill="hold"/>
                                        <p:tgtEl>
                                          <p:spTgt spid="3">
                                            <p:graphicEl>
                                              <a:dgm id="{BD3A616D-7CE4-4354-92D8-52ADF9940333}"/>
                                            </p:graphicEl>
                                          </p:spTgt>
                                        </p:tgtEl>
                                        <p:attrNameLst>
                                          <p:attrName>ppt_h</p:attrName>
                                        </p:attrNameLst>
                                      </p:cBhvr>
                                      <p:tavLst>
                                        <p:tav tm="0">
                                          <p:val>
                                            <p:fltVal val="0"/>
                                          </p:val>
                                        </p:tav>
                                        <p:tav tm="100000">
                                          <p:val>
                                            <p:strVal val="#ppt_h"/>
                                          </p:val>
                                        </p:tav>
                                      </p:tavLst>
                                    </p:anim>
                                    <p:animEffect transition="in" filter="fade">
                                      <p:cBhvr>
                                        <p:cTn id="40" dur="500"/>
                                        <p:tgtEl>
                                          <p:spTgt spid="3">
                                            <p:graphicEl>
                                              <a:dgm id="{BD3A616D-7CE4-4354-92D8-52ADF9940333}"/>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graphicEl>
                                              <a:dgm id="{F6184EDD-FCDD-4F94-840E-AE6F0202B19A}"/>
                                            </p:graphicEl>
                                          </p:spTgt>
                                        </p:tgtEl>
                                        <p:attrNameLst>
                                          <p:attrName>style.visibility</p:attrName>
                                        </p:attrNameLst>
                                      </p:cBhvr>
                                      <p:to>
                                        <p:strVal val="visible"/>
                                      </p:to>
                                    </p:set>
                                    <p:anim calcmode="lin" valueType="num">
                                      <p:cBhvr>
                                        <p:cTn id="43" dur="500" fill="hold"/>
                                        <p:tgtEl>
                                          <p:spTgt spid="3">
                                            <p:graphicEl>
                                              <a:dgm id="{F6184EDD-FCDD-4F94-840E-AE6F0202B19A}"/>
                                            </p:graphicEl>
                                          </p:spTgt>
                                        </p:tgtEl>
                                        <p:attrNameLst>
                                          <p:attrName>ppt_w</p:attrName>
                                        </p:attrNameLst>
                                      </p:cBhvr>
                                      <p:tavLst>
                                        <p:tav tm="0">
                                          <p:val>
                                            <p:fltVal val="0"/>
                                          </p:val>
                                        </p:tav>
                                        <p:tav tm="100000">
                                          <p:val>
                                            <p:strVal val="#ppt_w"/>
                                          </p:val>
                                        </p:tav>
                                      </p:tavLst>
                                    </p:anim>
                                    <p:anim calcmode="lin" valueType="num">
                                      <p:cBhvr>
                                        <p:cTn id="44" dur="500" fill="hold"/>
                                        <p:tgtEl>
                                          <p:spTgt spid="3">
                                            <p:graphicEl>
                                              <a:dgm id="{F6184EDD-FCDD-4F94-840E-AE6F0202B19A}"/>
                                            </p:graphicEl>
                                          </p:spTgt>
                                        </p:tgtEl>
                                        <p:attrNameLst>
                                          <p:attrName>ppt_h</p:attrName>
                                        </p:attrNameLst>
                                      </p:cBhvr>
                                      <p:tavLst>
                                        <p:tav tm="0">
                                          <p:val>
                                            <p:fltVal val="0"/>
                                          </p:val>
                                        </p:tav>
                                        <p:tav tm="100000">
                                          <p:val>
                                            <p:strVal val="#ppt_h"/>
                                          </p:val>
                                        </p:tav>
                                      </p:tavLst>
                                    </p:anim>
                                    <p:animEffect transition="in" filter="fade">
                                      <p:cBhvr>
                                        <p:cTn id="45" dur="500"/>
                                        <p:tgtEl>
                                          <p:spTgt spid="3">
                                            <p:graphicEl>
                                              <a:dgm id="{F6184EDD-FCDD-4F94-840E-AE6F0202B19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graphicEl>
                                              <a:dgm id="{86A1F7E5-836E-4061-A3F4-DBA2016BF075}"/>
                                            </p:graphicEl>
                                          </p:spTgt>
                                        </p:tgtEl>
                                        <p:attrNameLst>
                                          <p:attrName>style.visibility</p:attrName>
                                        </p:attrNameLst>
                                      </p:cBhvr>
                                      <p:to>
                                        <p:strVal val="visible"/>
                                      </p:to>
                                    </p:set>
                                    <p:anim calcmode="lin" valueType="num">
                                      <p:cBhvr>
                                        <p:cTn id="50" dur="500" fill="hold"/>
                                        <p:tgtEl>
                                          <p:spTgt spid="3">
                                            <p:graphicEl>
                                              <a:dgm id="{86A1F7E5-836E-4061-A3F4-DBA2016BF075}"/>
                                            </p:graphicEl>
                                          </p:spTgt>
                                        </p:tgtEl>
                                        <p:attrNameLst>
                                          <p:attrName>ppt_w</p:attrName>
                                        </p:attrNameLst>
                                      </p:cBhvr>
                                      <p:tavLst>
                                        <p:tav tm="0">
                                          <p:val>
                                            <p:fltVal val="0"/>
                                          </p:val>
                                        </p:tav>
                                        <p:tav tm="100000">
                                          <p:val>
                                            <p:strVal val="#ppt_w"/>
                                          </p:val>
                                        </p:tav>
                                      </p:tavLst>
                                    </p:anim>
                                    <p:anim calcmode="lin" valueType="num">
                                      <p:cBhvr>
                                        <p:cTn id="51" dur="500" fill="hold"/>
                                        <p:tgtEl>
                                          <p:spTgt spid="3">
                                            <p:graphicEl>
                                              <a:dgm id="{86A1F7E5-836E-4061-A3F4-DBA2016BF075}"/>
                                            </p:graphicEl>
                                          </p:spTgt>
                                        </p:tgtEl>
                                        <p:attrNameLst>
                                          <p:attrName>ppt_h</p:attrName>
                                        </p:attrNameLst>
                                      </p:cBhvr>
                                      <p:tavLst>
                                        <p:tav tm="0">
                                          <p:val>
                                            <p:fltVal val="0"/>
                                          </p:val>
                                        </p:tav>
                                        <p:tav tm="100000">
                                          <p:val>
                                            <p:strVal val="#ppt_h"/>
                                          </p:val>
                                        </p:tav>
                                      </p:tavLst>
                                    </p:anim>
                                    <p:animEffect transition="in" filter="fade">
                                      <p:cBhvr>
                                        <p:cTn id="52" dur="500"/>
                                        <p:tgtEl>
                                          <p:spTgt spid="3">
                                            <p:graphicEl>
                                              <a:dgm id="{86A1F7E5-836E-4061-A3F4-DBA2016BF075}"/>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graphicEl>
                                              <a:dgm id="{D42C56EA-B366-48EE-877E-A6E507044E7F}"/>
                                            </p:graphicEl>
                                          </p:spTgt>
                                        </p:tgtEl>
                                        <p:attrNameLst>
                                          <p:attrName>style.visibility</p:attrName>
                                        </p:attrNameLst>
                                      </p:cBhvr>
                                      <p:to>
                                        <p:strVal val="visible"/>
                                      </p:to>
                                    </p:set>
                                    <p:anim calcmode="lin" valueType="num">
                                      <p:cBhvr>
                                        <p:cTn id="55" dur="500" fill="hold"/>
                                        <p:tgtEl>
                                          <p:spTgt spid="3">
                                            <p:graphicEl>
                                              <a:dgm id="{D42C56EA-B366-48EE-877E-A6E507044E7F}"/>
                                            </p:graphicEl>
                                          </p:spTgt>
                                        </p:tgtEl>
                                        <p:attrNameLst>
                                          <p:attrName>ppt_w</p:attrName>
                                        </p:attrNameLst>
                                      </p:cBhvr>
                                      <p:tavLst>
                                        <p:tav tm="0">
                                          <p:val>
                                            <p:fltVal val="0"/>
                                          </p:val>
                                        </p:tav>
                                        <p:tav tm="100000">
                                          <p:val>
                                            <p:strVal val="#ppt_w"/>
                                          </p:val>
                                        </p:tav>
                                      </p:tavLst>
                                    </p:anim>
                                    <p:anim calcmode="lin" valueType="num">
                                      <p:cBhvr>
                                        <p:cTn id="56" dur="500" fill="hold"/>
                                        <p:tgtEl>
                                          <p:spTgt spid="3">
                                            <p:graphicEl>
                                              <a:dgm id="{D42C56EA-B366-48EE-877E-A6E507044E7F}"/>
                                            </p:graphicEl>
                                          </p:spTgt>
                                        </p:tgtEl>
                                        <p:attrNameLst>
                                          <p:attrName>ppt_h</p:attrName>
                                        </p:attrNameLst>
                                      </p:cBhvr>
                                      <p:tavLst>
                                        <p:tav tm="0">
                                          <p:val>
                                            <p:fltVal val="0"/>
                                          </p:val>
                                        </p:tav>
                                        <p:tav tm="100000">
                                          <p:val>
                                            <p:strVal val="#ppt_h"/>
                                          </p:val>
                                        </p:tav>
                                      </p:tavLst>
                                    </p:anim>
                                    <p:animEffect transition="in" filter="fade">
                                      <p:cBhvr>
                                        <p:cTn id="57" dur="500"/>
                                        <p:tgtEl>
                                          <p:spTgt spid="3">
                                            <p:graphicEl>
                                              <a:dgm id="{D42C56EA-B366-48EE-877E-A6E507044E7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
                                            <p:graphicEl>
                                              <a:dgm id="{FEBD359D-E753-4DD2-80E4-D7606AD2CD36}"/>
                                            </p:graphicEl>
                                          </p:spTgt>
                                        </p:tgtEl>
                                        <p:attrNameLst>
                                          <p:attrName>style.visibility</p:attrName>
                                        </p:attrNameLst>
                                      </p:cBhvr>
                                      <p:to>
                                        <p:strVal val="visible"/>
                                      </p:to>
                                    </p:set>
                                    <p:anim calcmode="lin" valueType="num">
                                      <p:cBhvr>
                                        <p:cTn id="62" dur="500" fill="hold"/>
                                        <p:tgtEl>
                                          <p:spTgt spid="3">
                                            <p:graphicEl>
                                              <a:dgm id="{FEBD359D-E753-4DD2-80E4-D7606AD2CD36}"/>
                                            </p:graphicEl>
                                          </p:spTgt>
                                        </p:tgtEl>
                                        <p:attrNameLst>
                                          <p:attrName>ppt_w</p:attrName>
                                        </p:attrNameLst>
                                      </p:cBhvr>
                                      <p:tavLst>
                                        <p:tav tm="0">
                                          <p:val>
                                            <p:fltVal val="0"/>
                                          </p:val>
                                        </p:tav>
                                        <p:tav tm="100000">
                                          <p:val>
                                            <p:strVal val="#ppt_w"/>
                                          </p:val>
                                        </p:tav>
                                      </p:tavLst>
                                    </p:anim>
                                    <p:anim calcmode="lin" valueType="num">
                                      <p:cBhvr>
                                        <p:cTn id="63" dur="500" fill="hold"/>
                                        <p:tgtEl>
                                          <p:spTgt spid="3">
                                            <p:graphicEl>
                                              <a:dgm id="{FEBD359D-E753-4DD2-80E4-D7606AD2CD36}"/>
                                            </p:graphicEl>
                                          </p:spTgt>
                                        </p:tgtEl>
                                        <p:attrNameLst>
                                          <p:attrName>ppt_h</p:attrName>
                                        </p:attrNameLst>
                                      </p:cBhvr>
                                      <p:tavLst>
                                        <p:tav tm="0">
                                          <p:val>
                                            <p:fltVal val="0"/>
                                          </p:val>
                                        </p:tav>
                                        <p:tav tm="100000">
                                          <p:val>
                                            <p:strVal val="#ppt_h"/>
                                          </p:val>
                                        </p:tav>
                                      </p:tavLst>
                                    </p:anim>
                                    <p:animEffect transition="in" filter="fade">
                                      <p:cBhvr>
                                        <p:cTn id="64" dur="500"/>
                                        <p:tgtEl>
                                          <p:spTgt spid="3">
                                            <p:graphicEl>
                                              <a:dgm id="{FEBD359D-E753-4DD2-80E4-D7606AD2CD3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
                                            <p:graphicEl>
                                              <a:dgm id="{03C2CE6A-03CD-4456-9FA8-BBB652F02730}"/>
                                            </p:graphicEl>
                                          </p:spTgt>
                                        </p:tgtEl>
                                        <p:attrNameLst>
                                          <p:attrName>style.visibility</p:attrName>
                                        </p:attrNameLst>
                                      </p:cBhvr>
                                      <p:to>
                                        <p:strVal val="visible"/>
                                      </p:to>
                                    </p:set>
                                    <p:anim calcmode="lin" valueType="num">
                                      <p:cBhvr>
                                        <p:cTn id="67" dur="500" fill="hold"/>
                                        <p:tgtEl>
                                          <p:spTgt spid="3">
                                            <p:graphicEl>
                                              <a:dgm id="{03C2CE6A-03CD-4456-9FA8-BBB652F02730}"/>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03C2CE6A-03CD-4456-9FA8-BBB652F02730}"/>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03C2CE6A-03CD-4456-9FA8-BBB652F0273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graphicEl>
                                              <a:dgm id="{D8D3790B-33DB-4858-B7E5-01A2CBA8986D}"/>
                                            </p:graphicEl>
                                          </p:spTgt>
                                        </p:tgtEl>
                                        <p:attrNameLst>
                                          <p:attrName>style.visibility</p:attrName>
                                        </p:attrNameLst>
                                      </p:cBhvr>
                                      <p:to>
                                        <p:strVal val="visible"/>
                                      </p:to>
                                    </p:set>
                                    <p:anim calcmode="lin" valueType="num">
                                      <p:cBhvr>
                                        <p:cTn id="74" dur="500" fill="hold"/>
                                        <p:tgtEl>
                                          <p:spTgt spid="3">
                                            <p:graphicEl>
                                              <a:dgm id="{D8D3790B-33DB-4858-B7E5-01A2CBA8986D}"/>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D8D3790B-33DB-4858-B7E5-01A2CBA8986D}"/>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D8D3790B-33DB-4858-B7E5-01A2CBA8986D}"/>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
                                            <p:graphicEl>
                                              <a:dgm id="{F4F41804-BE46-473F-AD29-B74424009199}"/>
                                            </p:graphicEl>
                                          </p:spTgt>
                                        </p:tgtEl>
                                        <p:attrNameLst>
                                          <p:attrName>style.visibility</p:attrName>
                                        </p:attrNameLst>
                                      </p:cBhvr>
                                      <p:to>
                                        <p:strVal val="visible"/>
                                      </p:to>
                                    </p:set>
                                    <p:anim calcmode="lin" valueType="num">
                                      <p:cBhvr>
                                        <p:cTn id="79" dur="500" fill="hold"/>
                                        <p:tgtEl>
                                          <p:spTgt spid="3">
                                            <p:graphicEl>
                                              <a:dgm id="{F4F41804-BE46-473F-AD29-B74424009199}"/>
                                            </p:graphicEl>
                                          </p:spTgt>
                                        </p:tgtEl>
                                        <p:attrNameLst>
                                          <p:attrName>ppt_w</p:attrName>
                                        </p:attrNameLst>
                                      </p:cBhvr>
                                      <p:tavLst>
                                        <p:tav tm="0">
                                          <p:val>
                                            <p:fltVal val="0"/>
                                          </p:val>
                                        </p:tav>
                                        <p:tav tm="100000">
                                          <p:val>
                                            <p:strVal val="#ppt_w"/>
                                          </p:val>
                                        </p:tav>
                                      </p:tavLst>
                                    </p:anim>
                                    <p:anim calcmode="lin" valueType="num">
                                      <p:cBhvr>
                                        <p:cTn id="80" dur="500" fill="hold"/>
                                        <p:tgtEl>
                                          <p:spTgt spid="3">
                                            <p:graphicEl>
                                              <a:dgm id="{F4F41804-BE46-473F-AD29-B74424009199}"/>
                                            </p:graphicEl>
                                          </p:spTgt>
                                        </p:tgtEl>
                                        <p:attrNameLst>
                                          <p:attrName>ppt_h</p:attrName>
                                        </p:attrNameLst>
                                      </p:cBhvr>
                                      <p:tavLst>
                                        <p:tav tm="0">
                                          <p:val>
                                            <p:fltVal val="0"/>
                                          </p:val>
                                        </p:tav>
                                        <p:tav tm="100000">
                                          <p:val>
                                            <p:strVal val="#ppt_h"/>
                                          </p:val>
                                        </p:tav>
                                      </p:tavLst>
                                    </p:anim>
                                    <p:animEffect transition="in" filter="fade">
                                      <p:cBhvr>
                                        <p:cTn id="81" dur="500"/>
                                        <p:tgtEl>
                                          <p:spTgt spid="3">
                                            <p:graphicEl>
                                              <a:dgm id="{F4F41804-BE46-473F-AD29-B744240091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552640"/>
            <a:ext cx="1371600" cy="305360"/>
          </a:xfrm>
        </p:spPr>
        <p:txBody>
          <a:bodyPr/>
          <a:lstStyle/>
          <a:p>
            <a:pPr algn="ctr"/>
            <a:fld id="{F4F77B7F-67C8-4F3A-903B-CC83EFF0E9ED}" type="datetime5">
              <a:rPr lang="en-US" sz="1800" smtClean="0">
                <a:solidFill>
                  <a:srgbClr val="FF0000"/>
                </a:solidFill>
                <a:latin typeface="Times New Roman" panose="02020603050405020304" pitchFamily="18" charset="0"/>
                <a:cs typeface="Times New Roman" panose="02020603050405020304" pitchFamily="18" charset="0"/>
              </a:rPr>
              <a:t>30-Nov-19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7799295" y="6552640"/>
            <a:ext cx="1290918" cy="305359"/>
          </a:xfrm>
        </p:spPr>
        <p:txBody>
          <a:bodyPr/>
          <a:lstStyle/>
          <a:p>
            <a:pPr algn="ctr"/>
            <a:r>
              <a:rPr lang="en-US" sz="1800" dirty="0">
                <a:solidFill>
                  <a:srgbClr val="FF0000"/>
                </a:solidFill>
                <a:latin typeface="Times New Roman" panose="02020603050405020304" pitchFamily="18" charset="0"/>
                <a:cs typeface="Times New Roman" panose="02020603050405020304" pitchFamily="18" charset="0"/>
              </a:rPr>
              <a:t>Page no. </a:t>
            </a:r>
            <a:fld id="{63DB9EC9-5108-4995-8C15-3A1E0811FD3B}" type="slidenum">
              <a:rPr lang="en-US" sz="1800">
                <a:solidFill>
                  <a:srgbClr val="FF0000"/>
                </a:solidFill>
                <a:latin typeface="Times New Roman" panose="02020603050405020304" pitchFamily="18" charset="0"/>
                <a:cs typeface="Times New Roman" panose="02020603050405020304" pitchFamily="18" charset="0"/>
              </a:rPr>
              <a:pPr algn="ctr"/>
              <a:t>9</a:t>
            </a:fld>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80183" y="859972"/>
            <a:ext cx="2475137" cy="621892"/>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latin typeface="NikoshBAN" pitchFamily="2" charset="0"/>
                <a:cs typeface="NikoshBAN" pitchFamily="2" charset="0"/>
              </a:rPr>
              <a:t>একক কাজ</a:t>
            </a:r>
            <a:endParaRPr lang="en-AU" sz="3200" dirty="0">
              <a:latin typeface="NikoshBAN" pitchFamily="2" charset="0"/>
              <a:cs typeface="NikoshBAN" pitchFamily="2" charset="0"/>
            </a:endParaRPr>
          </a:p>
        </p:txBody>
      </p:sp>
      <p:pic>
        <p:nvPicPr>
          <p:cNvPr id="5" name="Picture 4" descr="IMG_20150421_184816.jpg"/>
          <p:cNvPicPr>
            <a:picLocks noChangeAspect="1"/>
          </p:cNvPicPr>
          <p:nvPr/>
        </p:nvPicPr>
        <p:blipFill>
          <a:blip r:embed="rId3" cstate="print"/>
          <a:stretch>
            <a:fillRect/>
          </a:stretch>
        </p:blipFill>
        <p:spPr>
          <a:xfrm rot="5400000">
            <a:off x="3530961" y="2074475"/>
            <a:ext cx="1773580" cy="22510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1123697" y="4918172"/>
            <a:ext cx="6858000" cy="674627"/>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lvl="0" algn="just" defTabSz="1244600">
              <a:lnSpc>
                <a:spcPct val="90000"/>
              </a:lnSpc>
              <a:spcBef>
                <a:spcPct val="0"/>
              </a:spcBef>
              <a:spcAft>
                <a:spcPct val="35000"/>
              </a:spcAft>
            </a:pP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তোমার</a:t>
            </a:r>
            <a:r>
              <a:rPr lang="en-US" sz="3200" b="1" dirty="0" smtClean="0">
                <a:latin typeface="NikoshBAN" pitchFamily="2" charset="0"/>
                <a:cs typeface="NikoshBAN" pitchFamily="2" charset="0"/>
              </a:rPr>
              <a:t> </a:t>
            </a:r>
            <a:r>
              <a:rPr lang="en-US" sz="3200" b="1" dirty="0">
                <a:latin typeface="NikoshBAN" pitchFamily="2" charset="0"/>
                <a:cs typeface="NikoshBAN" pitchFamily="2" charset="0"/>
              </a:rPr>
              <a:t>ও </a:t>
            </a:r>
            <a:r>
              <a:rPr lang="en-US" sz="3200" b="1" dirty="0" err="1">
                <a:latin typeface="NikoshBAN" pitchFamily="2" charset="0"/>
                <a:cs typeface="NikoshBAN" pitchFamily="2" charset="0"/>
              </a:rPr>
              <a:t>মিনুর</a:t>
            </a:r>
            <a:r>
              <a:rPr lang="en-US" sz="3200" b="1" dirty="0">
                <a:latin typeface="NikoshBAN" pitchFamily="2" charset="0"/>
                <a:cs typeface="NikoshBAN" pitchFamily="2" charset="0"/>
              </a:rPr>
              <a:t> </a:t>
            </a:r>
            <a:r>
              <a:rPr lang="bn-BD" sz="3200" b="1" dirty="0">
                <a:latin typeface="NikoshBAN" pitchFamily="2" charset="0"/>
                <a:cs typeface="NikoshBAN" pitchFamily="2" charset="0"/>
              </a:rPr>
              <a:t>দৈনন্দিন </a:t>
            </a:r>
            <a:r>
              <a:rPr lang="en-US" sz="3200" b="1" dirty="0" err="1" smtClean="0">
                <a:latin typeface="NikoshBAN" pitchFamily="2" charset="0"/>
                <a:cs typeface="NikoshBAN" pitchFamily="2" charset="0"/>
              </a:rPr>
              <a:t>কাজগুলোর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তুলনা</a:t>
            </a:r>
            <a:r>
              <a:rPr lang="bn-BD" sz="3200" b="1" dirty="0" smtClean="0">
                <a:latin typeface="NikoshBAN" pitchFamily="2" charset="0"/>
                <a:cs typeface="NikoshBAN" pitchFamily="2" charset="0"/>
              </a:rPr>
              <a:t> কর</a:t>
            </a:r>
            <a:r>
              <a:rPr lang="bn-BD" sz="3200" b="1" dirty="0">
                <a:latin typeface="NikoshBAN" pitchFamily="2" charset="0"/>
                <a:cs typeface="NikoshBAN" pitchFamily="2" charset="0"/>
              </a:rPr>
              <a:t>।</a:t>
            </a:r>
            <a:endParaRPr lang="en-US" sz="2800" dirty="0"/>
          </a:p>
        </p:txBody>
      </p:sp>
    </p:spTree>
    <p:extLst>
      <p:ext uri="{BB962C8B-B14F-4D97-AF65-F5344CB8AC3E}">
        <p14:creationId xmlns:p14="http://schemas.microsoft.com/office/powerpoint/2010/main" val="209214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863</TotalTime>
  <Words>488</Words>
  <Application>Microsoft Office PowerPoint</Application>
  <PresentationFormat>On-screen Show (4:3)</PresentationFormat>
  <Paragraphs>128</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jahangiralom</dc:creator>
  <cp:lastModifiedBy>Binjhar</cp:lastModifiedBy>
  <cp:revision>155</cp:revision>
  <dcterms:created xsi:type="dcterms:W3CDTF">2017-07-26T03:25:15Z</dcterms:created>
  <dcterms:modified xsi:type="dcterms:W3CDTF">2019-12-01T04:32:28Z</dcterms:modified>
</cp:coreProperties>
</file>