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5"/>
  </p:notesMasterIdLst>
  <p:sldIdLst>
    <p:sldId id="305" r:id="rId2"/>
    <p:sldId id="260" r:id="rId3"/>
    <p:sldId id="306" r:id="rId4"/>
    <p:sldId id="265" r:id="rId5"/>
    <p:sldId id="293" r:id="rId6"/>
    <p:sldId id="288" r:id="rId7"/>
    <p:sldId id="268" r:id="rId8"/>
    <p:sldId id="294" r:id="rId9"/>
    <p:sldId id="295" r:id="rId10"/>
    <p:sldId id="291" r:id="rId11"/>
    <p:sldId id="292" r:id="rId12"/>
    <p:sldId id="296" r:id="rId13"/>
    <p:sldId id="277" r:id="rId14"/>
    <p:sldId id="297" r:id="rId15"/>
    <p:sldId id="298" r:id="rId16"/>
    <p:sldId id="299" r:id="rId17"/>
    <p:sldId id="300" r:id="rId18"/>
    <p:sldId id="301" r:id="rId19"/>
    <p:sldId id="284" r:id="rId20"/>
    <p:sldId id="302" r:id="rId21"/>
    <p:sldId id="303" r:id="rId22"/>
    <p:sldId id="304" r:id="rId23"/>
    <p:sldId id="262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008000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246" autoAdjust="0"/>
    <p:restoredTop sz="94624" autoAdjust="0"/>
  </p:normalViewPr>
  <p:slideViewPr>
    <p:cSldViewPr>
      <p:cViewPr varScale="1">
        <p:scale>
          <a:sx n="70" d="100"/>
          <a:sy n="70" d="100"/>
        </p:scale>
        <p:origin x="498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B14B15-7765-4B7A-89EC-04995BFCB3FC}" type="doc">
      <dgm:prSet loTypeId="urn:microsoft.com/office/officeart/2005/8/layout/radial5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6E3094D-2B9E-4D64-86DE-D944220978BA}">
      <dgm:prSet phldrT="[Text]" custT="1"/>
      <dgm:spPr/>
      <dgm:t>
        <a:bodyPr/>
        <a:lstStyle/>
        <a:p>
          <a:r>
            <a:rPr lang="en-US" sz="3600" b="1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 `~</a:t>
          </a:r>
          <a:r>
            <a:rPr lang="en-US" sz="3600" b="1" dirty="0" err="1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wlZ</a:t>
          </a:r>
          <a:r>
            <a:rPr lang="en-US" sz="3600" b="1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 </a:t>
          </a:r>
          <a:r>
            <a:rPr lang="en-US" sz="3600" b="1" dirty="0" err="1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evqy</a:t>
          </a:r>
          <a:endParaRPr lang="en-US" sz="3600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3D0D36E7-27C3-4393-AD12-591B487F9542}" type="parTrans" cxnId="{512F3905-C737-4D14-8867-20E59958A3FC}">
      <dgm:prSet/>
      <dgm:spPr/>
      <dgm:t>
        <a:bodyPr/>
        <a:lstStyle/>
        <a:p>
          <a:endParaRPr lang="en-US" sz="2000" b="1">
            <a:solidFill>
              <a:schemeClr val="bg1"/>
            </a:solidFill>
            <a:latin typeface="NikoshBAN" pitchFamily="2" charset="0"/>
            <a:cs typeface="NikoshBAN" pitchFamily="2" charset="0"/>
          </a:endParaRPr>
        </a:p>
      </dgm:t>
    </dgm:pt>
    <dgm:pt modelId="{E8930D30-52F4-4DEE-9BAA-A7C1833EA8F1}" type="sibTrans" cxnId="{512F3905-C737-4D14-8867-20E59958A3FC}">
      <dgm:prSet/>
      <dgm:spPr/>
      <dgm:t>
        <a:bodyPr/>
        <a:lstStyle/>
        <a:p>
          <a:endParaRPr lang="en-US" sz="2000" b="1">
            <a:solidFill>
              <a:schemeClr val="bg1"/>
            </a:solidFill>
            <a:latin typeface="NikoshBAN" pitchFamily="2" charset="0"/>
            <a:cs typeface="NikoshBAN" pitchFamily="2" charset="0"/>
          </a:endParaRPr>
        </a:p>
      </dgm:t>
    </dgm:pt>
    <dgm:pt modelId="{23F9B3B0-6D19-4D4A-B37B-017D883A2490}">
      <dgm:prSet phldrT="[Text]" custT="1"/>
      <dgm:spPr>
        <a:solidFill>
          <a:srgbClr val="00B0F0"/>
        </a:solidFill>
      </dgm:spPr>
      <dgm:t>
        <a:bodyPr/>
        <a:lstStyle/>
        <a:p>
          <a:r>
            <a:rPr lang="en-US" sz="2800" b="1" dirty="0" err="1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Kve©b</a:t>
          </a:r>
          <a:r>
            <a:rPr lang="en-US" sz="2800" b="1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 </a:t>
          </a:r>
          <a:r>
            <a:rPr lang="en-US" sz="2800" b="1" dirty="0" err="1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g‡bv·vBW</a:t>
          </a:r>
          <a:endParaRPr lang="bn-BD" sz="2800" b="1" dirty="0" smtClean="0">
            <a:solidFill>
              <a:schemeClr val="tx1"/>
            </a:solidFill>
            <a:latin typeface="SutonnyMJ" pitchFamily="2" charset="0"/>
            <a:cs typeface="NikoshBAN" pitchFamily="2" charset="0"/>
          </a:endParaRPr>
        </a:p>
      </dgm:t>
    </dgm:pt>
    <dgm:pt modelId="{5C136E71-D542-46F8-B274-F65CCFE76BDB}" type="parTrans" cxnId="{DD1DFE7C-A2B4-4B96-A2B7-F9DA57DACE3F}">
      <dgm:prSet custT="1"/>
      <dgm:spPr/>
      <dgm:t>
        <a:bodyPr/>
        <a:lstStyle/>
        <a:p>
          <a:endParaRPr lang="en-US" sz="2000" b="1">
            <a:solidFill>
              <a:schemeClr val="bg1"/>
            </a:solidFill>
            <a:latin typeface="NikoshBAN" pitchFamily="2" charset="0"/>
            <a:cs typeface="NikoshBAN" pitchFamily="2" charset="0"/>
          </a:endParaRPr>
        </a:p>
      </dgm:t>
    </dgm:pt>
    <dgm:pt modelId="{EEEF0647-8781-448D-88BF-AAE3D60AF6F7}" type="sibTrans" cxnId="{DD1DFE7C-A2B4-4B96-A2B7-F9DA57DACE3F}">
      <dgm:prSet/>
      <dgm:spPr/>
      <dgm:t>
        <a:bodyPr/>
        <a:lstStyle/>
        <a:p>
          <a:endParaRPr lang="en-US" sz="2000" b="1">
            <a:solidFill>
              <a:schemeClr val="bg1"/>
            </a:solidFill>
            <a:latin typeface="NikoshBAN" pitchFamily="2" charset="0"/>
            <a:cs typeface="NikoshBAN" pitchFamily="2" charset="0"/>
          </a:endParaRPr>
        </a:p>
      </dgm:t>
    </dgm:pt>
    <dgm:pt modelId="{EEF2BA37-CF56-45F4-A05F-F4CB8778AFA4}">
      <dgm:prSet phldrT="[Text]"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en-US" sz="2800" b="1" dirty="0" err="1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Kve©b</a:t>
          </a:r>
          <a:r>
            <a:rPr lang="en-US" sz="2800" b="1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 </a:t>
          </a:r>
          <a:r>
            <a:rPr lang="en-US" sz="2800" b="1" dirty="0" err="1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Kbv</a:t>
          </a:r>
          <a:endParaRPr lang="en-US" sz="2800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4AC8126F-BFE8-419A-A775-D811572C73CF}" type="parTrans" cxnId="{C9608BB4-4FDA-4F27-A05D-3A20A65A4E22}">
      <dgm:prSet custT="1"/>
      <dgm:spPr/>
      <dgm:t>
        <a:bodyPr/>
        <a:lstStyle/>
        <a:p>
          <a:endParaRPr lang="en-US" sz="2000" b="1">
            <a:solidFill>
              <a:schemeClr val="bg1"/>
            </a:solidFill>
            <a:latin typeface="NikoshBAN" pitchFamily="2" charset="0"/>
            <a:cs typeface="NikoshBAN" pitchFamily="2" charset="0"/>
          </a:endParaRPr>
        </a:p>
      </dgm:t>
    </dgm:pt>
    <dgm:pt modelId="{50DF8991-D6DD-4A2D-A606-A83C28BE486D}" type="sibTrans" cxnId="{C9608BB4-4FDA-4F27-A05D-3A20A65A4E22}">
      <dgm:prSet/>
      <dgm:spPr/>
      <dgm:t>
        <a:bodyPr/>
        <a:lstStyle/>
        <a:p>
          <a:endParaRPr lang="en-US" sz="2000" b="1">
            <a:solidFill>
              <a:schemeClr val="bg1"/>
            </a:solidFill>
            <a:latin typeface="NikoshBAN" pitchFamily="2" charset="0"/>
            <a:cs typeface="NikoshBAN" pitchFamily="2" charset="0"/>
          </a:endParaRPr>
        </a:p>
      </dgm:t>
    </dgm:pt>
    <dgm:pt modelId="{2FA82FBC-25BE-45CD-9586-CE3CCEF5FEC9}">
      <dgm:prSet phldrT="[Text]" custT="1"/>
      <dgm:spPr>
        <a:solidFill>
          <a:srgbClr val="00B0F0"/>
        </a:solidFill>
      </dgm:spPr>
      <dgm:t>
        <a:bodyPr/>
        <a:lstStyle/>
        <a:p>
          <a:r>
            <a:rPr lang="en-US" sz="2800" b="1" dirty="0" err="1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mvjdvi</a:t>
          </a:r>
          <a:r>
            <a:rPr lang="en-US" sz="2800" b="1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 </a:t>
          </a:r>
          <a:r>
            <a:rPr lang="en-US" sz="2800" b="1" dirty="0" err="1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WvB</a:t>
          </a:r>
          <a:r>
            <a:rPr lang="en-US" sz="2800" b="1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 </a:t>
          </a:r>
          <a:r>
            <a:rPr lang="en-US" sz="2800" b="1" dirty="0" err="1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A·vBW</a:t>
          </a:r>
          <a:endParaRPr lang="en-US" sz="2800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947C9B41-DD98-4B1F-869C-E9500DA545F7}" type="parTrans" cxnId="{3FB2AD45-356C-4798-8D90-39B8E4B6A0B0}">
      <dgm:prSet custT="1"/>
      <dgm:spPr/>
      <dgm:t>
        <a:bodyPr/>
        <a:lstStyle/>
        <a:p>
          <a:endParaRPr lang="en-US" sz="2000" b="1">
            <a:solidFill>
              <a:schemeClr val="bg1"/>
            </a:solidFill>
            <a:latin typeface="NikoshBAN" pitchFamily="2" charset="0"/>
            <a:cs typeface="NikoshBAN" pitchFamily="2" charset="0"/>
          </a:endParaRPr>
        </a:p>
      </dgm:t>
    </dgm:pt>
    <dgm:pt modelId="{A94B5437-D0D1-43B1-8E23-65F11A22A794}" type="sibTrans" cxnId="{3FB2AD45-356C-4798-8D90-39B8E4B6A0B0}">
      <dgm:prSet/>
      <dgm:spPr/>
      <dgm:t>
        <a:bodyPr/>
        <a:lstStyle/>
        <a:p>
          <a:endParaRPr lang="en-US" sz="2000" b="1">
            <a:solidFill>
              <a:schemeClr val="bg1"/>
            </a:solidFill>
            <a:latin typeface="NikoshBAN" pitchFamily="2" charset="0"/>
            <a:cs typeface="NikoshBAN" pitchFamily="2" charset="0"/>
          </a:endParaRPr>
        </a:p>
      </dgm:t>
    </dgm:pt>
    <dgm:pt modelId="{ECC2E8D3-0721-4094-97A1-93DCA0E7E727}">
      <dgm:prSet phldrT="[Text]" custT="1"/>
      <dgm:spPr/>
      <dgm:t>
        <a:bodyPr/>
        <a:lstStyle/>
        <a:p>
          <a:r>
            <a:rPr lang="en-US" sz="2800" b="1" dirty="0" err="1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a~wjKYv</a:t>
          </a:r>
          <a:endParaRPr lang="en-US" sz="2800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9DA9B7F3-CF7C-4D52-8EAD-54A484221F14}" type="parTrans" cxnId="{698AA3BA-DBBE-47B4-B4AE-549746EFF82D}">
      <dgm:prSet custT="1"/>
      <dgm:spPr/>
      <dgm:t>
        <a:bodyPr/>
        <a:lstStyle/>
        <a:p>
          <a:endParaRPr lang="en-US" sz="2000" b="1">
            <a:solidFill>
              <a:schemeClr val="bg1"/>
            </a:solidFill>
            <a:latin typeface="NikoshBAN" pitchFamily="2" charset="0"/>
            <a:cs typeface="NikoshBAN" pitchFamily="2" charset="0"/>
          </a:endParaRPr>
        </a:p>
      </dgm:t>
    </dgm:pt>
    <dgm:pt modelId="{F0971D7B-060B-43AC-8C54-D3211B4C250F}" type="sibTrans" cxnId="{698AA3BA-DBBE-47B4-B4AE-549746EFF82D}">
      <dgm:prSet/>
      <dgm:spPr/>
      <dgm:t>
        <a:bodyPr/>
        <a:lstStyle/>
        <a:p>
          <a:endParaRPr lang="en-US" sz="2000" b="1">
            <a:solidFill>
              <a:schemeClr val="bg1"/>
            </a:solidFill>
            <a:latin typeface="NikoshBAN" pitchFamily="2" charset="0"/>
            <a:cs typeface="NikoshBAN" pitchFamily="2" charset="0"/>
          </a:endParaRPr>
        </a:p>
      </dgm:t>
    </dgm:pt>
    <dgm:pt modelId="{DF6ADA88-77E6-42FC-AA7E-ECD9C2F8CC12}">
      <dgm:prSet phldrT="[Text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sz="2800" b="1" dirty="0" err="1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Kve©b</a:t>
          </a:r>
          <a:r>
            <a:rPr lang="en-US" sz="2800" b="1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 </a:t>
          </a:r>
          <a:r>
            <a:rPr lang="en-US" sz="2800" b="1" dirty="0" err="1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WvB</a:t>
          </a:r>
          <a:r>
            <a:rPr lang="en-US" sz="2800" b="1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 </a:t>
          </a:r>
          <a:r>
            <a:rPr lang="en-US" sz="2800" b="1" dirty="0" err="1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A·vBW</a:t>
          </a:r>
          <a:endParaRPr lang="en-US" sz="2800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46025D41-FD86-4610-A720-A60B630E09A1}" type="parTrans" cxnId="{77CDE0AE-1E69-4498-B7B5-463997327401}">
      <dgm:prSet custT="1"/>
      <dgm:spPr/>
      <dgm:t>
        <a:bodyPr/>
        <a:lstStyle/>
        <a:p>
          <a:endParaRPr lang="en-US" sz="2000" b="1">
            <a:solidFill>
              <a:schemeClr val="bg1"/>
            </a:solidFill>
            <a:latin typeface="NikoshBAN" pitchFamily="2" charset="0"/>
            <a:cs typeface="NikoshBAN" pitchFamily="2" charset="0"/>
          </a:endParaRPr>
        </a:p>
      </dgm:t>
    </dgm:pt>
    <dgm:pt modelId="{99CABCC6-4614-4730-8B91-58315F1A265D}" type="sibTrans" cxnId="{77CDE0AE-1E69-4498-B7B5-463997327401}">
      <dgm:prSet/>
      <dgm:spPr/>
      <dgm:t>
        <a:bodyPr/>
        <a:lstStyle/>
        <a:p>
          <a:endParaRPr lang="en-US" sz="2000" b="1">
            <a:solidFill>
              <a:schemeClr val="bg1"/>
            </a:solidFill>
            <a:latin typeface="NikoshBAN" pitchFamily="2" charset="0"/>
            <a:cs typeface="NikoshBAN" pitchFamily="2" charset="0"/>
          </a:endParaRPr>
        </a:p>
      </dgm:t>
    </dgm:pt>
    <dgm:pt modelId="{91991DD4-72F4-400D-84B0-17FC4F0A15EF}" type="pres">
      <dgm:prSet presAssocID="{68B14B15-7765-4B7A-89EC-04995BFCB3F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21420C1-42D3-449B-AABB-E961E2ACE6BC}" type="pres">
      <dgm:prSet presAssocID="{96E3094D-2B9E-4D64-86DE-D944220978BA}" presName="centerShape" presStyleLbl="node0" presStyleIdx="0" presStyleCnt="1" custScaleX="122648" custScaleY="129374" custLinFactNeighborX="105" custLinFactNeighborY="2833"/>
      <dgm:spPr/>
      <dgm:t>
        <a:bodyPr/>
        <a:lstStyle/>
        <a:p>
          <a:endParaRPr lang="en-US"/>
        </a:p>
      </dgm:t>
    </dgm:pt>
    <dgm:pt modelId="{4F9021A9-90A7-44DA-A350-49C9D7EC855F}" type="pres">
      <dgm:prSet presAssocID="{5C136E71-D542-46F8-B274-F65CCFE76BDB}" presName="parTrans" presStyleLbl="sibTrans2D1" presStyleIdx="0" presStyleCnt="5" custScaleX="154867" custScaleY="71139" custLinFactNeighborX="-10399" custLinFactNeighborY="-3962"/>
      <dgm:spPr/>
      <dgm:t>
        <a:bodyPr/>
        <a:lstStyle/>
        <a:p>
          <a:endParaRPr lang="en-US"/>
        </a:p>
      </dgm:t>
    </dgm:pt>
    <dgm:pt modelId="{149763B7-2D8D-4081-B90E-B6A8653027BC}" type="pres">
      <dgm:prSet presAssocID="{5C136E71-D542-46F8-B274-F65CCFE76BDB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0F08072A-AEC4-4E30-B576-B00661E2D91A}" type="pres">
      <dgm:prSet presAssocID="{23F9B3B0-6D19-4D4A-B37B-017D883A2490}" presName="node" presStyleLbl="node1" presStyleIdx="0" presStyleCnt="5" custScaleX="117145" custScaleY="100921" custRadScaleRad="99667" custRadScaleInc="-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0249DE-D67C-477F-8A77-1D58E4BA74B0}" type="pres">
      <dgm:prSet presAssocID="{4AC8126F-BFE8-419A-A775-D811572C73CF}" presName="parTrans" presStyleLbl="sibTrans2D1" presStyleIdx="1" presStyleCnt="5" custScaleX="65356" custScaleY="89163" custLinFactNeighborX="-33520" custLinFactNeighborY="-29011" custRadScaleRad="236967" custRadScaleInc="-2147483648"/>
      <dgm:spPr/>
      <dgm:t>
        <a:bodyPr/>
        <a:lstStyle/>
        <a:p>
          <a:endParaRPr lang="en-US"/>
        </a:p>
      </dgm:t>
    </dgm:pt>
    <dgm:pt modelId="{85FE9991-49EE-4887-BC21-31DA232931E9}" type="pres">
      <dgm:prSet presAssocID="{4AC8126F-BFE8-419A-A775-D811572C73CF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1C2FA75A-5023-4CF2-9FCD-51ED8AAC52B0}" type="pres">
      <dgm:prSet presAssocID="{EEF2BA37-CF56-45F4-A05F-F4CB8778AFA4}" presName="node" presStyleLbl="node1" presStyleIdx="1" presStyleCnt="5" custScaleX="99490" custScaleY="90491" custRadScaleRad="123311" custRadScaleInc="46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009116-4BE2-48A2-800D-B5B3A4D9A939}" type="pres">
      <dgm:prSet presAssocID="{46025D41-FD86-4610-A720-A60B630E09A1}" presName="parTrans" presStyleLbl="sibTrans2D1" presStyleIdx="2" presStyleCnt="5" custScaleX="132144"/>
      <dgm:spPr/>
      <dgm:t>
        <a:bodyPr/>
        <a:lstStyle/>
        <a:p>
          <a:endParaRPr lang="en-US"/>
        </a:p>
      </dgm:t>
    </dgm:pt>
    <dgm:pt modelId="{3D85DE4F-8C2A-4EAF-81DD-FE6ABC301387}" type="pres">
      <dgm:prSet presAssocID="{46025D41-FD86-4610-A720-A60B630E09A1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8FA592F3-5BA3-44AA-9431-11AABA75856B}" type="pres">
      <dgm:prSet presAssocID="{DF6ADA88-77E6-42FC-AA7E-ECD9C2F8CC12}" presName="node" presStyleLbl="node1" presStyleIdx="2" presStyleCnt="5" custScaleX="131952" custScaleY="106479" custRadScaleRad="118260" custRadScaleInc="-486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760524-E3D9-4A1A-8CDA-D182838B4EF8}" type="pres">
      <dgm:prSet presAssocID="{947C9B41-DD98-4B1F-869C-E9500DA545F7}" presName="parTrans" presStyleLbl="sibTrans2D1" presStyleIdx="3" presStyleCnt="5"/>
      <dgm:spPr/>
      <dgm:t>
        <a:bodyPr/>
        <a:lstStyle/>
        <a:p>
          <a:endParaRPr lang="en-US"/>
        </a:p>
      </dgm:t>
    </dgm:pt>
    <dgm:pt modelId="{CA3B5A32-09F2-4CC7-BB76-7779E2590408}" type="pres">
      <dgm:prSet presAssocID="{947C9B41-DD98-4B1F-869C-E9500DA545F7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317A1F60-79BE-416F-9B5A-24542405CFB0}" type="pres">
      <dgm:prSet presAssocID="{2FA82FBC-25BE-45CD-9586-CE3CCEF5FEC9}" presName="node" presStyleLbl="node1" presStyleIdx="3" presStyleCnt="5" custScaleX="122689" custScaleY="110823" custRadScaleRad="121334" custRadScaleInc="515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E15C87-D3B9-49CB-91F9-2F9217E84AD3}" type="pres">
      <dgm:prSet presAssocID="{9DA9B7F3-CF7C-4D52-8EAD-54A484221F14}" presName="parTrans" presStyleLbl="sibTrans2D1" presStyleIdx="4" presStyleCnt="5" custScaleX="89215" custScaleY="97898" custLinFactNeighborX="41552" custLinFactNeighborY="-30824"/>
      <dgm:spPr/>
      <dgm:t>
        <a:bodyPr/>
        <a:lstStyle/>
        <a:p>
          <a:endParaRPr lang="en-US"/>
        </a:p>
      </dgm:t>
    </dgm:pt>
    <dgm:pt modelId="{9B774142-C0C9-4957-903F-C664213C9010}" type="pres">
      <dgm:prSet presAssocID="{9DA9B7F3-CF7C-4D52-8EAD-54A484221F14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75379CE5-0188-42EA-82E3-A0EF2A6D9732}" type="pres">
      <dgm:prSet presAssocID="{ECC2E8D3-0721-4094-97A1-93DCA0E7E727}" presName="node" presStyleLbl="node1" presStyleIdx="4" presStyleCnt="5" custScaleX="99440" custScaleY="89646" custRadScaleRad="118341" custRadScaleInc="48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98AA3BA-DBBE-47B4-B4AE-549746EFF82D}" srcId="{96E3094D-2B9E-4D64-86DE-D944220978BA}" destId="{ECC2E8D3-0721-4094-97A1-93DCA0E7E727}" srcOrd="4" destOrd="0" parTransId="{9DA9B7F3-CF7C-4D52-8EAD-54A484221F14}" sibTransId="{F0971D7B-060B-43AC-8C54-D3211B4C250F}"/>
    <dgm:cxn modelId="{80BC0B52-9C4C-4D8E-8C41-0D9816E9B692}" type="presOf" srcId="{46025D41-FD86-4610-A720-A60B630E09A1}" destId="{3D85DE4F-8C2A-4EAF-81DD-FE6ABC301387}" srcOrd="1" destOrd="0" presId="urn:microsoft.com/office/officeart/2005/8/layout/radial5"/>
    <dgm:cxn modelId="{00BCA3DF-EF4F-43C2-85DF-9058C14943F7}" type="presOf" srcId="{23F9B3B0-6D19-4D4A-B37B-017D883A2490}" destId="{0F08072A-AEC4-4E30-B576-B00661E2D91A}" srcOrd="0" destOrd="0" presId="urn:microsoft.com/office/officeart/2005/8/layout/radial5"/>
    <dgm:cxn modelId="{8A2EB1A0-96B1-491B-BFAC-E28432215EE8}" type="presOf" srcId="{ECC2E8D3-0721-4094-97A1-93DCA0E7E727}" destId="{75379CE5-0188-42EA-82E3-A0EF2A6D9732}" srcOrd="0" destOrd="0" presId="urn:microsoft.com/office/officeart/2005/8/layout/radial5"/>
    <dgm:cxn modelId="{59BD69AB-6A5D-4FED-8BF1-FC4D141F3C41}" type="presOf" srcId="{5C136E71-D542-46F8-B274-F65CCFE76BDB}" destId="{4F9021A9-90A7-44DA-A350-49C9D7EC855F}" srcOrd="0" destOrd="0" presId="urn:microsoft.com/office/officeart/2005/8/layout/radial5"/>
    <dgm:cxn modelId="{ED19BA98-2FF6-463B-BF84-6997AC8C3206}" type="presOf" srcId="{96E3094D-2B9E-4D64-86DE-D944220978BA}" destId="{521420C1-42D3-449B-AABB-E961E2ACE6BC}" srcOrd="0" destOrd="0" presId="urn:microsoft.com/office/officeart/2005/8/layout/radial5"/>
    <dgm:cxn modelId="{AB442C75-23F1-4056-B2C5-7D42818DE33D}" type="presOf" srcId="{5C136E71-D542-46F8-B274-F65CCFE76BDB}" destId="{149763B7-2D8D-4081-B90E-B6A8653027BC}" srcOrd="1" destOrd="0" presId="urn:microsoft.com/office/officeart/2005/8/layout/radial5"/>
    <dgm:cxn modelId="{A0D8D373-8F32-45B8-BCD5-0834DD243E6C}" type="presOf" srcId="{4AC8126F-BFE8-419A-A775-D811572C73CF}" destId="{85FE9991-49EE-4887-BC21-31DA232931E9}" srcOrd="1" destOrd="0" presId="urn:microsoft.com/office/officeart/2005/8/layout/radial5"/>
    <dgm:cxn modelId="{C9608BB4-4FDA-4F27-A05D-3A20A65A4E22}" srcId="{96E3094D-2B9E-4D64-86DE-D944220978BA}" destId="{EEF2BA37-CF56-45F4-A05F-F4CB8778AFA4}" srcOrd="1" destOrd="0" parTransId="{4AC8126F-BFE8-419A-A775-D811572C73CF}" sibTransId="{50DF8991-D6DD-4A2D-A606-A83C28BE486D}"/>
    <dgm:cxn modelId="{D877DECD-2654-4258-86CB-5A7C7075BEB9}" type="presOf" srcId="{947C9B41-DD98-4B1F-869C-E9500DA545F7}" destId="{AA760524-E3D9-4A1A-8CDA-D182838B4EF8}" srcOrd="0" destOrd="0" presId="urn:microsoft.com/office/officeart/2005/8/layout/radial5"/>
    <dgm:cxn modelId="{3FB2AD45-356C-4798-8D90-39B8E4B6A0B0}" srcId="{96E3094D-2B9E-4D64-86DE-D944220978BA}" destId="{2FA82FBC-25BE-45CD-9586-CE3CCEF5FEC9}" srcOrd="3" destOrd="0" parTransId="{947C9B41-DD98-4B1F-869C-E9500DA545F7}" sibTransId="{A94B5437-D0D1-43B1-8E23-65F11A22A794}"/>
    <dgm:cxn modelId="{773F0A89-53F3-46CD-9236-817439A24381}" type="presOf" srcId="{4AC8126F-BFE8-419A-A775-D811572C73CF}" destId="{050249DE-D67C-477F-8A77-1D58E4BA74B0}" srcOrd="0" destOrd="0" presId="urn:microsoft.com/office/officeart/2005/8/layout/radial5"/>
    <dgm:cxn modelId="{9224AEE6-C87C-49C6-BF6A-C5248750DD67}" type="presOf" srcId="{9DA9B7F3-CF7C-4D52-8EAD-54A484221F14}" destId="{9B774142-C0C9-4957-903F-C664213C9010}" srcOrd="1" destOrd="0" presId="urn:microsoft.com/office/officeart/2005/8/layout/radial5"/>
    <dgm:cxn modelId="{22B77F76-2B80-4741-B646-F93860182BD2}" type="presOf" srcId="{68B14B15-7765-4B7A-89EC-04995BFCB3FC}" destId="{91991DD4-72F4-400D-84B0-17FC4F0A15EF}" srcOrd="0" destOrd="0" presId="urn:microsoft.com/office/officeart/2005/8/layout/radial5"/>
    <dgm:cxn modelId="{77CDE0AE-1E69-4498-B7B5-463997327401}" srcId="{96E3094D-2B9E-4D64-86DE-D944220978BA}" destId="{DF6ADA88-77E6-42FC-AA7E-ECD9C2F8CC12}" srcOrd="2" destOrd="0" parTransId="{46025D41-FD86-4610-A720-A60B630E09A1}" sibTransId="{99CABCC6-4614-4730-8B91-58315F1A265D}"/>
    <dgm:cxn modelId="{848F5C86-2E85-4965-9DB2-26B52D3241E3}" type="presOf" srcId="{947C9B41-DD98-4B1F-869C-E9500DA545F7}" destId="{CA3B5A32-09F2-4CC7-BB76-7779E2590408}" srcOrd="1" destOrd="0" presId="urn:microsoft.com/office/officeart/2005/8/layout/radial5"/>
    <dgm:cxn modelId="{947CA230-782E-49DC-93EF-1A815DFE8BCD}" type="presOf" srcId="{EEF2BA37-CF56-45F4-A05F-F4CB8778AFA4}" destId="{1C2FA75A-5023-4CF2-9FCD-51ED8AAC52B0}" srcOrd="0" destOrd="0" presId="urn:microsoft.com/office/officeart/2005/8/layout/radial5"/>
    <dgm:cxn modelId="{DD1DFE7C-A2B4-4B96-A2B7-F9DA57DACE3F}" srcId="{96E3094D-2B9E-4D64-86DE-D944220978BA}" destId="{23F9B3B0-6D19-4D4A-B37B-017D883A2490}" srcOrd="0" destOrd="0" parTransId="{5C136E71-D542-46F8-B274-F65CCFE76BDB}" sibTransId="{EEEF0647-8781-448D-88BF-AAE3D60AF6F7}"/>
    <dgm:cxn modelId="{9BB2A445-050D-4CD9-AE80-7F17164E9AED}" type="presOf" srcId="{DF6ADA88-77E6-42FC-AA7E-ECD9C2F8CC12}" destId="{8FA592F3-5BA3-44AA-9431-11AABA75856B}" srcOrd="0" destOrd="0" presId="urn:microsoft.com/office/officeart/2005/8/layout/radial5"/>
    <dgm:cxn modelId="{11F33EDF-6BC2-40EB-8A66-809F94F8683F}" type="presOf" srcId="{9DA9B7F3-CF7C-4D52-8EAD-54A484221F14}" destId="{80E15C87-D3B9-49CB-91F9-2F9217E84AD3}" srcOrd="0" destOrd="0" presId="urn:microsoft.com/office/officeart/2005/8/layout/radial5"/>
    <dgm:cxn modelId="{512F3905-C737-4D14-8867-20E59958A3FC}" srcId="{68B14B15-7765-4B7A-89EC-04995BFCB3FC}" destId="{96E3094D-2B9E-4D64-86DE-D944220978BA}" srcOrd="0" destOrd="0" parTransId="{3D0D36E7-27C3-4393-AD12-591B487F9542}" sibTransId="{E8930D30-52F4-4DEE-9BAA-A7C1833EA8F1}"/>
    <dgm:cxn modelId="{9A573A86-3091-4EBE-80B4-C046D51B2B33}" type="presOf" srcId="{2FA82FBC-25BE-45CD-9586-CE3CCEF5FEC9}" destId="{317A1F60-79BE-416F-9B5A-24542405CFB0}" srcOrd="0" destOrd="0" presId="urn:microsoft.com/office/officeart/2005/8/layout/radial5"/>
    <dgm:cxn modelId="{E5A8D1F3-C8BA-456A-924C-FF539F40879A}" type="presOf" srcId="{46025D41-FD86-4610-A720-A60B630E09A1}" destId="{10009116-4BE2-48A2-800D-B5B3A4D9A939}" srcOrd="0" destOrd="0" presId="urn:microsoft.com/office/officeart/2005/8/layout/radial5"/>
    <dgm:cxn modelId="{9081C63B-003C-4310-9F82-BD2249F04195}" type="presParOf" srcId="{91991DD4-72F4-400D-84B0-17FC4F0A15EF}" destId="{521420C1-42D3-449B-AABB-E961E2ACE6BC}" srcOrd="0" destOrd="0" presId="urn:microsoft.com/office/officeart/2005/8/layout/radial5"/>
    <dgm:cxn modelId="{8F599C78-9B54-49FB-AC57-A8407525E8A1}" type="presParOf" srcId="{91991DD4-72F4-400D-84B0-17FC4F0A15EF}" destId="{4F9021A9-90A7-44DA-A350-49C9D7EC855F}" srcOrd="1" destOrd="0" presId="urn:microsoft.com/office/officeart/2005/8/layout/radial5"/>
    <dgm:cxn modelId="{FF4281FF-CC59-4B37-A8BF-BD022E60D966}" type="presParOf" srcId="{4F9021A9-90A7-44DA-A350-49C9D7EC855F}" destId="{149763B7-2D8D-4081-B90E-B6A8653027BC}" srcOrd="0" destOrd="0" presId="urn:microsoft.com/office/officeart/2005/8/layout/radial5"/>
    <dgm:cxn modelId="{4F38E81F-8893-4450-B250-7DDAC9537DCE}" type="presParOf" srcId="{91991DD4-72F4-400D-84B0-17FC4F0A15EF}" destId="{0F08072A-AEC4-4E30-B576-B00661E2D91A}" srcOrd="2" destOrd="0" presId="urn:microsoft.com/office/officeart/2005/8/layout/radial5"/>
    <dgm:cxn modelId="{5734E345-7797-47CE-9E23-600241883F81}" type="presParOf" srcId="{91991DD4-72F4-400D-84B0-17FC4F0A15EF}" destId="{050249DE-D67C-477F-8A77-1D58E4BA74B0}" srcOrd="3" destOrd="0" presId="urn:microsoft.com/office/officeart/2005/8/layout/radial5"/>
    <dgm:cxn modelId="{78176382-7FBD-4E10-8652-D7077D666380}" type="presParOf" srcId="{050249DE-D67C-477F-8A77-1D58E4BA74B0}" destId="{85FE9991-49EE-4887-BC21-31DA232931E9}" srcOrd="0" destOrd="0" presId="urn:microsoft.com/office/officeart/2005/8/layout/radial5"/>
    <dgm:cxn modelId="{D41E0CCF-CD09-497A-9CF4-CE6A92F6EBA5}" type="presParOf" srcId="{91991DD4-72F4-400D-84B0-17FC4F0A15EF}" destId="{1C2FA75A-5023-4CF2-9FCD-51ED8AAC52B0}" srcOrd="4" destOrd="0" presId="urn:microsoft.com/office/officeart/2005/8/layout/radial5"/>
    <dgm:cxn modelId="{AF646963-40A1-4751-B328-77C85DFDF461}" type="presParOf" srcId="{91991DD4-72F4-400D-84B0-17FC4F0A15EF}" destId="{10009116-4BE2-48A2-800D-B5B3A4D9A939}" srcOrd="5" destOrd="0" presId="urn:microsoft.com/office/officeart/2005/8/layout/radial5"/>
    <dgm:cxn modelId="{E0622D57-FCB9-4BD7-B9ED-41FA87A05D9D}" type="presParOf" srcId="{10009116-4BE2-48A2-800D-B5B3A4D9A939}" destId="{3D85DE4F-8C2A-4EAF-81DD-FE6ABC301387}" srcOrd="0" destOrd="0" presId="urn:microsoft.com/office/officeart/2005/8/layout/radial5"/>
    <dgm:cxn modelId="{4934DFA8-1333-4280-904E-087C0D2D0C3D}" type="presParOf" srcId="{91991DD4-72F4-400D-84B0-17FC4F0A15EF}" destId="{8FA592F3-5BA3-44AA-9431-11AABA75856B}" srcOrd="6" destOrd="0" presId="urn:microsoft.com/office/officeart/2005/8/layout/radial5"/>
    <dgm:cxn modelId="{E0785EA4-CB9D-4724-8285-F4A5347DF346}" type="presParOf" srcId="{91991DD4-72F4-400D-84B0-17FC4F0A15EF}" destId="{AA760524-E3D9-4A1A-8CDA-D182838B4EF8}" srcOrd="7" destOrd="0" presId="urn:microsoft.com/office/officeart/2005/8/layout/radial5"/>
    <dgm:cxn modelId="{A1925265-D6F2-45E1-8E43-A678F2A78DE7}" type="presParOf" srcId="{AA760524-E3D9-4A1A-8CDA-D182838B4EF8}" destId="{CA3B5A32-09F2-4CC7-BB76-7779E2590408}" srcOrd="0" destOrd="0" presId="urn:microsoft.com/office/officeart/2005/8/layout/radial5"/>
    <dgm:cxn modelId="{24B68A58-E139-42FB-9DEE-96A302BB72F8}" type="presParOf" srcId="{91991DD4-72F4-400D-84B0-17FC4F0A15EF}" destId="{317A1F60-79BE-416F-9B5A-24542405CFB0}" srcOrd="8" destOrd="0" presId="urn:microsoft.com/office/officeart/2005/8/layout/radial5"/>
    <dgm:cxn modelId="{A1270CF1-1BE2-4D10-9713-BA42CED47F0C}" type="presParOf" srcId="{91991DD4-72F4-400D-84B0-17FC4F0A15EF}" destId="{80E15C87-D3B9-49CB-91F9-2F9217E84AD3}" srcOrd="9" destOrd="0" presId="urn:microsoft.com/office/officeart/2005/8/layout/radial5"/>
    <dgm:cxn modelId="{B5DCB893-FBF8-4BEE-9069-FC58A6D1EDA9}" type="presParOf" srcId="{80E15C87-D3B9-49CB-91F9-2F9217E84AD3}" destId="{9B774142-C0C9-4957-903F-C664213C9010}" srcOrd="0" destOrd="0" presId="urn:microsoft.com/office/officeart/2005/8/layout/radial5"/>
    <dgm:cxn modelId="{081DC411-715E-4CCC-B158-CB6DA63C4ECB}" type="presParOf" srcId="{91991DD4-72F4-400D-84B0-17FC4F0A15EF}" destId="{75379CE5-0188-42EA-82E3-A0EF2A6D9732}" srcOrd="10" destOrd="0" presId="urn:microsoft.com/office/officeart/2005/8/layout/radial5"/>
  </dgm:cxnLst>
  <dgm:bg>
    <a:solidFill>
      <a:schemeClr val="accent5">
        <a:lumMod val="40000"/>
        <a:lumOff val="6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1420C1-42D3-449B-AABB-E961E2ACE6BC}">
      <dsp:nvSpPr>
        <dsp:cNvPr id="0" name=""/>
        <dsp:cNvSpPr/>
      </dsp:nvSpPr>
      <dsp:spPr>
        <a:xfrm>
          <a:off x="3657611" y="2269283"/>
          <a:ext cx="1532836" cy="161689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 `~</a:t>
          </a:r>
          <a:r>
            <a:rPr lang="en-US" sz="3600" b="1" kern="1200" dirty="0" err="1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wlZ</a:t>
          </a:r>
          <a:r>
            <a:rPr lang="en-US" sz="3600" b="1" kern="1200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 </a:t>
          </a:r>
          <a:r>
            <a:rPr lang="en-US" sz="3600" b="1" kern="1200" dirty="0" err="1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evqy</a:t>
          </a:r>
          <a:endParaRPr lang="en-US" sz="3600" b="1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3882090" y="2506072"/>
        <a:ext cx="1083878" cy="1143319"/>
      </dsp:txXfrm>
    </dsp:sp>
    <dsp:sp modelId="{4F9021A9-90A7-44DA-A350-49C9D7EC855F}">
      <dsp:nvSpPr>
        <dsp:cNvPr id="0" name=""/>
        <dsp:cNvSpPr/>
      </dsp:nvSpPr>
      <dsp:spPr>
        <a:xfrm rot="16192492">
          <a:off x="4084863" y="1707401"/>
          <a:ext cx="593557" cy="37998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kern="1200">
            <a:solidFill>
              <a:schemeClr val="bg1"/>
            </a:solidFill>
            <a:latin typeface="NikoshBAN" pitchFamily="2" charset="0"/>
            <a:cs typeface="NikoshBAN" pitchFamily="2" charset="0"/>
          </a:endParaRPr>
        </a:p>
      </dsp:txBody>
      <dsp:txXfrm rot="10800000">
        <a:off x="4141986" y="1840397"/>
        <a:ext cx="479560" cy="227993"/>
      </dsp:txXfrm>
    </dsp:sp>
    <dsp:sp modelId="{0F08072A-AEC4-4E30-B576-B00661E2D91A}">
      <dsp:nvSpPr>
        <dsp:cNvPr id="0" name=""/>
        <dsp:cNvSpPr/>
      </dsp:nvSpPr>
      <dsp:spPr>
        <a:xfrm>
          <a:off x="3503925" y="-30480"/>
          <a:ext cx="1830076" cy="1576620"/>
        </a:xfrm>
        <a:prstGeom prst="ellipse">
          <a:avLst/>
        </a:prstGeom>
        <a:solidFill>
          <a:srgbClr val="00B0F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err="1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Kve©b</a:t>
          </a:r>
          <a:r>
            <a:rPr lang="en-US" sz="2800" b="1" kern="1200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 </a:t>
          </a:r>
          <a:r>
            <a:rPr lang="en-US" sz="2800" b="1" kern="1200" dirty="0" err="1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g‡bv·vBW</a:t>
          </a:r>
          <a:endParaRPr lang="bn-BD" sz="2800" b="1" kern="1200" dirty="0" smtClean="0">
            <a:solidFill>
              <a:schemeClr val="tx1"/>
            </a:solidFill>
            <a:latin typeface="SutonnyMJ" pitchFamily="2" charset="0"/>
            <a:cs typeface="NikoshBAN" pitchFamily="2" charset="0"/>
          </a:endParaRPr>
        </a:p>
      </dsp:txBody>
      <dsp:txXfrm>
        <a:off x="3771933" y="200411"/>
        <a:ext cx="1294060" cy="1114838"/>
      </dsp:txXfrm>
    </dsp:sp>
    <dsp:sp modelId="{050249DE-D67C-477F-8A77-1D58E4BA74B0}">
      <dsp:nvSpPr>
        <dsp:cNvPr id="0" name=""/>
        <dsp:cNvSpPr/>
      </dsp:nvSpPr>
      <dsp:spPr>
        <a:xfrm rot="20468030">
          <a:off x="5283928" y="2245739"/>
          <a:ext cx="419095" cy="47626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623814"/>
            <a:satOff val="-12622"/>
            <a:lumOff val="39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kern="1200">
            <a:solidFill>
              <a:schemeClr val="bg1"/>
            </a:solidFill>
            <a:latin typeface="NikoshBAN" pitchFamily="2" charset="0"/>
            <a:cs typeface="NikoshBAN" pitchFamily="2" charset="0"/>
          </a:endParaRPr>
        </a:p>
      </dsp:txBody>
      <dsp:txXfrm>
        <a:off x="5287305" y="2361320"/>
        <a:ext cx="293367" cy="285758"/>
      </dsp:txXfrm>
    </dsp:sp>
    <dsp:sp modelId="{1C2FA75A-5023-4CF2-9FCD-51ED8AAC52B0}">
      <dsp:nvSpPr>
        <dsp:cNvPr id="0" name=""/>
        <dsp:cNvSpPr/>
      </dsp:nvSpPr>
      <dsp:spPr>
        <a:xfrm>
          <a:off x="6248400" y="1481915"/>
          <a:ext cx="1554264" cy="1413679"/>
        </a:xfrm>
        <a:prstGeom prst="ellipse">
          <a:avLst/>
        </a:prstGeom>
        <a:solidFill>
          <a:schemeClr val="accent4">
            <a:lumMod val="20000"/>
            <a:lumOff val="8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err="1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Kve©b</a:t>
          </a:r>
          <a:r>
            <a:rPr lang="en-US" sz="2800" b="1" kern="1200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 </a:t>
          </a:r>
          <a:r>
            <a:rPr lang="en-US" sz="2800" b="1" kern="1200" dirty="0" err="1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Kbv</a:t>
          </a:r>
          <a:endParaRPr lang="en-US" sz="2800" b="1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6476017" y="1688943"/>
        <a:ext cx="1099030" cy="999623"/>
      </dsp:txXfrm>
    </dsp:sp>
    <dsp:sp modelId="{10009116-4BE2-48A2-800D-B5B3A4D9A939}">
      <dsp:nvSpPr>
        <dsp:cNvPr id="0" name=""/>
        <dsp:cNvSpPr/>
      </dsp:nvSpPr>
      <dsp:spPr>
        <a:xfrm rot="2057415">
          <a:off x="5107917" y="3467232"/>
          <a:ext cx="557935" cy="5341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1247628"/>
            <a:satOff val="-25244"/>
            <a:lumOff val="78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kern="1200">
            <a:solidFill>
              <a:schemeClr val="bg1"/>
            </a:solidFill>
            <a:latin typeface="NikoshBAN" pitchFamily="2" charset="0"/>
            <a:cs typeface="NikoshBAN" pitchFamily="2" charset="0"/>
          </a:endParaRPr>
        </a:p>
      </dsp:txBody>
      <dsp:txXfrm>
        <a:off x="5121843" y="3528922"/>
        <a:ext cx="397690" cy="320490"/>
      </dsp:txXfrm>
    </dsp:sp>
    <dsp:sp modelId="{8FA592F3-5BA3-44AA-9431-11AABA75856B}">
      <dsp:nvSpPr>
        <dsp:cNvPr id="0" name=""/>
        <dsp:cNvSpPr/>
      </dsp:nvSpPr>
      <dsp:spPr>
        <a:xfrm>
          <a:off x="5482402" y="3670554"/>
          <a:ext cx="2061396" cy="1663448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err="1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Kve©b</a:t>
          </a:r>
          <a:r>
            <a:rPr lang="en-US" sz="2800" b="1" kern="1200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 </a:t>
          </a:r>
          <a:r>
            <a:rPr lang="en-US" sz="2800" b="1" kern="1200" dirty="0" err="1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WvB</a:t>
          </a:r>
          <a:r>
            <a:rPr lang="en-US" sz="2800" b="1" kern="1200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 </a:t>
          </a:r>
          <a:r>
            <a:rPr lang="en-US" sz="2800" b="1" kern="1200" dirty="0" err="1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A·vBW</a:t>
          </a:r>
          <a:endParaRPr lang="en-US" sz="2800" b="1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5784286" y="3914160"/>
        <a:ext cx="1457628" cy="1176236"/>
      </dsp:txXfrm>
    </dsp:sp>
    <dsp:sp modelId="{AA760524-E3D9-4A1A-8CDA-D182838B4EF8}">
      <dsp:nvSpPr>
        <dsp:cNvPr id="0" name=""/>
        <dsp:cNvSpPr/>
      </dsp:nvSpPr>
      <dsp:spPr>
        <a:xfrm rot="8811646">
          <a:off x="3168364" y="3474739"/>
          <a:ext cx="476976" cy="5341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1871442"/>
            <a:satOff val="-37867"/>
            <a:lumOff val="117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kern="1200">
            <a:solidFill>
              <a:schemeClr val="bg1"/>
            </a:solidFill>
            <a:latin typeface="NikoshBAN" pitchFamily="2" charset="0"/>
            <a:cs typeface="NikoshBAN" pitchFamily="2" charset="0"/>
          </a:endParaRPr>
        </a:p>
      </dsp:txBody>
      <dsp:txXfrm rot="10800000">
        <a:off x="3299820" y="3542456"/>
        <a:ext cx="333883" cy="320490"/>
      </dsp:txXfrm>
    </dsp:sp>
    <dsp:sp modelId="{317A1F60-79BE-416F-9B5A-24542405CFB0}">
      <dsp:nvSpPr>
        <dsp:cNvPr id="0" name=""/>
        <dsp:cNvSpPr/>
      </dsp:nvSpPr>
      <dsp:spPr>
        <a:xfrm>
          <a:off x="1283713" y="3636617"/>
          <a:ext cx="1916686" cy="1731312"/>
        </a:xfrm>
        <a:prstGeom prst="ellipse">
          <a:avLst/>
        </a:prstGeom>
        <a:solidFill>
          <a:srgbClr val="00B0F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err="1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mvjdvi</a:t>
          </a:r>
          <a:r>
            <a:rPr lang="en-US" sz="2800" b="1" kern="1200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 </a:t>
          </a:r>
          <a:r>
            <a:rPr lang="en-US" sz="2800" b="1" kern="1200" dirty="0" err="1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WvB</a:t>
          </a:r>
          <a:r>
            <a:rPr lang="en-US" sz="2800" b="1" kern="1200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 </a:t>
          </a:r>
          <a:r>
            <a:rPr lang="en-US" sz="2800" b="1" kern="1200" dirty="0" err="1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A·vBW</a:t>
          </a:r>
          <a:endParaRPr lang="en-US" sz="2800" b="1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1564405" y="3890162"/>
        <a:ext cx="1355302" cy="1224222"/>
      </dsp:txXfrm>
    </dsp:sp>
    <dsp:sp modelId="{80E15C87-D3B9-49CB-91F9-2F9217E84AD3}">
      <dsp:nvSpPr>
        <dsp:cNvPr id="0" name=""/>
        <dsp:cNvSpPr/>
      </dsp:nvSpPr>
      <dsp:spPr>
        <a:xfrm rot="12135581">
          <a:off x="3189029" y="2153547"/>
          <a:ext cx="529205" cy="52292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2495256"/>
            <a:satOff val="-50489"/>
            <a:lumOff val="156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kern="1200">
            <a:solidFill>
              <a:schemeClr val="bg1"/>
            </a:solidFill>
            <a:latin typeface="NikoshBAN" pitchFamily="2" charset="0"/>
            <a:cs typeface="NikoshBAN" pitchFamily="2" charset="0"/>
          </a:endParaRPr>
        </a:p>
      </dsp:txBody>
      <dsp:txXfrm rot="10800000">
        <a:off x="3340060" y="2287844"/>
        <a:ext cx="372328" cy="313754"/>
      </dsp:txXfrm>
    </dsp:sp>
    <dsp:sp modelId="{75379CE5-0188-42EA-82E3-A0EF2A6D9732}">
      <dsp:nvSpPr>
        <dsp:cNvPr id="0" name=""/>
        <dsp:cNvSpPr/>
      </dsp:nvSpPr>
      <dsp:spPr>
        <a:xfrm>
          <a:off x="1189716" y="1371589"/>
          <a:ext cx="1553483" cy="1400478"/>
        </a:xfrm>
        <a:prstGeom prst="ellipse">
          <a:avLst/>
        </a:prstGeom>
        <a:solidFill>
          <a:schemeClr val="accent5">
            <a:hueOff val="2495256"/>
            <a:satOff val="-50489"/>
            <a:lumOff val="1569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err="1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a~wjKYv</a:t>
          </a:r>
          <a:endParaRPr lang="en-US" sz="2800" b="1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1417218" y="1576684"/>
        <a:ext cx="1098479" cy="9902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B95E83-F342-49EA-B3F1-103C68BD87B4}" type="datetimeFigureOut">
              <a:rPr lang="en-US" smtClean="0"/>
              <a:pPr/>
              <a:t>12/1/2019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F582CF-DD82-493C-8195-EFDF332B2E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26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796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393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708081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277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050223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7829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8412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601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874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992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684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586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956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571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873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969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806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034"/>
            <a:ext cx="9144000" cy="687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366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206"/>
          <a:stretch/>
        </p:blipFill>
        <p:spPr>
          <a:xfrm>
            <a:off x="4502324" y="1226215"/>
            <a:ext cx="4182443" cy="21265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530"/>
          <a:stretch/>
        </p:blipFill>
        <p:spPr>
          <a:xfrm>
            <a:off x="380999" y="1226215"/>
            <a:ext cx="4081524" cy="21265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914"/>
          <a:stretch/>
        </p:blipFill>
        <p:spPr>
          <a:xfrm>
            <a:off x="398584" y="3372799"/>
            <a:ext cx="4039139" cy="28756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324" y="3439124"/>
            <a:ext cx="4182443" cy="288547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80999" y="533400"/>
            <a:ext cx="5181601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            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AviI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wKQz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Qwe</a:t>
            </a:r>
            <a:endParaRPr lang="en-US" sz="3200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99071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830061"/>
            <a:ext cx="4338865" cy="289433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90" r="23153" b="35691"/>
          <a:stretch/>
        </p:blipFill>
        <p:spPr>
          <a:xfrm>
            <a:off x="5257800" y="1804831"/>
            <a:ext cx="3124200" cy="2919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3087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733800" y="2133600"/>
            <a:ext cx="1905000" cy="16764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evqy</a:t>
            </a:r>
            <a:r>
              <a:rPr lang="en-US" sz="24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`~</a:t>
            </a:r>
            <a:r>
              <a:rPr lang="en-US" sz="24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l‡Yi</a:t>
            </a:r>
            <a:r>
              <a:rPr lang="en-US" sz="24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AviI</a:t>
            </a:r>
            <a:r>
              <a:rPr lang="en-US" sz="24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wKQz</a:t>
            </a:r>
            <a:r>
              <a:rPr lang="en-US" sz="24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KviY</a:t>
            </a:r>
            <a:endParaRPr lang="en-US" sz="2400" b="1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4" name="Picture 3" descr="vlcsnap-2016-04-24-18h50m09s88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00" y="457200"/>
            <a:ext cx="2667000" cy="1981200"/>
          </a:xfrm>
          <a:prstGeom prst="ellipse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pic>
        <p:nvPicPr>
          <p:cNvPr id="5" name="Picture 4" descr="vlcsnap-2016-04-24-18h50m07s89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3962400"/>
            <a:ext cx="2889250" cy="1981200"/>
          </a:xfrm>
          <a:prstGeom prst="ellipse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6" name="Right Arrow 5"/>
          <p:cNvSpPr/>
          <p:nvPr/>
        </p:nvSpPr>
        <p:spPr>
          <a:xfrm rot="19436135">
            <a:off x="5551489" y="1801026"/>
            <a:ext cx="533400" cy="784103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 rot="13065290">
            <a:off x="3500212" y="1730829"/>
            <a:ext cx="533400" cy="663905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2798388">
            <a:off x="5410210" y="3610284"/>
            <a:ext cx="540137" cy="700196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90600" y="2743200"/>
            <a:ext cx="1828800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wmMv‡i‡Ui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auvqv</a:t>
            </a:r>
            <a:endParaRPr lang="en-US" sz="2400" b="1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81800" y="2590800"/>
            <a:ext cx="1676400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ïKbv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cvZv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Wvj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cvov‡bv</a:t>
            </a:r>
            <a:endParaRPr lang="en-US" sz="2400" b="1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77000" y="6248400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cvIqvi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cøv›U</a:t>
            </a:r>
            <a:endParaRPr lang="en-US" sz="2400" b="1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2" name="Right Arrow 11"/>
          <p:cNvSpPr/>
          <p:nvPr/>
        </p:nvSpPr>
        <p:spPr>
          <a:xfrm rot="7963866">
            <a:off x="3286964" y="3462589"/>
            <a:ext cx="609600" cy="709933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794" name="Picture 2" descr="C:\Users\DPE\Desktop\sharmin\picture\fir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3810000"/>
            <a:ext cx="2743200" cy="2054752"/>
          </a:xfrm>
          <a:prstGeom prst="ellipse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15" name="TextBox 14"/>
          <p:cNvSpPr txBox="1"/>
          <p:nvPr/>
        </p:nvSpPr>
        <p:spPr>
          <a:xfrm>
            <a:off x="1295400" y="6027003"/>
            <a:ext cx="198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‡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Lvjv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 ¯’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v‡b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gqjv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djv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 I †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cvov‡bv</a:t>
            </a:r>
            <a:endParaRPr lang="en-US" sz="2400" b="1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435" y="304800"/>
            <a:ext cx="2657475" cy="1714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9" dur="2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/>
      <p:bldP spid="12" grpId="0" animBg="1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10952291"/>
              </p:ext>
            </p:extLst>
          </p:nvPr>
        </p:nvGraphicFramePr>
        <p:xfrm>
          <a:off x="0" y="1295400"/>
          <a:ext cx="8839200" cy="556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04800" y="457200"/>
            <a:ext cx="8534400" cy="76944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en-US" sz="4400" b="1" dirty="0" smtClean="0">
                <a:latin typeface="SutonnyMJ" pitchFamily="2" charset="0"/>
                <a:cs typeface="SutonnyMJ" pitchFamily="2" charset="0"/>
              </a:rPr>
              <a:t>`~</a:t>
            </a:r>
            <a:r>
              <a:rPr lang="en-US" sz="4400" b="1" dirty="0" err="1" smtClean="0">
                <a:latin typeface="SutonnyMJ" pitchFamily="2" charset="0"/>
                <a:cs typeface="SutonnyMJ" pitchFamily="2" charset="0"/>
              </a:rPr>
              <a:t>wlZ</a:t>
            </a:r>
            <a:r>
              <a:rPr lang="en-US" sz="4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latin typeface="SutonnyMJ" pitchFamily="2" charset="0"/>
                <a:cs typeface="SutonnyMJ" pitchFamily="2" charset="0"/>
              </a:rPr>
              <a:t>evqy‡Z</a:t>
            </a:r>
            <a:r>
              <a:rPr lang="en-US" sz="4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latin typeface="SutonnyMJ" pitchFamily="2" charset="0"/>
                <a:cs typeface="SutonnyMJ" pitchFamily="2" charset="0"/>
              </a:rPr>
              <a:t>wK</a:t>
            </a:r>
            <a:r>
              <a:rPr lang="en-US" sz="4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latin typeface="SutonnyMJ" pitchFamily="2" charset="0"/>
                <a:cs typeface="SutonnyMJ" pitchFamily="2" charset="0"/>
              </a:rPr>
              <a:t>wK</a:t>
            </a:r>
            <a:r>
              <a:rPr lang="en-US" sz="4400" b="1" dirty="0" smtClean="0">
                <a:latin typeface="SutonnyMJ" pitchFamily="2" charset="0"/>
                <a:cs typeface="SutonnyMJ" pitchFamily="2" charset="0"/>
              </a:rPr>
              <a:t> _</a:t>
            </a:r>
            <a:r>
              <a:rPr lang="en-US" sz="4400" b="1" dirty="0" err="1" smtClean="0">
                <a:latin typeface="SutonnyMJ" pitchFamily="2" charset="0"/>
                <a:cs typeface="SutonnyMJ" pitchFamily="2" charset="0"/>
              </a:rPr>
              <a:t>v‡K</a:t>
            </a:r>
            <a:r>
              <a:rPr lang="en-US" sz="4400" b="1" dirty="0" smtClean="0">
                <a:latin typeface="SutonnyMJ" pitchFamily="2" charset="0"/>
                <a:cs typeface="SutonnyMJ" pitchFamily="2" charset="0"/>
              </a:rPr>
              <a:t> ?</a:t>
            </a:r>
            <a:endParaRPr lang="en-US" sz="4400" b="1" dirty="0"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21420C1-42D3-449B-AABB-E961E2ACE6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>
                                            <p:graphicEl>
                                              <a:dgm id="{521420C1-42D3-449B-AABB-E961E2ACE6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F9021A9-90A7-44DA-A350-49C9D7EC85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">
                                            <p:graphicEl>
                                              <a:dgm id="{4F9021A9-90A7-44DA-A350-49C9D7EC85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F08072A-AEC4-4E30-B576-B00661E2D9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">
                                            <p:graphicEl>
                                              <a:dgm id="{0F08072A-AEC4-4E30-B576-B00661E2D9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50249DE-D67C-477F-8A77-1D58E4BA74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">
                                            <p:graphicEl>
                                              <a:dgm id="{050249DE-D67C-477F-8A77-1D58E4BA74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C2FA75A-5023-4CF2-9FCD-51ED8AAC52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">
                                            <p:graphicEl>
                                              <a:dgm id="{1C2FA75A-5023-4CF2-9FCD-51ED8AAC52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0009116-4BE2-48A2-800D-B5B3A4D9A9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">
                                            <p:graphicEl>
                                              <a:dgm id="{10009116-4BE2-48A2-800D-B5B3A4D9A9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FA592F3-5BA3-44AA-9431-11AABA7585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">
                                            <p:graphicEl>
                                              <a:dgm id="{8FA592F3-5BA3-44AA-9431-11AABA7585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A760524-E3D9-4A1A-8CDA-D182838B4E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">
                                            <p:graphicEl>
                                              <a:dgm id="{AA760524-E3D9-4A1A-8CDA-D182838B4E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17A1F60-79BE-416F-9B5A-24542405CF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">
                                            <p:graphicEl>
                                              <a:dgm id="{317A1F60-79BE-416F-9B5A-24542405CF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0E15C87-D3B9-49CB-91F9-2F9217E84A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">
                                            <p:graphicEl>
                                              <a:dgm id="{80E15C87-D3B9-49CB-91F9-2F9217E84A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5379CE5-0188-42EA-82E3-A0EF2A6D97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2">
                                            <p:graphicEl>
                                              <a:dgm id="{75379CE5-0188-42EA-82E3-A0EF2A6D97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533400"/>
            <a:ext cx="4648200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QwewU‡Z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wK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†`L‡Z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cv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‡”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Qv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?</a:t>
            </a:r>
            <a:endParaRPr lang="en-US" sz="40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4988004"/>
            <a:ext cx="4648200" cy="1107996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latin typeface="SutonnyMJ" pitchFamily="2" charset="0"/>
                <a:cs typeface="SutonnyMJ" pitchFamily="2" charset="0"/>
              </a:rPr>
              <a:t>GwmWhy³ </a:t>
            </a:r>
            <a:r>
              <a:rPr lang="en-US" sz="6600" b="1" dirty="0" err="1" smtClean="0">
                <a:latin typeface="SutonnyMJ" pitchFamily="2" charset="0"/>
                <a:cs typeface="SutonnyMJ" pitchFamily="2" charset="0"/>
              </a:rPr>
              <a:t>e„wó</a:t>
            </a:r>
            <a:endParaRPr lang="bn-BD" sz="6600" b="1" dirty="0" smtClean="0">
              <a:latin typeface="SutonnyMJ" pitchFamily="2" charset="0"/>
              <a:cs typeface="NikoshBAN" pitchFamily="2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5105400" y="2667000"/>
            <a:ext cx="381000" cy="4572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ame 5"/>
          <p:cNvSpPr/>
          <p:nvPr/>
        </p:nvSpPr>
        <p:spPr>
          <a:xfrm>
            <a:off x="5486400" y="533400"/>
            <a:ext cx="3200400" cy="5715000"/>
          </a:xfrm>
          <a:prstGeom prst="fram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Kqjv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, †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c‡Uªvwjqvg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cÖvK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…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wZK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M¨vm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cvov‡j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G‡Z 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wg‡k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_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vKv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mvjdvi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cy‡o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evqy‡Z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mvjdvi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WvB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A·vBW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Drcbœ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nq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hv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e„wói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cvwb‡Z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wg‡k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e„wói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cvwb‡K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GwmWhy³ 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hv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Rx‡ei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Rb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ÿwZKi</a:t>
            </a:r>
            <a:endParaRPr lang="en-US" sz="2800" b="1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103426" name="Picture 2" descr="C:\Users\USER\Desktop\acid-rai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399" y="1219200"/>
            <a:ext cx="4589463" cy="37338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DPE\Desktop\sharmin\picture\in.jpg"/>
          <p:cNvPicPr>
            <a:picLocks noChangeAspect="1" noChangeArrowheads="1"/>
          </p:cNvPicPr>
          <p:nvPr/>
        </p:nvPicPr>
        <p:blipFill>
          <a:blip r:embed="rId2"/>
          <a:srcRect l="1455" r="8364" b="1614"/>
          <a:stretch>
            <a:fillRect/>
          </a:stretch>
        </p:blipFill>
        <p:spPr bwMode="auto">
          <a:xfrm>
            <a:off x="412262" y="1361420"/>
            <a:ext cx="4769338" cy="416238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57200" y="5523800"/>
            <a:ext cx="4724400" cy="83099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atin typeface="SutonnyMJ" pitchFamily="2" charset="0"/>
                <a:cs typeface="SutonnyMJ" pitchFamily="2" charset="0"/>
              </a:rPr>
              <a:t>k^vmK‡ói</a:t>
            </a:r>
            <a:r>
              <a:rPr lang="en-US" sz="4800" b="1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800" b="1" dirty="0" err="1" smtClean="0">
                <a:latin typeface="SutonnyMJ" pitchFamily="2" charset="0"/>
                <a:cs typeface="SutonnyMJ" pitchFamily="2" charset="0"/>
              </a:rPr>
              <a:t>ivMx</a:t>
            </a:r>
            <a:endParaRPr lang="en-US" sz="4800" b="1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5638800" y="609600"/>
            <a:ext cx="3124200" cy="5486400"/>
          </a:xfrm>
          <a:prstGeom prst="fram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`~</a:t>
            </a:r>
            <a:r>
              <a:rPr lang="en-US" sz="36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wlZ</a:t>
            </a:r>
            <a:r>
              <a:rPr lang="en-US" sz="36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evqy</a:t>
            </a:r>
            <a:r>
              <a:rPr lang="en-US" sz="36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gvby‡li</a:t>
            </a:r>
            <a:r>
              <a:rPr lang="en-US" sz="36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k^vmKv‡h©i</a:t>
            </a:r>
            <a:r>
              <a:rPr lang="en-US" sz="36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e¨vNvZ</a:t>
            </a:r>
            <a:r>
              <a:rPr lang="en-US" sz="36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Nuvq</a:t>
            </a:r>
            <a:r>
              <a:rPr lang="en-US" sz="36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Ges</a:t>
            </a:r>
            <a:r>
              <a:rPr lang="en-US" sz="36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†`‡n </a:t>
            </a:r>
            <a:r>
              <a:rPr lang="en-US" sz="36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bvbv</a:t>
            </a:r>
            <a:r>
              <a:rPr lang="en-US" sz="36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6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ivM</a:t>
            </a:r>
            <a:r>
              <a:rPr lang="en-US" sz="36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m„wó</a:t>
            </a:r>
            <a:r>
              <a:rPr lang="en-US" sz="36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36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</a:t>
            </a:r>
            <a:endParaRPr lang="en-US" sz="3600" b="1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5181600" y="3048000"/>
            <a:ext cx="457200" cy="3810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81000" y="455825"/>
            <a:ext cx="5105400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atin typeface="SutonnyMJ" pitchFamily="2" charset="0"/>
                <a:cs typeface="SutonnyMJ" pitchFamily="2" charset="0"/>
              </a:rPr>
              <a:t>QwewU‡Z</a:t>
            </a:r>
            <a:r>
              <a:rPr lang="en-US" sz="4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 smtClean="0">
                <a:latin typeface="SutonnyMJ" pitchFamily="2" charset="0"/>
                <a:cs typeface="SutonnyMJ" pitchFamily="2" charset="0"/>
              </a:rPr>
              <a:t>wK</a:t>
            </a:r>
            <a:r>
              <a:rPr lang="en-US" sz="4800" b="1" dirty="0" smtClean="0">
                <a:latin typeface="SutonnyMJ" pitchFamily="2" charset="0"/>
                <a:cs typeface="SutonnyMJ" pitchFamily="2" charset="0"/>
              </a:rPr>
              <a:t> †`</a:t>
            </a:r>
            <a:r>
              <a:rPr lang="en-US" sz="4800" b="1" dirty="0" err="1" smtClean="0">
                <a:latin typeface="SutonnyMJ" pitchFamily="2" charset="0"/>
                <a:cs typeface="SutonnyMJ" pitchFamily="2" charset="0"/>
              </a:rPr>
              <a:t>Lv</a:t>
            </a:r>
            <a:r>
              <a:rPr lang="en-US" sz="4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 smtClean="0">
                <a:latin typeface="SutonnyMJ" pitchFamily="2" charset="0"/>
                <a:cs typeface="SutonnyMJ" pitchFamily="2" charset="0"/>
              </a:rPr>
              <a:t>hv</a:t>
            </a:r>
            <a:r>
              <a:rPr lang="en-US" sz="4800" b="1" dirty="0" smtClean="0">
                <a:latin typeface="SutonnyMJ" pitchFamily="2" charset="0"/>
                <a:cs typeface="SutonnyMJ" pitchFamily="2" charset="0"/>
              </a:rPr>
              <a:t>‡”Q?</a:t>
            </a:r>
            <a:endParaRPr lang="en-US" sz="4800" b="1" dirty="0"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433650"/>
            <a:ext cx="4191000" cy="70788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Qwe‡Z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wK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†`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Lv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hv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‡”Q?</a:t>
            </a:r>
            <a:endParaRPr lang="en-US" sz="4000" b="1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5725180"/>
            <a:ext cx="4502725" cy="101566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latin typeface="SutonnyMJ" pitchFamily="2" charset="0"/>
                <a:cs typeface="SutonnyMJ" pitchFamily="2" charset="0"/>
              </a:rPr>
              <a:t>dzmdz‡m</a:t>
            </a:r>
            <a:r>
              <a:rPr lang="en-US" sz="6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b="1" dirty="0" err="1" smtClean="0">
                <a:latin typeface="SutonnyMJ" pitchFamily="2" charset="0"/>
                <a:cs typeface="SutonnyMJ" pitchFamily="2" charset="0"/>
              </a:rPr>
              <a:t>K¨vÝvi</a:t>
            </a:r>
            <a:endParaRPr lang="en-US" sz="6000" b="1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5029200" y="3200400"/>
            <a:ext cx="381000" cy="38100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ame 6"/>
          <p:cNvSpPr/>
          <p:nvPr/>
        </p:nvSpPr>
        <p:spPr>
          <a:xfrm>
            <a:off x="5486400" y="609600"/>
            <a:ext cx="3048000" cy="57150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`~</a:t>
            </a:r>
            <a:r>
              <a:rPr lang="en-US" sz="32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wlZ</a:t>
            </a:r>
            <a:r>
              <a:rPr lang="en-US" sz="32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evqyi</a:t>
            </a:r>
            <a:r>
              <a:rPr lang="en-US" sz="32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Kvi‡Y</a:t>
            </a:r>
            <a:r>
              <a:rPr lang="en-US" sz="32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dzmdz‡m</a:t>
            </a:r>
            <a:r>
              <a:rPr lang="en-US" sz="32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K¨vÝvi</a:t>
            </a:r>
            <a:r>
              <a:rPr lang="en-US" sz="32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, nvucvwb,eª¼vBwUm </a:t>
            </a:r>
            <a:r>
              <a:rPr lang="en-US" sz="32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mn</a:t>
            </a:r>
            <a:r>
              <a:rPr lang="en-US" sz="32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bvbv</a:t>
            </a:r>
            <a:r>
              <a:rPr lang="en-US" sz="32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ai‡bi</a:t>
            </a:r>
            <a:r>
              <a:rPr lang="en-US" sz="32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ivM</a:t>
            </a:r>
            <a:r>
              <a:rPr lang="en-US" sz="32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†`</a:t>
            </a:r>
            <a:r>
              <a:rPr lang="en-US" sz="32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Lv</a:t>
            </a:r>
            <a:r>
              <a:rPr lang="en-US" sz="32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†`q|</a:t>
            </a:r>
            <a:endParaRPr lang="en-US" sz="3200" b="1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104451" name="Picture 3" descr="C:\Users\USER\Desktop\45C66A7F00000578-5027099-image-a-1_150921501877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95400"/>
            <a:ext cx="4866105" cy="42672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4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lcsnap-2016-04-24-18h50m23s596.png"/>
          <p:cNvPicPr>
            <a:picLocks noChangeAspect="1"/>
          </p:cNvPicPr>
          <p:nvPr/>
        </p:nvPicPr>
        <p:blipFill>
          <a:blip r:embed="rId2"/>
          <a:srcRect l="16000" r="16444"/>
          <a:stretch>
            <a:fillRect/>
          </a:stretch>
        </p:blipFill>
        <p:spPr>
          <a:xfrm>
            <a:off x="3352800" y="76200"/>
            <a:ext cx="2286000" cy="2554705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2770" name="Picture 2" descr="C:\Users\DPE\Desktop\sharmin\picture\hac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0" y="3962400"/>
            <a:ext cx="2743200" cy="236220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2771" name="Picture 3" descr="C:\Users\DPE\Desktop\sharmin\picture\math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3000" y="3810000"/>
            <a:ext cx="2972633" cy="2601008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Oval 4"/>
          <p:cNvSpPr/>
          <p:nvPr/>
        </p:nvSpPr>
        <p:spPr>
          <a:xfrm>
            <a:off x="3477127" y="3276600"/>
            <a:ext cx="2399759" cy="137160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AviI</a:t>
            </a:r>
            <a:r>
              <a:rPr lang="en-US" sz="40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wKQz</a:t>
            </a:r>
            <a:r>
              <a:rPr lang="en-US" sz="40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0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ivM</a:t>
            </a:r>
            <a:endParaRPr lang="en-US" sz="4000" b="1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6" name="Right Arrow 5"/>
          <p:cNvSpPr/>
          <p:nvPr/>
        </p:nvSpPr>
        <p:spPr>
          <a:xfrm rot="16200000">
            <a:off x="4302526" y="2631675"/>
            <a:ext cx="457199" cy="680250"/>
          </a:xfrm>
          <a:prstGeom prst="rightArrow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 rot="2003519">
            <a:off x="5813750" y="4012565"/>
            <a:ext cx="533400" cy="631853"/>
          </a:xfrm>
          <a:prstGeom prst="rightArrow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8687139">
            <a:off x="3020084" y="4130812"/>
            <a:ext cx="521683" cy="567306"/>
          </a:xfrm>
          <a:prstGeom prst="rightArrow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Callout 10"/>
          <p:cNvSpPr/>
          <p:nvPr/>
        </p:nvSpPr>
        <p:spPr>
          <a:xfrm>
            <a:off x="6400800" y="228600"/>
            <a:ext cx="2316965" cy="1143000"/>
          </a:xfrm>
          <a:prstGeom prst="wedgeEllipseCallout">
            <a:avLst>
              <a:gd name="adj1" fmla="val -77857"/>
              <a:gd name="adj2" fmla="val 34528"/>
            </a:avLst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sz="36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Pv‡Li</a:t>
            </a:r>
            <a:r>
              <a:rPr lang="en-US" sz="36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6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ivM</a:t>
            </a:r>
            <a:endParaRPr lang="en-US" sz="3600" b="1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3" name="Oval Callout 12"/>
          <p:cNvSpPr/>
          <p:nvPr/>
        </p:nvSpPr>
        <p:spPr>
          <a:xfrm>
            <a:off x="6889875" y="2209800"/>
            <a:ext cx="2142814" cy="1302792"/>
          </a:xfrm>
          <a:prstGeom prst="wedgeEllipseCallout">
            <a:avLst>
              <a:gd name="adj1" fmla="val -26786"/>
              <a:gd name="adj2" fmla="val 72702"/>
            </a:avLst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nuvwP</a:t>
            </a:r>
            <a:r>
              <a:rPr lang="en-US" sz="36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36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Kvwk</a:t>
            </a:r>
            <a:endParaRPr lang="en-US" sz="3600" b="1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4" name="Oval Callout 13"/>
          <p:cNvSpPr/>
          <p:nvPr/>
        </p:nvSpPr>
        <p:spPr>
          <a:xfrm>
            <a:off x="154271" y="2362200"/>
            <a:ext cx="2560855" cy="1066800"/>
          </a:xfrm>
          <a:prstGeom prst="wedgeEllipseCallout">
            <a:avLst>
              <a:gd name="adj1" fmla="val -29923"/>
              <a:gd name="adj2" fmla="val 110552"/>
            </a:avLst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gv_v</a:t>
            </a:r>
            <a:r>
              <a:rPr lang="en-US" sz="36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e¨v_v</a:t>
            </a:r>
            <a:endParaRPr lang="en-US" sz="3600" b="1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1" grpId="0" animBg="1"/>
      <p:bldP spid="13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28600"/>
            <a:ext cx="8534400" cy="132343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endParaRPr lang="en-US" sz="8000" b="1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3181865"/>
              </p:ext>
            </p:extLst>
          </p:nvPr>
        </p:nvGraphicFramePr>
        <p:xfrm>
          <a:off x="304800" y="1255670"/>
          <a:ext cx="8534400" cy="52213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="" xmlns:a16="http://schemas.microsoft.com/office/drawing/2014/main" val="2022028608"/>
                    </a:ext>
                  </a:extLst>
                </a:gridCol>
                <a:gridCol w="5486400">
                  <a:extLst>
                    <a:ext uri="{9D8B030D-6E8A-4147-A177-3AD203B41FA5}">
                      <a16:colId xmlns="" xmlns:a16="http://schemas.microsoft.com/office/drawing/2014/main" val="205571673"/>
                    </a:ext>
                  </a:extLst>
                </a:gridCol>
                <a:gridCol w="1828800">
                  <a:extLst>
                    <a:ext uri="{9D8B030D-6E8A-4147-A177-3AD203B41FA5}">
                      <a16:colId xmlns="" xmlns:a16="http://schemas.microsoft.com/office/drawing/2014/main" val="131476930"/>
                    </a:ext>
                  </a:extLst>
                </a:gridCol>
              </a:tblGrid>
              <a:tr h="1505537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latin typeface="SutonnyMJ" pitchFamily="2" charset="0"/>
                          <a:cs typeface="SutonnyMJ" pitchFamily="2" charset="0"/>
                        </a:rPr>
                        <a:t>`j</a:t>
                      </a:r>
                      <a:endParaRPr lang="en-US" sz="4400" dirty="0"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err="1" smtClean="0">
                          <a:latin typeface="SutonnyMJ" pitchFamily="2" charset="0"/>
                          <a:cs typeface="SutonnyMJ" pitchFamily="2" charset="0"/>
                        </a:rPr>
                        <a:t>KvR</a:t>
                      </a:r>
                      <a:endParaRPr lang="en-US" sz="4400" dirty="0"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err="1" smtClean="0">
                          <a:latin typeface="SutonnyMJ" pitchFamily="2" charset="0"/>
                          <a:cs typeface="NikoshBAN" panose="02000000000000000000" pitchFamily="2" charset="0"/>
                        </a:rPr>
                        <a:t>mgq</a:t>
                      </a:r>
                      <a:endParaRPr lang="bn-BD" sz="4400" dirty="0" smtClean="0">
                        <a:latin typeface="SutonnyMJ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endParaRPr lang="en-US" sz="4400" dirty="0"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662166319"/>
                  </a:ext>
                </a:extLst>
              </a:tr>
              <a:tr h="1505537">
                <a:tc>
                  <a:txBody>
                    <a:bodyPr/>
                    <a:lstStyle/>
                    <a:p>
                      <a:pPr algn="ctr"/>
                      <a:r>
                        <a:rPr lang="en-US" sz="4400" smtClean="0">
                          <a:latin typeface="SutonnyMJ" pitchFamily="2" charset="0"/>
                          <a:cs typeface="SutonnyMJ" pitchFamily="2" charset="0"/>
                        </a:rPr>
                        <a:t>evqy</a:t>
                      </a:r>
                      <a:endParaRPr lang="en-US" sz="4400" dirty="0"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smtClean="0">
                          <a:latin typeface="SutonnyMJ" pitchFamily="2" charset="0"/>
                          <a:cs typeface="SutonnyMJ" pitchFamily="2" charset="0"/>
                        </a:rPr>
                        <a:t>evqy </a:t>
                      </a:r>
                      <a:r>
                        <a:rPr lang="en-US" sz="4400" dirty="0" smtClean="0">
                          <a:latin typeface="SutonnyMJ" pitchFamily="2" charset="0"/>
                          <a:cs typeface="SutonnyMJ" pitchFamily="2" charset="0"/>
                        </a:rPr>
                        <a:t>`~</a:t>
                      </a:r>
                      <a:r>
                        <a:rPr lang="en-US" sz="4400" dirty="0" err="1" smtClean="0">
                          <a:latin typeface="SutonnyMJ" pitchFamily="2" charset="0"/>
                          <a:cs typeface="SutonnyMJ" pitchFamily="2" charset="0"/>
                        </a:rPr>
                        <a:t>l‡Yi</a:t>
                      </a:r>
                      <a:r>
                        <a:rPr lang="en-US" sz="4400" baseline="0" dirty="0" smtClean="0">
                          <a:latin typeface="SutonnyMJ" pitchFamily="2" charset="0"/>
                          <a:cs typeface="SutonnyMJ" pitchFamily="2" charset="0"/>
                        </a:rPr>
                        <a:t> 4 </a:t>
                      </a:r>
                      <a:r>
                        <a:rPr lang="en-US" sz="4400" baseline="0" dirty="0" err="1" smtClean="0">
                          <a:latin typeface="SutonnyMJ" pitchFamily="2" charset="0"/>
                          <a:cs typeface="SutonnyMJ" pitchFamily="2" charset="0"/>
                        </a:rPr>
                        <a:t>wU</a:t>
                      </a:r>
                      <a:r>
                        <a:rPr lang="en-US" sz="4400" baseline="0" dirty="0" smtClean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4400" baseline="0" dirty="0" err="1" smtClean="0">
                          <a:latin typeface="SutonnyMJ" pitchFamily="2" charset="0"/>
                          <a:cs typeface="SutonnyMJ" pitchFamily="2" charset="0"/>
                        </a:rPr>
                        <a:t>KviY</a:t>
                      </a:r>
                      <a:r>
                        <a:rPr lang="en-US" sz="4400" baseline="0" dirty="0" smtClean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4400" baseline="0" dirty="0" err="1" smtClean="0">
                          <a:latin typeface="SutonnyMJ" pitchFamily="2" charset="0"/>
                          <a:cs typeface="SutonnyMJ" pitchFamily="2" charset="0"/>
                        </a:rPr>
                        <a:t>wjL</a:t>
                      </a:r>
                      <a:endParaRPr lang="en-US" sz="4400" dirty="0"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latin typeface="SutonnyMJ" pitchFamily="2" charset="0"/>
                          <a:cs typeface="SutonnyMJ" pitchFamily="2" charset="0"/>
                        </a:rPr>
                        <a:t>5 </a:t>
                      </a:r>
                      <a:r>
                        <a:rPr lang="en-US" sz="4400" dirty="0" err="1" smtClean="0">
                          <a:latin typeface="SutonnyMJ" pitchFamily="2" charset="0"/>
                          <a:cs typeface="SutonnyMJ" pitchFamily="2" charset="0"/>
                        </a:rPr>
                        <a:t>wgwbU</a:t>
                      </a:r>
                      <a:endParaRPr lang="en-US" sz="4400" dirty="0"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243899008"/>
                  </a:ext>
                </a:extLst>
              </a:tr>
              <a:tr h="2210256">
                <a:tc>
                  <a:txBody>
                    <a:bodyPr/>
                    <a:lstStyle/>
                    <a:p>
                      <a:pPr algn="ctr"/>
                      <a:r>
                        <a:rPr lang="en-US" sz="4400" smtClean="0">
                          <a:latin typeface="SutonnyMJ" pitchFamily="2" charset="0"/>
                          <a:cs typeface="SutonnyMJ" pitchFamily="2" charset="0"/>
                        </a:rPr>
                        <a:t>e„wó</a:t>
                      </a:r>
                      <a:endParaRPr lang="en-US" sz="4400" dirty="0"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smtClean="0">
                          <a:latin typeface="SutonnyMJ" pitchFamily="2" charset="0"/>
                          <a:cs typeface="SutonnyMJ" pitchFamily="2" charset="0"/>
                        </a:rPr>
                        <a:t>evqy </a:t>
                      </a:r>
                      <a:r>
                        <a:rPr lang="en-US" sz="4400" dirty="0" smtClean="0">
                          <a:latin typeface="SutonnyMJ" pitchFamily="2" charset="0"/>
                          <a:cs typeface="SutonnyMJ" pitchFamily="2" charset="0"/>
                        </a:rPr>
                        <a:t>`~</a:t>
                      </a:r>
                      <a:r>
                        <a:rPr lang="en-US" sz="4400" dirty="0" err="1" smtClean="0">
                          <a:latin typeface="SutonnyMJ" pitchFamily="2" charset="0"/>
                          <a:cs typeface="SutonnyMJ" pitchFamily="2" charset="0"/>
                        </a:rPr>
                        <a:t>l‡Yi</a:t>
                      </a:r>
                      <a:r>
                        <a:rPr lang="en-US" sz="4400" baseline="0" dirty="0" smtClean="0">
                          <a:latin typeface="SutonnyMJ" pitchFamily="2" charset="0"/>
                          <a:cs typeface="SutonnyMJ" pitchFamily="2" charset="0"/>
                        </a:rPr>
                        <a:t> 4 </a:t>
                      </a:r>
                      <a:r>
                        <a:rPr lang="en-US" sz="4400" baseline="0" dirty="0" err="1" smtClean="0">
                          <a:latin typeface="SutonnyMJ" pitchFamily="2" charset="0"/>
                          <a:cs typeface="SutonnyMJ" pitchFamily="2" charset="0"/>
                        </a:rPr>
                        <a:t>wU</a:t>
                      </a:r>
                      <a:r>
                        <a:rPr lang="en-US" sz="4400" baseline="0" dirty="0" smtClean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4400" baseline="0" dirty="0" err="1" smtClean="0">
                          <a:latin typeface="SutonnyMJ" pitchFamily="2" charset="0"/>
                          <a:cs typeface="SutonnyMJ" pitchFamily="2" charset="0"/>
                        </a:rPr>
                        <a:t>Kzdj</a:t>
                      </a:r>
                      <a:r>
                        <a:rPr lang="en-US" sz="4400" baseline="0" dirty="0" smtClean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4400" baseline="0" dirty="0" err="1" smtClean="0">
                          <a:latin typeface="SutonnyMJ" pitchFamily="2" charset="0"/>
                          <a:cs typeface="SutonnyMJ" pitchFamily="2" charset="0"/>
                        </a:rPr>
                        <a:t>wjL</a:t>
                      </a:r>
                      <a:endParaRPr lang="en-US" sz="4400" dirty="0"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latin typeface="SutonnyMJ" pitchFamily="2" charset="0"/>
                          <a:cs typeface="SutonnyMJ" pitchFamily="2" charset="0"/>
                        </a:rPr>
                        <a:t>5 </a:t>
                      </a:r>
                      <a:r>
                        <a:rPr lang="en-US" sz="4400" dirty="0" err="1" smtClean="0">
                          <a:latin typeface="SutonnyMJ" pitchFamily="2" charset="0"/>
                          <a:cs typeface="SutonnyMJ" pitchFamily="2" charset="0"/>
                        </a:rPr>
                        <a:t>wgwbU</a:t>
                      </a:r>
                      <a:endParaRPr lang="en-US" sz="4400" dirty="0"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69057381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685800" y="1219200"/>
            <a:ext cx="7467600" cy="4267200"/>
          </a:xfrm>
          <a:prstGeom prst="fram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cvV</a:t>
            </a:r>
            <a:r>
              <a:rPr lang="en-US" sz="4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sz="48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eB</a:t>
            </a:r>
            <a:r>
              <a:rPr lang="en-US" sz="4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Gi</a:t>
            </a:r>
            <a:r>
              <a:rPr lang="en-US" sz="4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23 </a:t>
            </a:r>
            <a:r>
              <a:rPr lang="en-US" sz="48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c„ôv</a:t>
            </a:r>
            <a:r>
              <a:rPr lang="en-US" sz="4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8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Lvj</a:t>
            </a:r>
            <a:r>
              <a:rPr lang="en-US" sz="4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Ges</a:t>
            </a:r>
            <a:r>
              <a:rPr lang="en-US" sz="4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co|</a:t>
            </a:r>
            <a:endParaRPr lang="en-US" sz="4800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00200" y="2514600"/>
            <a:ext cx="6096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1500" b="1" i="1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0" y="76200"/>
            <a:ext cx="9011920" cy="6440633"/>
            <a:chOff x="706120" y="304800"/>
            <a:chExt cx="8305800" cy="6212033"/>
          </a:xfrm>
        </p:grpSpPr>
        <p:sp>
          <p:nvSpPr>
            <p:cNvPr id="4" name="Flowchart: Punched Tape 3"/>
            <p:cNvSpPr/>
            <p:nvPr/>
          </p:nvSpPr>
          <p:spPr>
            <a:xfrm>
              <a:off x="706120" y="304800"/>
              <a:ext cx="8305800" cy="1600200"/>
            </a:xfrm>
            <a:prstGeom prst="flowChartPunchedTape">
              <a:avLst/>
            </a:prstGeom>
            <a:blipFill>
              <a:blip r:embed="rId2" cstate="print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9900" dirty="0" smtClean="0">
                  <a:solidFill>
                    <a:srgbClr val="FF0000"/>
                  </a:solidFill>
                  <a:latin typeface="SutonnyMJ" pitchFamily="2" charset="0"/>
                  <a:cs typeface="SutonnyMJ" pitchFamily="2" charset="0"/>
                </a:rPr>
                <a:t>¯^</a:t>
              </a:r>
              <a:r>
                <a:rPr lang="en-US" sz="19900" dirty="0" err="1" smtClean="0">
                  <a:solidFill>
                    <a:srgbClr val="FF0000"/>
                  </a:solidFill>
                  <a:latin typeface="SutonnyMJ" pitchFamily="2" charset="0"/>
                  <a:cs typeface="SutonnyMJ" pitchFamily="2" charset="0"/>
                </a:rPr>
                <a:t>vMZg</a:t>
              </a:r>
              <a:endParaRPr lang="en-US" sz="199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9201" y="2283923"/>
              <a:ext cx="6629400" cy="4232910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8950" y="1524000"/>
            <a:ext cx="8153400" cy="212365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GwmW</a:t>
            </a:r>
            <a:r>
              <a:rPr lang="en-US" sz="44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e„wó</a:t>
            </a:r>
            <a:r>
              <a:rPr lang="en-US" sz="44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Gi</a:t>
            </a:r>
            <a:r>
              <a:rPr lang="en-US" sz="44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Rb</a:t>
            </a:r>
            <a:r>
              <a:rPr lang="en-US" sz="44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sz="44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wb‡Pi</a:t>
            </a:r>
            <a:r>
              <a:rPr lang="en-US" sz="44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4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KvbwU</a:t>
            </a:r>
            <a:r>
              <a:rPr lang="en-US" sz="44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`</a:t>
            </a:r>
            <a:r>
              <a:rPr lang="en-US" sz="44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vqx</a:t>
            </a:r>
            <a:r>
              <a:rPr lang="en-US" sz="44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?</a:t>
            </a:r>
          </a:p>
          <a:p>
            <a:pPr algn="ctr"/>
            <a:r>
              <a:rPr lang="en-US" sz="44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K) Aw·‡</a:t>
            </a:r>
            <a:r>
              <a:rPr lang="en-US" sz="44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Rb</a:t>
            </a:r>
            <a:r>
              <a:rPr lang="en-US" sz="44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   L) </a:t>
            </a:r>
            <a:r>
              <a:rPr lang="en-US" sz="44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wbqb</a:t>
            </a:r>
            <a:endParaRPr lang="en-US" sz="4400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44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M)</a:t>
            </a:r>
            <a:r>
              <a:rPr lang="en-US" sz="44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mvjdvi</a:t>
            </a:r>
            <a:r>
              <a:rPr lang="en-US" sz="44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      N)</a:t>
            </a:r>
            <a:r>
              <a:rPr lang="en-US" sz="44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Kve©b</a:t>
            </a:r>
            <a:endParaRPr lang="en-US" sz="4400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9075" y="4191065"/>
            <a:ext cx="8153400" cy="212365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SutonnyMJ" pitchFamily="2" charset="0"/>
                <a:cs typeface="SutonnyMJ" pitchFamily="2" charset="0"/>
              </a:rPr>
              <a:t>2)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evqy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`~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l‡Yi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d‡j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nq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Ggb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ivM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KvbwU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?</a:t>
            </a:r>
          </a:p>
          <a:p>
            <a:pPr algn="ctr"/>
            <a:r>
              <a:rPr lang="en-US" sz="4400" dirty="0" smtClean="0">
                <a:latin typeface="SutonnyMJ" pitchFamily="2" charset="0"/>
                <a:cs typeface="SutonnyMJ" pitchFamily="2" charset="0"/>
              </a:rPr>
              <a:t>K)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GBWm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&amp;         L)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nvucvwb</a:t>
            </a:r>
            <a:endParaRPr lang="en-US" sz="4400" dirty="0" smtClean="0"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4400" dirty="0" smtClean="0">
                <a:latin typeface="SutonnyMJ" pitchFamily="2" charset="0"/>
                <a:cs typeface="SutonnyMJ" pitchFamily="2" charset="0"/>
              </a:rPr>
              <a:t>M)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Avgvkq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       N)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RwÛm</a:t>
            </a:r>
            <a:endParaRPr lang="en-US" sz="44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457200"/>
            <a:ext cx="8103524" cy="76944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mwVK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DË‡ii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cv‡k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wUK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wPý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`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vI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|</a:t>
            </a:r>
            <a:endParaRPr lang="en-US" sz="4400" dirty="0">
              <a:latin typeface="SutonnyMJ" pitchFamily="2" charset="0"/>
              <a:cs typeface="SutonnyMJ" pitchFamily="2" charset="0"/>
            </a:endParaRPr>
          </a:p>
        </p:txBody>
      </p:sp>
      <p:grpSp>
        <p:nvGrpSpPr>
          <p:cNvPr id="2" name="Group 9"/>
          <p:cNvGrpSpPr/>
          <p:nvPr/>
        </p:nvGrpSpPr>
        <p:grpSpPr>
          <a:xfrm>
            <a:off x="2286000" y="2895600"/>
            <a:ext cx="381000" cy="457200"/>
            <a:chOff x="3200400" y="2971800"/>
            <a:chExt cx="609600" cy="457200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3200400" y="3124200"/>
              <a:ext cx="304800" cy="30480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3505200" y="2971800"/>
              <a:ext cx="304800" cy="45720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9"/>
          <p:cNvGrpSpPr/>
          <p:nvPr/>
        </p:nvGrpSpPr>
        <p:grpSpPr>
          <a:xfrm>
            <a:off x="4953000" y="4953000"/>
            <a:ext cx="533400" cy="457200"/>
            <a:chOff x="3200400" y="2971800"/>
            <a:chExt cx="609600" cy="457200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3200400" y="3124200"/>
              <a:ext cx="304800" cy="30480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>
              <a:off x="3505200" y="2971800"/>
              <a:ext cx="304800" cy="45720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152400"/>
            <a:ext cx="7924800" cy="92333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k~b</a:t>
            </a:r>
            <a:r>
              <a:rPr lang="en-US" sz="54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¨¯’</a:t>
            </a:r>
            <a:r>
              <a:rPr lang="en-US" sz="54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vb</a:t>
            </a:r>
            <a:r>
              <a:rPr lang="en-US" sz="54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c~iY</a:t>
            </a:r>
            <a:r>
              <a:rPr lang="en-US" sz="54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Ki</a:t>
            </a:r>
            <a:r>
              <a:rPr lang="en-US" sz="54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|</a:t>
            </a:r>
            <a:endParaRPr lang="en-US" sz="5400" dirty="0">
              <a:solidFill>
                <a:schemeClr val="bg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112526"/>
            <a:ext cx="9144000" cy="563231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en-US" sz="40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4000" dirty="0" smtClean="0">
                <a:latin typeface="SutonnyMJ" pitchFamily="2" charset="0"/>
                <a:cs typeface="SutonnyMJ" pitchFamily="2" charset="0"/>
              </a:rPr>
              <a:t>K)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hvbevn‡bi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Kv‡jv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auvqvq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_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v‡K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...................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................... </a:t>
            </a:r>
            <a:endParaRPr lang="bn-BD" sz="4000" dirty="0" smtClean="0">
              <a:latin typeface="NikoshBAN" pitchFamily="2" charset="0"/>
              <a:cs typeface="NikoshBAN" pitchFamily="2" charset="0"/>
            </a:endParaRPr>
          </a:p>
          <a:p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smtClean="0">
                <a:latin typeface="SutonnyMJ" pitchFamily="2" charset="0"/>
                <a:cs typeface="SutonnyMJ" pitchFamily="2" charset="0"/>
              </a:rPr>
              <a:t>L)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Kqjv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cvov‡j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evqy‡Z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.............................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Drcbœ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  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nq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|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smtClean="0">
                <a:latin typeface="SutonnyMJ" pitchFamily="2" charset="0"/>
                <a:cs typeface="SutonnyMJ" pitchFamily="2" charset="0"/>
              </a:rPr>
              <a:t>L) `~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wlZ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evqy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Avgv‡`i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.......................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Rb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ÿwZKi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|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endParaRPr lang="bn-BD" sz="40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38800" y="1487269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Kve©b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WvB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A·vBW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|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43400" y="2782669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mvjdvi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WvB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A·vBW</a:t>
            </a:r>
            <a:endParaRPr lang="en-US" sz="3600" dirty="0" smtClean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62400" y="4549914"/>
            <a:ext cx="213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SutonnyMJ" pitchFamily="2" charset="0"/>
                <a:cs typeface="SutonnyMJ" pitchFamily="2" charset="0"/>
              </a:rPr>
              <a:t>¯^v‡¯’¨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i</a:t>
            </a:r>
            <a:endParaRPr lang="en-US" sz="4000" dirty="0" smtClean="0"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/>
      <p:bldP spid="8" grpId="0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81000" y="200561"/>
            <a:ext cx="8458200" cy="6446698"/>
            <a:chOff x="381000" y="66940"/>
            <a:chExt cx="8458200" cy="6446698"/>
          </a:xfrm>
        </p:grpSpPr>
        <p:sp>
          <p:nvSpPr>
            <p:cNvPr id="2" name="TextBox 1"/>
            <p:cNvSpPr txBox="1"/>
            <p:nvPr/>
          </p:nvSpPr>
          <p:spPr>
            <a:xfrm>
              <a:off x="381000" y="1435325"/>
              <a:ext cx="8458200" cy="5078313"/>
            </a:xfrm>
            <a:prstGeom prst="rect">
              <a:avLst/>
            </a:prstGeom>
            <a:blipFill>
              <a:blip r:embed="rId2"/>
              <a:tile tx="0" ty="0" sx="100000" sy="100000" flip="none" algn="tl"/>
            </a:blipFill>
          </p:spPr>
          <p:txBody>
            <a:bodyPr wrap="square" rtlCol="0">
              <a:spAutoFit/>
            </a:bodyPr>
            <a:lstStyle/>
            <a:p>
              <a:r>
                <a:rPr lang="en-US" sz="5400" b="1" dirty="0" smtClean="0">
                  <a:latin typeface="NikoshBAN" pitchFamily="2" charset="0"/>
                  <a:cs typeface="NikoshBAN" pitchFamily="2" charset="0"/>
                </a:rPr>
                <a:t>*</a:t>
              </a:r>
              <a:r>
                <a:rPr lang="en-US" sz="5400" b="1" dirty="0" smtClean="0">
                  <a:latin typeface="SutonnyMJ" pitchFamily="2" charset="0"/>
                  <a:cs typeface="SutonnyMJ" pitchFamily="2" charset="0"/>
                </a:rPr>
                <a:t>‡</a:t>
              </a:r>
              <a:r>
                <a:rPr lang="en-US" sz="5400" b="1" dirty="0" err="1" smtClean="0">
                  <a:latin typeface="SutonnyMJ" pitchFamily="2" charset="0"/>
                  <a:cs typeface="SutonnyMJ" pitchFamily="2" charset="0"/>
                </a:rPr>
                <a:t>Zvgvi</a:t>
              </a:r>
              <a:r>
                <a:rPr lang="en-US" sz="5400" b="1" dirty="0" smtClean="0"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5400" b="1" dirty="0" err="1" smtClean="0">
                  <a:latin typeface="SutonnyMJ" pitchFamily="2" charset="0"/>
                  <a:cs typeface="SutonnyMJ" pitchFamily="2" charset="0"/>
                </a:rPr>
                <a:t>cwiev‡ii</a:t>
              </a:r>
              <a:r>
                <a:rPr lang="en-US" sz="5400" b="1" dirty="0" smtClean="0"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5400" b="1" dirty="0" err="1" smtClean="0">
                  <a:latin typeface="SutonnyMJ" pitchFamily="2" charset="0"/>
                  <a:cs typeface="SutonnyMJ" pitchFamily="2" charset="0"/>
                </a:rPr>
                <a:t>m`m</a:t>
              </a:r>
              <a:r>
                <a:rPr lang="en-US" sz="5400" b="1" dirty="0" smtClean="0">
                  <a:latin typeface="SutonnyMJ" pitchFamily="2" charset="0"/>
                  <a:cs typeface="SutonnyMJ" pitchFamily="2" charset="0"/>
                </a:rPr>
                <a:t>¨‡`</a:t>
              </a:r>
              <a:r>
                <a:rPr lang="en-US" sz="5400" b="1" dirty="0" err="1" smtClean="0">
                  <a:latin typeface="SutonnyMJ" pitchFamily="2" charset="0"/>
                  <a:cs typeface="SutonnyMJ" pitchFamily="2" charset="0"/>
                </a:rPr>
                <a:t>i</a:t>
              </a:r>
              <a:r>
                <a:rPr lang="en-US" sz="5400" b="1" dirty="0" smtClean="0">
                  <a:latin typeface="SutonnyMJ" pitchFamily="2" charset="0"/>
                  <a:cs typeface="SutonnyMJ" pitchFamily="2" charset="0"/>
                </a:rPr>
                <a:t> my¯^v‡¯’¨</a:t>
              </a:r>
              <a:r>
                <a:rPr lang="en-US" sz="5400" b="1" dirty="0" err="1" smtClean="0">
                  <a:latin typeface="SutonnyMJ" pitchFamily="2" charset="0"/>
                  <a:cs typeface="SutonnyMJ" pitchFamily="2" charset="0"/>
                </a:rPr>
                <a:t>i</a:t>
              </a:r>
              <a:r>
                <a:rPr lang="en-US" sz="5400" b="1" dirty="0" smtClean="0"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5400" b="1" dirty="0" err="1" smtClean="0">
                  <a:latin typeface="SutonnyMJ" pitchFamily="2" charset="0"/>
                  <a:cs typeface="SutonnyMJ" pitchFamily="2" charset="0"/>
                </a:rPr>
                <a:t>Rb</a:t>
              </a:r>
              <a:r>
                <a:rPr lang="en-US" sz="5400" b="1" dirty="0" smtClean="0">
                  <a:latin typeface="SutonnyMJ" pitchFamily="2" charset="0"/>
                  <a:cs typeface="SutonnyMJ" pitchFamily="2" charset="0"/>
                </a:rPr>
                <a:t>¨ </a:t>
              </a:r>
              <a:r>
                <a:rPr lang="en-US" sz="5400" b="1" dirty="0" err="1" smtClean="0">
                  <a:latin typeface="SutonnyMJ" pitchFamily="2" charset="0"/>
                  <a:cs typeface="SutonnyMJ" pitchFamily="2" charset="0"/>
                </a:rPr>
                <a:t>Zzwg</a:t>
              </a:r>
              <a:r>
                <a:rPr lang="en-US" sz="5400" b="1" dirty="0" smtClean="0"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5400" b="1" dirty="0" err="1" smtClean="0">
                  <a:latin typeface="SutonnyMJ" pitchFamily="2" charset="0"/>
                  <a:cs typeface="SutonnyMJ" pitchFamily="2" charset="0"/>
                </a:rPr>
                <a:t>wK</a:t>
              </a:r>
              <a:r>
                <a:rPr lang="en-US" sz="5400" b="1" dirty="0" smtClean="0"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5400" b="1" dirty="0" err="1" smtClean="0">
                  <a:latin typeface="SutonnyMJ" pitchFamily="2" charset="0"/>
                  <a:cs typeface="SutonnyMJ" pitchFamily="2" charset="0"/>
                </a:rPr>
                <a:t>Dcvq</a:t>
              </a:r>
              <a:r>
                <a:rPr lang="en-US" sz="5400" b="1" dirty="0" smtClean="0"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5400" b="1" dirty="0" err="1" smtClean="0">
                  <a:latin typeface="SutonnyMJ" pitchFamily="2" charset="0"/>
                  <a:cs typeface="SutonnyMJ" pitchFamily="2" charset="0"/>
                </a:rPr>
                <a:t>Aej</a:t>
              </a:r>
              <a:r>
                <a:rPr lang="en-US" sz="5400" b="1" dirty="0" smtClean="0">
                  <a:latin typeface="SutonnyMJ" pitchFamily="2" charset="0"/>
                  <a:cs typeface="SutonnyMJ" pitchFamily="2" charset="0"/>
                </a:rPr>
                <a:t>¤^b </a:t>
              </a:r>
              <a:r>
                <a:rPr lang="en-US" sz="5400" b="1" dirty="0" err="1" smtClean="0">
                  <a:latin typeface="SutonnyMJ" pitchFamily="2" charset="0"/>
                  <a:cs typeface="SutonnyMJ" pitchFamily="2" charset="0"/>
                </a:rPr>
                <a:t>Ki‡e</a:t>
              </a:r>
              <a:r>
                <a:rPr lang="en-US" sz="5400" b="1" dirty="0" smtClean="0"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5400" b="1" dirty="0" err="1" smtClean="0">
                  <a:latin typeface="SutonnyMJ" pitchFamily="2" charset="0"/>
                  <a:cs typeface="SutonnyMJ" pitchFamily="2" charset="0"/>
                </a:rPr>
                <a:t>Zv</a:t>
              </a:r>
              <a:r>
                <a:rPr lang="en-US" sz="5400" b="1" dirty="0" smtClean="0"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5400" b="1" dirty="0" err="1" smtClean="0">
                  <a:latin typeface="SutonnyMJ" pitchFamily="2" charset="0"/>
                  <a:cs typeface="SutonnyMJ" pitchFamily="2" charset="0"/>
                </a:rPr>
                <a:t>Zzwg</a:t>
              </a:r>
              <a:r>
                <a:rPr lang="en-US" sz="5400" b="1" dirty="0" smtClean="0">
                  <a:latin typeface="SutonnyMJ" pitchFamily="2" charset="0"/>
                  <a:cs typeface="SutonnyMJ" pitchFamily="2" charset="0"/>
                </a:rPr>
                <a:t> 5 </a:t>
              </a:r>
              <a:r>
                <a:rPr lang="en-US" sz="5400" b="1" dirty="0" err="1" smtClean="0">
                  <a:latin typeface="SutonnyMJ" pitchFamily="2" charset="0"/>
                  <a:cs typeface="SutonnyMJ" pitchFamily="2" charset="0"/>
                </a:rPr>
                <a:t>ev‡K</a:t>
              </a:r>
              <a:r>
                <a:rPr lang="en-US" sz="5400" b="1" dirty="0" smtClean="0">
                  <a:latin typeface="SutonnyMJ" pitchFamily="2" charset="0"/>
                  <a:cs typeface="SutonnyMJ" pitchFamily="2" charset="0"/>
                </a:rPr>
                <a:t>¨ </a:t>
              </a:r>
              <a:r>
                <a:rPr lang="en-US" sz="5400" b="1" dirty="0" err="1" smtClean="0">
                  <a:latin typeface="SutonnyMJ" pitchFamily="2" charset="0"/>
                  <a:cs typeface="SutonnyMJ" pitchFamily="2" charset="0"/>
                </a:rPr>
                <a:t>wjL</a:t>
              </a:r>
              <a:r>
                <a:rPr lang="en-US" sz="5400" b="1" dirty="0" smtClean="0">
                  <a:latin typeface="SutonnyMJ" pitchFamily="2" charset="0"/>
                  <a:cs typeface="SutonnyMJ" pitchFamily="2" charset="0"/>
                </a:rPr>
                <a:t>|</a:t>
              </a:r>
            </a:p>
            <a:p>
              <a:endParaRPr lang="en-US" sz="5400" b="1" dirty="0" smtClean="0">
                <a:latin typeface="SutonnyMJ" pitchFamily="2" charset="0"/>
                <a:cs typeface="SutonnyMJ" pitchFamily="2" charset="0"/>
              </a:endParaRPr>
            </a:p>
            <a:p>
              <a:endParaRPr lang="bn-BD" sz="5400" b="1" dirty="0" smtClean="0">
                <a:latin typeface="NikoshBAN" pitchFamily="2" charset="0"/>
                <a:cs typeface="NikoshBAN" pitchFamily="2" charset="0"/>
              </a:endParaRPr>
            </a:p>
            <a:p>
              <a:endParaRPr lang="bn-BD" sz="5400" b="1" dirty="0" smtClean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1000" y="66940"/>
              <a:ext cx="8458200" cy="1323439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0" b="1" dirty="0" err="1" smtClean="0">
                  <a:latin typeface="SutonnyMJ" pitchFamily="2" charset="0"/>
                  <a:cs typeface="SutonnyMJ" pitchFamily="2" charset="0"/>
                </a:rPr>
                <a:t>cwiKwíZ</a:t>
              </a:r>
              <a:r>
                <a:rPr lang="en-US" sz="8000" b="1" dirty="0" smtClean="0"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8000" b="1" dirty="0" err="1" smtClean="0">
                  <a:latin typeface="SutonnyMJ" pitchFamily="2" charset="0"/>
                  <a:cs typeface="SutonnyMJ" pitchFamily="2" charset="0"/>
                </a:rPr>
                <a:t>KvR</a:t>
              </a:r>
              <a:endParaRPr lang="en-US" sz="8000" b="1" dirty="0">
                <a:latin typeface="SutonnyMJ" pitchFamily="2" charset="0"/>
                <a:cs typeface="SutonnyMJ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596240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DPE\Desktop\sharmin\picture\4w4wz1bh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838200"/>
            <a:ext cx="7636476" cy="54864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447800" y="2438400"/>
            <a:ext cx="6324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err="1" smtClean="0">
                <a:solidFill>
                  <a:srgbClr val="00FFFF"/>
                </a:solidFill>
                <a:latin typeface="SutonnyMJ" pitchFamily="2" charset="0"/>
                <a:cs typeface="SutonnyMJ" pitchFamily="2" charset="0"/>
              </a:rPr>
              <a:t>ab¨ev</a:t>
            </a:r>
            <a:r>
              <a:rPr lang="en-US" sz="9600" b="1" dirty="0" smtClean="0">
                <a:solidFill>
                  <a:srgbClr val="00FFFF"/>
                </a:solidFill>
                <a:latin typeface="SutonnyMJ" pitchFamily="2" charset="0"/>
                <a:cs typeface="SutonnyMJ" pitchFamily="2" charset="0"/>
              </a:rPr>
              <a:t>`</a:t>
            </a:r>
            <a:endParaRPr lang="en-US" sz="9600" b="1" dirty="0">
              <a:solidFill>
                <a:srgbClr val="00FFFF"/>
              </a:solidFill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>
                <a:latin typeface="SutonnyMJ" pitchFamily="2" charset="0"/>
                <a:cs typeface="SutonnyMJ" pitchFamily="2" charset="0"/>
              </a:rPr>
              <a:t/>
            </a:r>
            <a:br>
              <a:rPr lang="en-US" sz="6000" dirty="0" smtClean="0">
                <a:latin typeface="SutonnyMJ" pitchFamily="2" charset="0"/>
                <a:cs typeface="SutonnyMJ" pitchFamily="2" charset="0"/>
              </a:rPr>
            </a:br>
            <a:r>
              <a:rPr lang="en-US" sz="6000" dirty="0" smtClean="0">
                <a:latin typeface="SutonnyMJ" pitchFamily="2" charset="0"/>
                <a:cs typeface="SutonnyMJ" pitchFamily="2" charset="0"/>
              </a:rPr>
              <a:t>‡</a:t>
            </a:r>
            <a:r>
              <a:rPr lang="en-US" sz="6000" dirty="0" err="1" smtClean="0">
                <a:latin typeface="SutonnyMJ" pitchFamily="2" charset="0"/>
                <a:cs typeface="SutonnyMJ" pitchFamily="2" charset="0"/>
              </a:rPr>
              <a:t>MŠZg</a:t>
            </a:r>
            <a:r>
              <a:rPr lang="en-US" sz="6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 smtClean="0">
                <a:latin typeface="SutonnyMJ" pitchFamily="2" charset="0"/>
                <a:cs typeface="SutonnyMJ" pitchFamily="2" charset="0"/>
              </a:rPr>
              <a:t>gRyg`vi</a:t>
            </a:r>
            <a:r>
              <a:rPr lang="en-US" sz="6000" dirty="0" smtClean="0">
                <a:latin typeface="SutonnyMJ" pitchFamily="2" charset="0"/>
                <a:cs typeface="SutonnyMJ" pitchFamily="2" charset="0"/>
              </a:rPr>
              <a:t/>
            </a:r>
            <a:br>
              <a:rPr lang="en-US" sz="6000" dirty="0" smtClean="0">
                <a:latin typeface="SutonnyMJ" pitchFamily="2" charset="0"/>
                <a:cs typeface="SutonnyMJ" pitchFamily="2" charset="0"/>
              </a:rPr>
            </a:br>
            <a:r>
              <a:rPr lang="en-US" sz="6000" dirty="0" err="1" smtClean="0">
                <a:latin typeface="SutonnyMJ" pitchFamily="2" charset="0"/>
                <a:cs typeface="SutonnyMJ" pitchFamily="2" charset="0"/>
              </a:rPr>
              <a:t>cÖavb</a:t>
            </a:r>
            <a:r>
              <a:rPr lang="en-US" sz="6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 smtClean="0">
                <a:latin typeface="SutonnyMJ" pitchFamily="2" charset="0"/>
                <a:cs typeface="SutonnyMJ" pitchFamily="2" charset="0"/>
              </a:rPr>
              <a:t>wkÿK</a:t>
            </a:r>
            <a:r>
              <a:rPr lang="en-US" sz="6000" dirty="0" smtClean="0">
                <a:latin typeface="SutonnyMJ" pitchFamily="2" charset="0"/>
                <a:cs typeface="SutonnyMJ" pitchFamily="2" charset="0"/>
              </a:rPr>
              <a:t/>
            </a:r>
            <a:br>
              <a:rPr lang="en-US" sz="6000" dirty="0" smtClean="0">
                <a:latin typeface="SutonnyMJ" pitchFamily="2" charset="0"/>
                <a:cs typeface="SutonnyMJ" pitchFamily="2" charset="0"/>
              </a:rPr>
            </a:br>
            <a:r>
              <a:rPr lang="en-US" sz="5400" dirty="0" smtClean="0">
                <a:latin typeface="SutonnyMJ" pitchFamily="2" charset="0"/>
                <a:cs typeface="SutonnyMJ" pitchFamily="2" charset="0"/>
              </a:rPr>
              <a:t>80 </a:t>
            </a:r>
            <a:r>
              <a:rPr lang="en-US" sz="5400" dirty="0" err="1" smtClean="0">
                <a:latin typeface="SutonnyMJ" pitchFamily="2" charset="0"/>
                <a:cs typeface="SutonnyMJ" pitchFamily="2" charset="0"/>
              </a:rPr>
              <a:t>bs</a:t>
            </a:r>
            <a:r>
              <a:rPr lang="en-US" sz="5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 smtClean="0">
                <a:latin typeface="SutonnyMJ" pitchFamily="2" charset="0"/>
                <a:cs typeface="SutonnyMJ" pitchFamily="2" charset="0"/>
              </a:rPr>
              <a:t>d‡Zcyi</a:t>
            </a:r>
            <a:r>
              <a:rPr lang="en-US" sz="5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 smtClean="0">
                <a:latin typeface="SutonnyMJ" pitchFamily="2" charset="0"/>
                <a:cs typeface="SutonnyMJ" pitchFamily="2" charset="0"/>
              </a:rPr>
              <a:t>miKvwi</a:t>
            </a:r>
            <a:r>
              <a:rPr lang="en-US" sz="5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 smtClean="0">
                <a:latin typeface="SutonnyMJ" pitchFamily="2" charset="0"/>
                <a:cs typeface="SutonnyMJ" pitchFamily="2" charset="0"/>
              </a:rPr>
              <a:t>cÖv_wgK</a:t>
            </a:r>
            <a:r>
              <a:rPr lang="en-US" sz="5400" dirty="0" smtClean="0">
                <a:latin typeface="SutonnyMJ" pitchFamily="2" charset="0"/>
                <a:cs typeface="SutonnyMJ" pitchFamily="2" charset="0"/>
              </a:rPr>
              <a:t> we`¨</a:t>
            </a:r>
            <a:r>
              <a:rPr lang="en-US" sz="5400" dirty="0" err="1" smtClean="0">
                <a:latin typeface="SutonnyMJ" pitchFamily="2" charset="0"/>
                <a:cs typeface="SutonnyMJ" pitchFamily="2" charset="0"/>
              </a:rPr>
              <a:t>vjq</a:t>
            </a:r>
            <a:r>
              <a:rPr lang="en-US" sz="5400" dirty="0" smtClean="0">
                <a:latin typeface="SutonnyMJ" pitchFamily="2" charset="0"/>
                <a:cs typeface="SutonnyMJ" pitchFamily="2" charset="0"/>
              </a:rPr>
              <a:t/>
            </a:r>
            <a:br>
              <a:rPr lang="en-US" sz="5400" dirty="0" smtClean="0">
                <a:latin typeface="SutonnyMJ" pitchFamily="2" charset="0"/>
                <a:cs typeface="SutonnyMJ" pitchFamily="2" charset="0"/>
              </a:rPr>
            </a:br>
            <a:r>
              <a:rPr lang="en-US" sz="5400" dirty="0" smtClean="0">
                <a:latin typeface="SutonnyMJ" pitchFamily="2" charset="0"/>
                <a:cs typeface="SutonnyMJ" pitchFamily="2" charset="0"/>
              </a:rPr>
              <a:t>‡</a:t>
            </a:r>
            <a:r>
              <a:rPr lang="en-US" sz="5400" dirty="0" err="1" smtClean="0">
                <a:latin typeface="SutonnyMJ" pitchFamily="2" charset="0"/>
                <a:cs typeface="SutonnyMJ" pitchFamily="2" charset="0"/>
              </a:rPr>
              <a:t>mvbviMuv</a:t>
            </a:r>
            <a:r>
              <a:rPr lang="en-US" sz="5400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5400" dirty="0" err="1" smtClean="0">
                <a:latin typeface="SutonnyMJ" pitchFamily="2" charset="0"/>
                <a:cs typeface="SutonnyMJ" pitchFamily="2" charset="0"/>
              </a:rPr>
              <a:t>bvivqYMÄ</a:t>
            </a:r>
            <a:endParaRPr lang="en-US" sz="5400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2205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Scroll 1"/>
          <p:cNvSpPr/>
          <p:nvPr/>
        </p:nvSpPr>
        <p:spPr>
          <a:xfrm>
            <a:off x="0" y="381000"/>
            <a:ext cx="9067800" cy="6172200"/>
          </a:xfrm>
          <a:prstGeom prst="verticalScrol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53845" y="1143001"/>
            <a:ext cx="65532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5400" b="1" dirty="0" smtClean="0"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5400" b="1" dirty="0" err="1" smtClean="0">
                <a:latin typeface="SutonnyMJ" pitchFamily="2" charset="0"/>
                <a:cs typeface="SutonnyMJ" pitchFamily="2" charset="0"/>
              </a:rPr>
              <a:t>welq</a:t>
            </a:r>
            <a:r>
              <a:rPr lang="en-US" sz="5400" b="1" dirty="0" smtClean="0">
                <a:latin typeface="SutonnyMJ" pitchFamily="2" charset="0"/>
                <a:cs typeface="SutonnyMJ" pitchFamily="2" charset="0"/>
              </a:rPr>
              <a:t>: </a:t>
            </a:r>
            <a:r>
              <a:rPr lang="en-US" sz="5400" b="1" dirty="0" err="1" smtClean="0">
                <a:latin typeface="SutonnyMJ" pitchFamily="2" charset="0"/>
                <a:cs typeface="SutonnyMJ" pitchFamily="2" charset="0"/>
              </a:rPr>
              <a:t>cÖv_wgK</a:t>
            </a:r>
            <a:r>
              <a:rPr lang="en-US" sz="5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dirty="0" err="1" smtClean="0">
                <a:latin typeface="SutonnyMJ" pitchFamily="2" charset="0"/>
                <a:cs typeface="SutonnyMJ" pitchFamily="2" charset="0"/>
              </a:rPr>
              <a:t>weÁvb</a:t>
            </a:r>
            <a:endParaRPr lang="en-US" sz="5400" b="1" dirty="0" smtClean="0"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5400" b="1" dirty="0" err="1" smtClean="0">
                <a:latin typeface="SutonnyMJ" pitchFamily="2" charset="0"/>
                <a:cs typeface="SutonnyMJ" pitchFamily="2" charset="0"/>
              </a:rPr>
              <a:t>cvV</a:t>
            </a:r>
            <a:r>
              <a:rPr lang="en-US" sz="5400" b="1" dirty="0" smtClean="0">
                <a:latin typeface="SutonnyMJ" pitchFamily="2" charset="0"/>
                <a:cs typeface="SutonnyMJ" pitchFamily="2" charset="0"/>
              </a:rPr>
              <a:t> : </a:t>
            </a:r>
            <a:r>
              <a:rPr lang="en-US" sz="5400" b="1" dirty="0" err="1" smtClean="0">
                <a:latin typeface="SutonnyMJ" pitchFamily="2" charset="0"/>
                <a:cs typeface="SutonnyMJ" pitchFamily="2" charset="0"/>
              </a:rPr>
              <a:t>evqy</a:t>
            </a:r>
            <a:r>
              <a:rPr lang="en-US" sz="5400" b="1" dirty="0" smtClean="0">
                <a:latin typeface="SutonnyMJ" pitchFamily="2" charset="0"/>
                <a:cs typeface="SutonnyMJ" pitchFamily="2" charset="0"/>
              </a:rPr>
              <a:t> `</a:t>
            </a:r>
            <a:r>
              <a:rPr lang="en-US" sz="5400" b="1" dirty="0" err="1" smtClean="0">
                <a:latin typeface="SutonnyMJ" pitchFamily="2" charset="0"/>
                <a:cs typeface="SutonnyMJ" pitchFamily="2" charset="0"/>
              </a:rPr>
              <a:t>yl‡Yi</a:t>
            </a:r>
            <a:r>
              <a:rPr lang="en-US" sz="5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dirty="0" err="1" smtClean="0">
                <a:latin typeface="SutonnyMJ" pitchFamily="2" charset="0"/>
                <a:cs typeface="SutonnyMJ" pitchFamily="2" charset="0"/>
              </a:rPr>
              <a:t>KviY</a:t>
            </a:r>
            <a:r>
              <a:rPr lang="en-US" sz="5400" b="1" dirty="0" smtClean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5400" b="1" dirty="0" err="1" smtClean="0">
                <a:latin typeface="SutonnyMJ" pitchFamily="2" charset="0"/>
                <a:cs typeface="SutonnyMJ" pitchFamily="2" charset="0"/>
              </a:rPr>
              <a:t>djvdj</a:t>
            </a:r>
            <a:r>
              <a:rPr lang="en-US" sz="5400" b="1" dirty="0" smtClean="0">
                <a:latin typeface="SutonnyMJ" pitchFamily="2" charset="0"/>
                <a:cs typeface="SutonnyMJ" pitchFamily="2" charset="0"/>
              </a:rPr>
              <a:t>|</a:t>
            </a:r>
            <a:endParaRPr lang="bn-BD" sz="5400" b="1" dirty="0" smtClean="0">
              <a:latin typeface="SutonnyMJ" pitchFamily="2" charset="0"/>
              <a:cs typeface="NikoshBAN" pitchFamily="2" charset="0"/>
            </a:endParaRPr>
          </a:p>
          <a:p>
            <a:pPr algn="ctr"/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685800"/>
            <a:ext cx="7162800" cy="575542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b="1" dirty="0" smtClean="0">
                <a:latin typeface="SutonnyMJ" pitchFamily="2" charset="0"/>
                <a:cs typeface="SutonnyMJ" pitchFamily="2" charset="0"/>
              </a:rPr>
              <a:t>GB </a:t>
            </a:r>
            <a:r>
              <a:rPr lang="en-US" sz="5400" b="1" dirty="0" err="1" smtClean="0">
                <a:latin typeface="SutonnyMJ" pitchFamily="2" charset="0"/>
                <a:cs typeface="SutonnyMJ" pitchFamily="2" charset="0"/>
              </a:rPr>
              <a:t>cvV</a:t>
            </a:r>
            <a:r>
              <a:rPr lang="en-US" sz="5400" b="1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5400" b="1" dirty="0" err="1" smtClean="0">
                <a:latin typeface="SutonnyMJ" pitchFamily="2" charset="0"/>
                <a:cs typeface="SutonnyMJ" pitchFamily="2" charset="0"/>
              </a:rPr>
              <a:t>k‡l</a:t>
            </a:r>
            <a:r>
              <a:rPr lang="en-US" sz="5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dirty="0" err="1" smtClean="0">
                <a:latin typeface="SutonnyMJ" pitchFamily="2" charset="0"/>
                <a:cs typeface="SutonnyMJ" pitchFamily="2" charset="0"/>
              </a:rPr>
              <a:t>wkÿv_x©iv</a:t>
            </a:r>
            <a:r>
              <a:rPr lang="en-US" sz="5400" b="1" dirty="0" smtClean="0">
                <a:latin typeface="SutonnyMJ" pitchFamily="2" charset="0"/>
                <a:cs typeface="SutonnyMJ" pitchFamily="2" charset="0"/>
              </a:rPr>
              <a:t>-</a:t>
            </a:r>
          </a:p>
          <a:p>
            <a:pPr algn="just"/>
            <a:r>
              <a:rPr lang="en-US" sz="5400" b="1" dirty="0" smtClean="0">
                <a:latin typeface="SutonnyMJ" pitchFamily="2" charset="0"/>
                <a:cs typeface="SutonnyMJ" pitchFamily="2" charset="0"/>
              </a:rPr>
              <a:t>-</a:t>
            </a:r>
            <a:r>
              <a:rPr lang="en-US" sz="5400" b="1" dirty="0" err="1" smtClean="0">
                <a:latin typeface="SutonnyMJ" pitchFamily="2" charset="0"/>
                <a:cs typeface="SutonnyMJ" pitchFamily="2" charset="0"/>
              </a:rPr>
              <a:t>evqy</a:t>
            </a:r>
            <a:r>
              <a:rPr lang="en-US" sz="5400" b="1" dirty="0" smtClean="0">
                <a:latin typeface="SutonnyMJ" pitchFamily="2" charset="0"/>
                <a:cs typeface="SutonnyMJ" pitchFamily="2" charset="0"/>
              </a:rPr>
              <a:t> `~</a:t>
            </a:r>
            <a:r>
              <a:rPr lang="en-US" sz="5400" b="1" dirty="0" err="1" smtClean="0">
                <a:latin typeface="SutonnyMJ" pitchFamily="2" charset="0"/>
                <a:cs typeface="SutonnyMJ" pitchFamily="2" charset="0"/>
              </a:rPr>
              <a:t>l‡Yi</a:t>
            </a:r>
            <a:r>
              <a:rPr lang="en-US" sz="5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dirty="0" err="1" smtClean="0">
                <a:latin typeface="SutonnyMJ" pitchFamily="2" charset="0"/>
                <a:cs typeface="SutonnyMJ" pitchFamily="2" charset="0"/>
              </a:rPr>
              <a:t>KviY</a:t>
            </a:r>
            <a:r>
              <a:rPr lang="en-US" sz="5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dirty="0" err="1" smtClean="0">
                <a:latin typeface="SutonnyMJ" pitchFamily="2" charset="0"/>
                <a:cs typeface="SutonnyMJ" pitchFamily="2" charset="0"/>
              </a:rPr>
              <a:t>ej‡Z</a:t>
            </a:r>
            <a:r>
              <a:rPr lang="en-US" sz="5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dirty="0" err="1" smtClean="0">
                <a:latin typeface="SutonnyMJ" pitchFamily="2" charset="0"/>
                <a:cs typeface="SutonnyMJ" pitchFamily="2" charset="0"/>
              </a:rPr>
              <a:t>cvi‡e</a:t>
            </a:r>
            <a:r>
              <a:rPr lang="en-US" sz="5400" b="1" dirty="0" smtClean="0">
                <a:latin typeface="SutonnyMJ" pitchFamily="2" charset="0"/>
                <a:cs typeface="SutonnyMJ" pitchFamily="2" charset="0"/>
              </a:rPr>
              <a:t>| (5.2.2)</a:t>
            </a:r>
          </a:p>
          <a:p>
            <a:pPr algn="just"/>
            <a:r>
              <a:rPr lang="en-US" sz="5400" b="1" dirty="0" smtClean="0">
                <a:latin typeface="SutonnyMJ" pitchFamily="2" charset="0"/>
                <a:cs typeface="SutonnyMJ" pitchFamily="2" charset="0"/>
              </a:rPr>
              <a:t>-`~</a:t>
            </a:r>
            <a:r>
              <a:rPr lang="en-US" sz="5400" b="1" dirty="0" err="1" smtClean="0">
                <a:latin typeface="SutonnyMJ" pitchFamily="2" charset="0"/>
                <a:cs typeface="SutonnyMJ" pitchFamily="2" charset="0"/>
              </a:rPr>
              <a:t>wlZ</a:t>
            </a:r>
            <a:r>
              <a:rPr lang="en-US" sz="5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dirty="0" err="1" smtClean="0">
                <a:latin typeface="SutonnyMJ" pitchFamily="2" charset="0"/>
                <a:cs typeface="SutonnyMJ" pitchFamily="2" charset="0"/>
              </a:rPr>
              <a:t>evqy</a:t>
            </a:r>
            <a:r>
              <a:rPr lang="en-US" sz="5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dirty="0" err="1" smtClean="0">
                <a:latin typeface="SutonnyMJ" pitchFamily="2" charset="0"/>
                <a:cs typeface="SutonnyMJ" pitchFamily="2" charset="0"/>
              </a:rPr>
              <a:t>wKfv‡e</a:t>
            </a:r>
            <a:r>
              <a:rPr lang="en-US" sz="5400" b="1" dirty="0" smtClean="0">
                <a:latin typeface="SutonnyMJ" pitchFamily="2" charset="0"/>
                <a:cs typeface="SutonnyMJ" pitchFamily="2" charset="0"/>
              </a:rPr>
              <a:t> ¯^v‡¯’¨</a:t>
            </a:r>
            <a:r>
              <a:rPr lang="en-US" sz="5400" b="1" dirty="0" err="1" smtClean="0">
                <a:latin typeface="SutonnyMJ" pitchFamily="2" charset="0"/>
                <a:cs typeface="SutonnyMJ" pitchFamily="2" charset="0"/>
              </a:rPr>
              <a:t>i</a:t>
            </a:r>
            <a:r>
              <a:rPr lang="en-US" sz="5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dirty="0" err="1" smtClean="0">
                <a:latin typeface="SutonnyMJ" pitchFamily="2" charset="0"/>
                <a:cs typeface="SutonnyMJ" pitchFamily="2" charset="0"/>
              </a:rPr>
              <a:t>Rb</a:t>
            </a:r>
            <a:r>
              <a:rPr lang="en-US" sz="5400" b="1" dirty="0" smtClean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5400" b="1" dirty="0" err="1" smtClean="0">
                <a:latin typeface="SutonnyMJ" pitchFamily="2" charset="0"/>
                <a:cs typeface="SutonnyMJ" pitchFamily="2" charset="0"/>
              </a:rPr>
              <a:t>ÿwZKi</a:t>
            </a:r>
            <a:r>
              <a:rPr lang="en-US" sz="5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dirty="0" err="1" smtClean="0">
                <a:latin typeface="SutonnyMJ" pitchFamily="2" charset="0"/>
                <a:cs typeface="SutonnyMJ" pitchFamily="2" charset="0"/>
              </a:rPr>
              <a:t>Zv</a:t>
            </a:r>
            <a:r>
              <a:rPr lang="en-US" sz="5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dirty="0" err="1" smtClean="0">
                <a:latin typeface="SutonnyMJ" pitchFamily="2" charset="0"/>
                <a:cs typeface="SutonnyMJ" pitchFamily="2" charset="0"/>
              </a:rPr>
              <a:t>ej‡Z</a:t>
            </a:r>
            <a:r>
              <a:rPr lang="en-US" sz="5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dirty="0" err="1" smtClean="0">
                <a:latin typeface="SutonnyMJ" pitchFamily="2" charset="0"/>
                <a:cs typeface="SutonnyMJ" pitchFamily="2" charset="0"/>
              </a:rPr>
              <a:t>cvi‡e</a:t>
            </a:r>
            <a:r>
              <a:rPr lang="en-US" sz="5400" b="1" dirty="0" smtClean="0">
                <a:latin typeface="SutonnyMJ" pitchFamily="2" charset="0"/>
                <a:cs typeface="SutonnyMJ" pitchFamily="2" charset="0"/>
              </a:rPr>
              <a:t>| (5.3.1)</a:t>
            </a:r>
          </a:p>
          <a:p>
            <a:endParaRPr lang="bn-BD" sz="4400" b="1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926859"/>
              </p:ext>
            </p:extLst>
          </p:nvPr>
        </p:nvGraphicFramePr>
        <p:xfrm>
          <a:off x="2097088" y="3084513"/>
          <a:ext cx="4949825" cy="687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" name="Packager Shell Object" showAsIcon="1" r:id="rId3" imgW="4949640" imgH="686880" progId="Package">
                  <p:embed/>
                </p:oleObj>
              </mc:Choice>
              <mc:Fallback>
                <p:oleObj name="Packager Shell Object" showAsIcon="1" r:id="rId3" imgW="4949640" imgH="686880" progId="Package">
                  <p:embed/>
                  <p:pic>
                    <p:nvPicPr>
                      <p:cNvPr id="0" name="Picture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7088" y="3084513"/>
                        <a:ext cx="4949825" cy="687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649792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2209800"/>
            <a:ext cx="7848600" cy="110799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en-US" sz="6600" dirty="0" err="1" smtClean="0">
                <a:latin typeface="SutonnyMJ" pitchFamily="2" charset="0"/>
                <a:cs typeface="SutonnyMJ" pitchFamily="2" charset="0"/>
              </a:rPr>
              <a:t>evqy</a:t>
            </a:r>
            <a:r>
              <a:rPr lang="en-US" sz="6600" dirty="0" smtClean="0">
                <a:latin typeface="SutonnyMJ" pitchFamily="2" charset="0"/>
                <a:cs typeface="SutonnyMJ" pitchFamily="2" charset="0"/>
              </a:rPr>
              <a:t> `~</a:t>
            </a:r>
            <a:r>
              <a:rPr lang="en-US" sz="6600" dirty="0" err="1" smtClean="0">
                <a:latin typeface="SutonnyMJ" pitchFamily="2" charset="0"/>
                <a:cs typeface="SutonnyMJ" pitchFamily="2" charset="0"/>
              </a:rPr>
              <a:t>l‡Yi</a:t>
            </a:r>
            <a:r>
              <a:rPr lang="en-US" sz="6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600" dirty="0" err="1" smtClean="0">
                <a:latin typeface="SutonnyMJ" pitchFamily="2" charset="0"/>
                <a:cs typeface="SutonnyMJ" pitchFamily="2" charset="0"/>
              </a:rPr>
              <a:t>KviY</a:t>
            </a:r>
            <a:r>
              <a:rPr lang="en-US" sz="6600" dirty="0" smtClean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6600" dirty="0" err="1" smtClean="0">
                <a:latin typeface="SutonnyMJ" pitchFamily="2" charset="0"/>
                <a:cs typeface="SutonnyMJ" pitchFamily="2" charset="0"/>
              </a:rPr>
              <a:t>djvdj</a:t>
            </a:r>
            <a:endParaRPr lang="en-US" sz="6600" dirty="0"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DPE\Pictures\vlcsnap-2016-04-24-18h50m02s17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371600"/>
            <a:ext cx="5105400" cy="40386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81000" y="457200"/>
            <a:ext cx="5105400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Qwe‡Z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Avgiv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wK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†`L‡Z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cvw”Q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?</a:t>
            </a:r>
            <a:endParaRPr lang="en-US" sz="3600" b="1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5410200"/>
            <a:ext cx="5105400" cy="101566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latin typeface="SutonnyMJ" pitchFamily="2" charset="0"/>
                <a:cs typeface="SutonnyMJ" pitchFamily="2" charset="0"/>
              </a:rPr>
              <a:t>KjKviLvbvi</a:t>
            </a:r>
            <a:r>
              <a:rPr lang="en-US" sz="6000" b="1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6000" b="1" dirty="0" err="1" smtClean="0">
                <a:latin typeface="SutonnyMJ" pitchFamily="2" charset="0"/>
                <a:cs typeface="SutonnyMJ" pitchFamily="2" charset="0"/>
              </a:rPr>
              <a:t>auvqv</a:t>
            </a:r>
            <a:endParaRPr lang="en-US" sz="6000" b="1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5105400" y="2895600"/>
            <a:ext cx="5334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8" name="Frame 7"/>
          <p:cNvSpPr/>
          <p:nvPr/>
        </p:nvSpPr>
        <p:spPr>
          <a:xfrm>
            <a:off x="5638800" y="457200"/>
            <a:ext cx="3048000" cy="5968663"/>
          </a:xfrm>
          <a:prstGeom prst="fram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GB 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Kv‡jv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auvqvq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_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v‡K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Kve©b-WvB-A·vBW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hv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evqy‡Z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wg‡k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evqy‡K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`~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wlZ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</a:t>
            </a:r>
            <a:endParaRPr lang="bn-BD" sz="2800" b="1" dirty="0" smtClean="0">
              <a:solidFill>
                <a:schemeClr val="tx1"/>
              </a:solidFill>
              <a:latin typeface="SutonnyMJ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lcsnap-2016-04-24-18h50m13s29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399" y="1379041"/>
            <a:ext cx="4962749" cy="39701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9600" y="609600"/>
            <a:ext cx="5105400" cy="76944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SutonnyMJ" pitchFamily="2" charset="0"/>
                <a:cs typeface="SutonnyMJ" pitchFamily="2" charset="0"/>
              </a:rPr>
              <a:t>GB </a:t>
            </a:r>
            <a:r>
              <a:rPr lang="en-US" sz="4400" b="1" dirty="0" err="1" smtClean="0">
                <a:latin typeface="SutonnyMJ" pitchFamily="2" charset="0"/>
                <a:cs typeface="SutonnyMJ" pitchFamily="2" charset="0"/>
              </a:rPr>
              <a:t>QwewU‡Z</a:t>
            </a:r>
            <a:r>
              <a:rPr lang="en-US" sz="4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latin typeface="SutonnyMJ" pitchFamily="2" charset="0"/>
                <a:cs typeface="SutonnyMJ" pitchFamily="2" charset="0"/>
              </a:rPr>
              <a:t>wK</a:t>
            </a:r>
            <a:r>
              <a:rPr lang="en-US" sz="4400" b="1" dirty="0" smtClean="0">
                <a:latin typeface="SutonnyMJ" pitchFamily="2" charset="0"/>
                <a:cs typeface="SutonnyMJ" pitchFamily="2" charset="0"/>
              </a:rPr>
              <a:t> †`</a:t>
            </a:r>
            <a:r>
              <a:rPr lang="en-US" sz="4400" b="1" dirty="0" err="1" smtClean="0">
                <a:latin typeface="SutonnyMJ" pitchFamily="2" charset="0"/>
                <a:cs typeface="SutonnyMJ" pitchFamily="2" charset="0"/>
              </a:rPr>
              <a:t>Lv</a:t>
            </a:r>
            <a:r>
              <a:rPr lang="en-US" sz="4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latin typeface="SutonnyMJ" pitchFamily="2" charset="0"/>
                <a:cs typeface="SutonnyMJ" pitchFamily="2" charset="0"/>
              </a:rPr>
              <a:t>hvq</a:t>
            </a:r>
            <a:r>
              <a:rPr lang="en-US" sz="4400" b="1" dirty="0" smtClean="0">
                <a:latin typeface="SutonnyMJ" pitchFamily="2" charset="0"/>
                <a:cs typeface="SutonnyMJ" pitchFamily="2" charset="0"/>
              </a:rPr>
              <a:t>?</a:t>
            </a:r>
            <a:endParaRPr lang="en-US" sz="4400" b="1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5486400"/>
            <a:ext cx="4962748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SutonnyMJ" pitchFamily="2" charset="0"/>
                <a:cs typeface="SutonnyMJ" pitchFamily="2" charset="0"/>
              </a:rPr>
              <a:t>Mvwoi</a:t>
            </a:r>
            <a:r>
              <a:rPr lang="en-US" sz="4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latin typeface="SutonnyMJ" pitchFamily="2" charset="0"/>
                <a:cs typeface="SutonnyMJ" pitchFamily="2" charset="0"/>
              </a:rPr>
              <a:t>Kv‡jv</a:t>
            </a:r>
            <a:r>
              <a:rPr lang="en-US" sz="4400" b="1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400" b="1" dirty="0" err="1" smtClean="0">
                <a:latin typeface="SutonnyMJ" pitchFamily="2" charset="0"/>
                <a:cs typeface="SutonnyMJ" pitchFamily="2" charset="0"/>
              </a:rPr>
              <a:t>auvqv</a:t>
            </a:r>
            <a:endParaRPr lang="en-US" sz="4400" b="1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5029200" y="2971800"/>
            <a:ext cx="685800" cy="6096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ame 6"/>
          <p:cNvSpPr/>
          <p:nvPr/>
        </p:nvSpPr>
        <p:spPr>
          <a:xfrm>
            <a:off x="5715000" y="533400"/>
            <a:ext cx="3124200" cy="57150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evm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, †</a:t>
            </a:r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ijMvwo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, ‡U‡¤</a:t>
            </a:r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úv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A_¨v©r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hvbevn‡bi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auvqv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evqy‡Z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wg‡k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evqy‡K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`~</a:t>
            </a:r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wlZ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</a:t>
            </a:r>
            <a:endParaRPr lang="en-US" sz="3200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1823</TotalTime>
  <Words>448</Words>
  <Application>Microsoft Office PowerPoint</Application>
  <PresentationFormat>On-screen Show (4:3)</PresentationFormat>
  <Paragraphs>72</Paragraphs>
  <Slides>23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Arial</vt:lpstr>
      <vt:lpstr>Calibri</vt:lpstr>
      <vt:lpstr>NikoshBAN</vt:lpstr>
      <vt:lpstr>SutonnyMJ</vt:lpstr>
      <vt:lpstr>Times New Roman</vt:lpstr>
      <vt:lpstr>Trebuchet MS</vt:lpstr>
      <vt:lpstr>Wingdings 3</vt:lpstr>
      <vt:lpstr>Facet</vt:lpstr>
      <vt:lpstr>Packager Shell Object</vt:lpstr>
      <vt:lpstr>PowerPoint Presentation</vt:lpstr>
      <vt:lpstr>PowerPoint Presentation</vt:lpstr>
      <vt:lpstr> ‡MŠZg gRyg`vi cÖavb wkÿK 80 bs d‡Zcyi miKvwi cÖv_wgK we`¨vjq ‡mvbviMuv, bvivqYMÄ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DPE</dc:creator>
  <cp:lastModifiedBy>fatepurgps</cp:lastModifiedBy>
  <cp:revision>276</cp:revision>
  <dcterms:created xsi:type="dcterms:W3CDTF">2006-08-16T00:00:00Z</dcterms:created>
  <dcterms:modified xsi:type="dcterms:W3CDTF">2019-12-01T03:17:18Z</dcterms:modified>
</cp:coreProperties>
</file>