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7DF36D"/>
    <a:srgbClr val="DEEF39"/>
    <a:srgbClr val="91FDCA"/>
    <a:srgbClr val="6EF25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C9475-8452-4E20-8915-72C3B56B2DB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0D8A6-D5E7-42D8-A818-8D916676D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D8A6-D5E7-42D8-A818-8D916676D0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8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“</a:t>
            </a:r>
            <a:r>
              <a:rPr lang="en-US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D8A6-D5E7-42D8-A818-8D916676D0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9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করব।প্রত্যেক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১জনকে </a:t>
            </a:r>
            <a:r>
              <a:rPr lang="en-US" baseline="0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সারসংক্ষেপ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D8A6-D5E7-42D8-A818-8D916676D0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2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96000">
              <a:srgbClr val="7DFFFF">
                <a:alpha val="70000"/>
              </a:srgbClr>
            </a:gs>
            <a:gs pos="4000">
              <a:srgbClr val="7DF36D">
                <a:alpha val="56000"/>
              </a:srgbClr>
            </a:gs>
            <a:gs pos="80000">
              <a:schemeClr val="bg1"/>
            </a:gs>
            <a:gs pos="42000">
              <a:schemeClr val="bg1"/>
            </a:gs>
            <a:gs pos="17000">
              <a:srgbClr val="D2E2BF"/>
            </a:gs>
            <a:gs pos="100000">
              <a:srgbClr val="66FFFF">
                <a:alpha val="7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25400"/>
            <a:ext cx="12188825" cy="6883400"/>
          </a:xfrm>
          <a:prstGeom prst="frame">
            <a:avLst>
              <a:gd name="adj1" fmla="val 1389"/>
            </a:avLst>
          </a:prstGeom>
          <a:gradFill>
            <a:gsLst>
              <a:gs pos="96678">
                <a:srgbClr val="7DFFFF">
                  <a:alpha val="75000"/>
                </a:srgbClr>
              </a:gs>
              <a:gs pos="4000">
                <a:srgbClr val="7DF36D">
                  <a:alpha val="87843"/>
                </a:srgbClr>
              </a:gs>
              <a:gs pos="78000">
                <a:schemeClr val="bg1"/>
              </a:gs>
              <a:gs pos="42000">
                <a:schemeClr val="bg1"/>
              </a:gs>
              <a:gs pos="16000">
                <a:srgbClr val="D2E2BF"/>
              </a:gs>
              <a:gs pos="100000">
                <a:srgbClr val="66FFFF">
                  <a:alpha val="73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361612" y="642139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Nurun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nahar,Meherpur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360" y="154483"/>
            <a:ext cx="844296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115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460" y="3897762"/>
            <a:ext cx="5943601" cy="23083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নুরুন নাহার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কাঁঠালপোতা সরকারি প্রাথমিক বিদ্যালয়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মেহেরপুর সদর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4212" y="1764162"/>
            <a:ext cx="2286000" cy="2133600"/>
            <a:chOff x="531812" y="1447800"/>
            <a:chExt cx="2286000" cy="2133600"/>
          </a:xfrm>
        </p:grpSpPr>
        <p:sp>
          <p:nvSpPr>
            <p:cNvPr id="4" name="Oval 3"/>
            <p:cNvSpPr/>
            <p:nvPr/>
          </p:nvSpPr>
          <p:spPr>
            <a:xfrm>
              <a:off x="531812" y="1447800"/>
              <a:ext cx="2286000" cy="2133600"/>
            </a:xfrm>
            <a:prstGeom prst="ellipse">
              <a:avLst/>
            </a:prstGeom>
            <a:gradFill>
              <a:gsLst>
                <a:gs pos="0">
                  <a:srgbClr val="6EF25C"/>
                </a:gs>
                <a:gs pos="39999">
                  <a:srgbClr val="91FDCA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0412" y="1655617"/>
              <a:ext cx="1828800" cy="175259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66FFFF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 rot="20718024">
            <a:off x="6857775" y="2349863"/>
            <a:ext cx="4127500" cy="35460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744">
            <a:off x="9639872" y="5749713"/>
            <a:ext cx="2237034" cy="76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2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666221"/>
            <a:ext cx="4762500" cy="315753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51812" y="2985063"/>
            <a:ext cx="234659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দুধদোহন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16161" y="2656172"/>
            <a:ext cx="685802" cy="1219200"/>
            <a:chOff x="5789610" y="2667000"/>
            <a:chExt cx="685802" cy="1219200"/>
          </a:xfrm>
        </p:grpSpPr>
        <p:sp>
          <p:nvSpPr>
            <p:cNvPr id="5" name="Right Arrow 4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55712" y="5181600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দুধদোহন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72D912-51A8-4879-A5D6-A31EF35A12D9}"/>
              </a:ext>
            </a:extLst>
          </p:cNvPr>
          <p:cNvSpPr txBox="1"/>
          <p:nvPr/>
        </p:nvSpPr>
        <p:spPr>
          <a:xfrm>
            <a:off x="1430769" y="3470564"/>
            <a:ext cx="984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5212" y="2514600"/>
            <a:ext cx="10210800" cy="3200400"/>
          </a:xfrm>
          <a:prstGeom prst="roundRect">
            <a:avLst>
              <a:gd name="adj" fmla="val 12771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24190" y="1828798"/>
            <a:ext cx="2712822" cy="68580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3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050614"/>
            <a:ext cx="1919288" cy="1556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3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1412" y="1649772"/>
            <a:ext cx="4943475" cy="2693629"/>
            <a:chOff x="1598612" y="1752600"/>
            <a:chExt cx="5476875" cy="31194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612" y="1752600"/>
              <a:ext cx="5476875" cy="3119437"/>
            </a:xfrm>
            <a:prstGeom prst="rect">
              <a:avLst/>
            </a:prstGeom>
            <a:ln w="38100"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712" y="3424237"/>
              <a:ext cx="3152775" cy="14478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649773"/>
            <a:ext cx="4943475" cy="26936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15431" y="4660612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7012" y="4660611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5712" y="5410200"/>
            <a:ext cx="1024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বর্ধনশীল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90660" y="533399"/>
            <a:ext cx="7086600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364673"/>
            <a:ext cx="5029200" cy="309086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1371600"/>
            <a:ext cx="5029200" cy="30839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04035" y="4700406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8090" y="4672697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012" y="5367189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79712" y="304799"/>
            <a:ext cx="7086600" cy="769441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3812" y="1581365"/>
            <a:ext cx="4614059" cy="2827297"/>
            <a:chOff x="946953" y="1981201"/>
            <a:chExt cx="4614059" cy="304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53" y="1981201"/>
              <a:ext cx="4614059" cy="3048000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563" y="3890410"/>
              <a:ext cx="1827212" cy="1138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208563" y="1581366"/>
            <a:ext cx="4634046" cy="2827296"/>
            <a:chOff x="5565062" y="1639598"/>
            <a:chExt cx="4634046" cy="3082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062" y="1639598"/>
              <a:ext cx="4634046" cy="3082636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660" y="3150393"/>
              <a:ext cx="2057400" cy="1543050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204035" y="4572000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3484" y="4630335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79712" y="304799"/>
            <a:ext cx="7086600" cy="769441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363" y="5628693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524000"/>
            <a:ext cx="444817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524000"/>
            <a:ext cx="4448175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4738" y="4405745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1212" y="4343400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612" y="51816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কৃষককে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পরিশ্রমে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79712" y="304799"/>
            <a:ext cx="7086600" cy="769441"/>
          </a:xfrm>
          <a:prstGeom prst="rect">
            <a:avLst/>
          </a:prstGeom>
          <a:noFill/>
          <a:ln>
            <a:solidFill>
              <a:srgbClr val="7DF36D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7DFFFF">
                <a:alpha val="70000"/>
              </a:srgbClr>
            </a:gs>
            <a:gs pos="4000">
              <a:srgbClr val="7DF36D">
                <a:alpha val="56000"/>
              </a:srgbClr>
            </a:gs>
            <a:gs pos="80000">
              <a:schemeClr val="bg1"/>
            </a:gs>
            <a:gs pos="42000">
              <a:schemeClr val="bg1"/>
            </a:gs>
            <a:gs pos="17000">
              <a:srgbClr val="D2E2BF"/>
            </a:gs>
            <a:gs pos="100000">
              <a:srgbClr val="66FFFF">
                <a:alpha val="7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2057400"/>
            <a:ext cx="5257800" cy="2714625"/>
          </a:xfrm>
          <a:prstGeom prst="rect">
            <a:avLst/>
          </a:prstGeom>
          <a:ln>
            <a:solidFill>
              <a:srgbClr val="7DF36D"/>
            </a:solidFill>
          </a:ln>
        </p:spPr>
      </p:pic>
      <p:sp>
        <p:nvSpPr>
          <p:cNvPr id="9" name="Pentagon 8"/>
          <p:cNvSpPr/>
          <p:nvPr/>
        </p:nvSpPr>
        <p:spPr>
          <a:xfrm>
            <a:off x="99145" y="685800"/>
            <a:ext cx="3124200" cy="914400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72D912-51A8-4879-A5D6-A31EF35A12D9}"/>
              </a:ext>
            </a:extLst>
          </p:cNvPr>
          <p:cNvSpPr txBox="1"/>
          <p:nvPr/>
        </p:nvSpPr>
        <p:spPr>
          <a:xfrm>
            <a:off x="253132" y="5105400"/>
            <a:ext cx="1178487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ধানক্ষেত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সবজিক্ষেত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2" y="623455"/>
            <a:ext cx="83820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৬৬ </a:t>
            </a:r>
            <a:r>
              <a:rPr lang="en-US" sz="44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4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540621"/>
            <a:ext cx="4724400" cy="47714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656012" y="1828800"/>
            <a:ext cx="4343400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245" y="1981200"/>
            <a:ext cx="8700367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99145" y="685800"/>
            <a:ext cx="3124200" cy="914400"/>
          </a:xfrm>
          <a:prstGeom prst="homePlate">
            <a:avLst>
              <a:gd name="adj" fmla="val 5303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1012" y="3103418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কৃষিক্ষেত্রে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2057400"/>
            <a:ext cx="4823326" cy="2805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60C2E5-E255-4B4E-9B77-56D576CC5238}"/>
              </a:ext>
            </a:extLst>
          </p:cNvPr>
          <p:cNvSpPr/>
          <p:nvPr/>
        </p:nvSpPr>
        <p:spPr>
          <a:xfrm>
            <a:off x="412460" y="4724400"/>
            <a:ext cx="1135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99145" y="685800"/>
            <a:ext cx="3124200" cy="914400"/>
          </a:xfrm>
          <a:prstGeom prst="homePlate">
            <a:avLst>
              <a:gd name="adj" fmla="val 5303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3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95842" y="2139604"/>
            <a:ext cx="5257800" cy="2554545"/>
          </a:xfrm>
          <a:prstGeom prst="rect">
            <a:avLst/>
          </a:prstGeom>
          <a:gradFill>
            <a:gsLst>
              <a:gs pos="0">
                <a:srgbClr val="91FDCA"/>
              </a:gs>
              <a:gs pos="100000">
                <a:schemeClr val="bg1"/>
              </a:gs>
              <a:gs pos="0">
                <a:schemeClr val="accent4">
                  <a:tint val="15000"/>
                  <a:satMod val="350000"/>
                </a:schemeClr>
              </a:gs>
            </a:gsLst>
            <a:lin ang="2700000" scaled="1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9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 ৪5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29/1২/2019খ্রিস্টাব্দ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0" y="387926"/>
            <a:ext cx="5294024" cy="605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12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44687 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37" y="2482843"/>
            <a:ext cx="5514253" cy="2786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508">
            <a:off x="9084076" y="4057588"/>
            <a:ext cx="2876550" cy="15906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55" flipH="1">
            <a:off x="500906" y="4087941"/>
            <a:ext cx="2876550" cy="15906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663FB78-1C80-4C94-8AED-E3328F3FC23A}"/>
              </a:ext>
            </a:extLst>
          </p:cNvPr>
          <p:cNvSpPr/>
          <p:nvPr/>
        </p:nvSpPr>
        <p:spPr>
          <a:xfrm>
            <a:off x="1672443" y="966561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193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3" y="966612"/>
            <a:ext cx="3124200" cy="404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65" y="966611"/>
            <a:ext cx="1547813" cy="168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79" y="966611"/>
            <a:ext cx="3731233" cy="175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2" y="4987493"/>
            <a:ext cx="3100461" cy="1794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16286"/>
          <a:stretch/>
        </p:blipFill>
        <p:spPr>
          <a:xfrm>
            <a:off x="9827537" y="2748837"/>
            <a:ext cx="2210475" cy="1850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966611"/>
            <a:ext cx="3407753" cy="1928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23" y="4599354"/>
            <a:ext cx="4021990" cy="2207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42" y="3054278"/>
            <a:ext cx="3124200" cy="1595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4599354"/>
            <a:ext cx="3302978" cy="2207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02" y="4615457"/>
            <a:ext cx="1417709" cy="2175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714201"/>
            <a:ext cx="3352125" cy="1885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27012" y="197169"/>
            <a:ext cx="118110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460" y="5962417"/>
            <a:ext cx="8473643" cy="801993"/>
          </a:xfrm>
          <a:prstGeom prst="rec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459" y="5235714"/>
            <a:ext cx="8473643" cy="707886"/>
          </a:xfrm>
          <a:prstGeom prst="rect">
            <a:avLst/>
          </a:prstGeom>
          <a:solidFill>
            <a:srgbClr val="6EF25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412" y="19431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কৃষিক্ষেতে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0212" y="723900"/>
            <a:ext cx="541020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9260" y="3010906"/>
            <a:ext cx="19812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01600">
              <a:srgbClr val="91FDCA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৬6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irect Access Storage 4"/>
          <p:cNvSpPr/>
          <p:nvPr/>
        </p:nvSpPr>
        <p:spPr>
          <a:xfrm>
            <a:off x="4113212" y="3429000"/>
            <a:ext cx="3657600" cy="1756684"/>
          </a:xfrm>
          <a:prstGeom prst="flowChartMagneticDrum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7569" y="1581093"/>
            <a:ext cx="3079865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DD2AA4-A1A4-4598-83E2-01BCE3706B5A}"/>
              </a:ext>
            </a:extLst>
          </p:cNvPr>
          <p:cNvSpPr txBox="1"/>
          <p:nvPr/>
        </p:nvSpPr>
        <p:spPr>
          <a:xfrm>
            <a:off x="484052" y="2882754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4345151"/>
            <a:ext cx="2819400" cy="1360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2412" y="3998135"/>
            <a:ext cx="10287000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১০.2.1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lowchart: Decision 3"/>
          <p:cNvSpPr/>
          <p:nvPr/>
        </p:nvSpPr>
        <p:spPr>
          <a:xfrm>
            <a:off x="608012" y="1971367"/>
            <a:ext cx="10803173" cy="145473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275012" y="533400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980464"/>
            <a:ext cx="4538364" cy="236293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23212" y="4523508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5" y="2001247"/>
            <a:ext cx="4522951" cy="237349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5789610" y="2667000"/>
            <a:ext cx="685802" cy="1219200"/>
            <a:chOff x="5789610" y="2667000"/>
            <a:chExt cx="685802" cy="1219200"/>
          </a:xfrm>
        </p:grpSpPr>
        <p:sp>
          <p:nvSpPr>
            <p:cNvPr id="9" name="Right Arrow 8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0612" y="4495800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8612" y="5638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122612" y="533400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1773382"/>
            <a:ext cx="4724400" cy="2667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075612" y="4724400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0" y="1773382"/>
            <a:ext cx="4662922" cy="2667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6253" y="4724399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কাটা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9610" y="2667000"/>
            <a:ext cx="685802" cy="1219200"/>
            <a:chOff x="5789610" y="2667000"/>
            <a:chExt cx="685802" cy="1219200"/>
          </a:xfrm>
        </p:grpSpPr>
        <p:sp>
          <p:nvSpPr>
            <p:cNvPr id="7" name="Right Arrow 6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5712" y="55626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স্বল্পসংখ্যক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899805"/>
            <a:ext cx="4183601" cy="2515756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77697" y="4918359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3066164" y="533399"/>
            <a:ext cx="5432098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32511" y="2660073"/>
            <a:ext cx="685802" cy="1219200"/>
            <a:chOff x="5789610" y="2667000"/>
            <a:chExt cx="685802" cy="1219200"/>
          </a:xfrm>
        </p:grpSpPr>
        <p:sp>
          <p:nvSpPr>
            <p:cNvPr id="6" name="Right Arrow 5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3812" y="1899805"/>
            <a:ext cx="4486813" cy="2519795"/>
            <a:chOff x="1567727" y="1899805"/>
            <a:chExt cx="4212898" cy="25197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727" y="1899805"/>
              <a:ext cx="4212898" cy="2515756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025" y="3425828"/>
              <a:ext cx="1752600" cy="993772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340520" y="4918360"/>
            <a:ext cx="234659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905002"/>
            <a:ext cx="4656003" cy="2280802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83354" y="4656569"/>
            <a:ext cx="234659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898075"/>
            <a:ext cx="4671446" cy="2287729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890334" y="2646218"/>
            <a:ext cx="685802" cy="1219200"/>
            <a:chOff x="5789610" y="2667000"/>
            <a:chExt cx="685802" cy="1219200"/>
          </a:xfrm>
        </p:grpSpPr>
        <p:sp>
          <p:nvSpPr>
            <p:cNvPr id="8" name="Right Arrow 7"/>
            <p:cNvSpPr/>
            <p:nvPr/>
          </p:nvSpPr>
          <p:spPr>
            <a:xfrm>
              <a:off x="5991061" y="2667000"/>
              <a:ext cx="484351" cy="1219200"/>
            </a:xfrm>
            <a:prstGeom prst="rightArrow">
              <a:avLst>
                <a:gd name="adj1" fmla="val 50000"/>
                <a:gd name="adj2" fmla="val 7002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9610" y="3028950"/>
              <a:ext cx="20144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20267" y="4670424"/>
            <a:ext cx="28761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ছিটানোর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50FF1BD-6730-431B-B1C2-04A53B74D69C}"/>
              </a:ext>
            </a:extLst>
          </p:cNvPr>
          <p:cNvSpPr txBox="1"/>
          <p:nvPr/>
        </p:nvSpPr>
        <p:spPr>
          <a:xfrm>
            <a:off x="2790660" y="533399"/>
            <a:ext cx="7086600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 কি দেখতে পাচ্ছো?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8110" y="5410200"/>
            <a:ext cx="979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5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378</Words>
  <Application>Microsoft Office PowerPoint</Application>
  <PresentationFormat>Custom</PresentationFormat>
  <Paragraphs>69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</dc:creator>
  <cp:lastModifiedBy>RC</cp:lastModifiedBy>
  <cp:revision>87</cp:revision>
  <dcterms:created xsi:type="dcterms:W3CDTF">2006-08-16T00:00:00Z</dcterms:created>
  <dcterms:modified xsi:type="dcterms:W3CDTF">2019-12-01T15:24:14Z</dcterms:modified>
</cp:coreProperties>
</file>