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81" r:id="rId19"/>
    <p:sldId id="282" r:id="rId20"/>
    <p:sldId id="283" r:id="rId21"/>
    <p:sldId id="284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3ECFAD-49E8-43E9-BE36-B98BA56EC22F}" type="presOf" srcId="{FA193D7B-44C6-400A-A289-5A6B7BEE0919}" destId="{9F3D215D-B9A9-4B55-BC7F-A9DFD34D7BB9}" srcOrd="0" destOrd="0" presId="urn:microsoft.com/office/officeart/2005/8/layout/radial5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070F78F6-0454-4815-B27D-D616ED1F2D9E}" type="presOf" srcId="{1C92B957-06EC-432D-848A-524A0ADD74DA}" destId="{7C3DE146-C197-477E-9B54-62B35CA04C12}" srcOrd="0" destOrd="0" presId="urn:microsoft.com/office/officeart/2005/8/layout/radial5"/>
    <dgm:cxn modelId="{250B72E9-10C6-4F27-91F9-B83A03CF6C8B}" type="presOf" srcId="{7B0BB9F4-5B8B-4723-839C-023940F99EB3}" destId="{D2635B99-5E15-4634-97F6-4E2C49C6B78D}" srcOrd="0" destOrd="0" presId="urn:microsoft.com/office/officeart/2005/8/layout/radial5"/>
    <dgm:cxn modelId="{8109709C-A510-4088-8B39-A0A394F08C22}" type="presOf" srcId="{5D108258-C8D7-461D-B75D-DF3285FCB0C1}" destId="{D69937B7-FC12-46B0-8561-4EF747AA33EB}" srcOrd="1" destOrd="0" presId="urn:microsoft.com/office/officeart/2005/8/layout/radial5"/>
    <dgm:cxn modelId="{C244DF93-D486-4B1E-9799-9A67DAF9048F}" type="presOf" srcId="{0634AE45-FAF6-42C5-8D3F-3A52DA7E1A25}" destId="{34E7F907-C3B5-4899-B781-62016A5D3846}" srcOrd="0" destOrd="0" presId="urn:microsoft.com/office/officeart/2005/8/layout/radial5"/>
    <dgm:cxn modelId="{6B2946A0-1051-4441-AAD9-B03264E19B57}" type="presOf" srcId="{F5DC6371-EA38-4833-980E-519D6F5F63A4}" destId="{24339D11-C4A8-42DD-B7B2-328F21C08EA0}" srcOrd="0" destOrd="0" presId="urn:microsoft.com/office/officeart/2005/8/layout/radial5"/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6E20E417-7252-4467-86B4-CB45D1BB8397}" type="presOf" srcId="{F5DC6371-EA38-4833-980E-519D6F5F63A4}" destId="{7B91FD2F-7212-4B61-8600-CAB95F4AFE4A}" srcOrd="1" destOrd="0" presId="urn:microsoft.com/office/officeart/2005/8/layout/radial5"/>
    <dgm:cxn modelId="{D5A25D41-322D-40F3-A5F5-8DA9DC1AE0F0}" type="presOf" srcId="{6B3F518A-FBC7-4650-95DB-500D12CAE92E}" destId="{3C59707F-5B36-4EBE-AE3B-4E7C3378DBCD}" srcOrd="1" destOrd="0" presId="urn:microsoft.com/office/officeart/2005/8/layout/radial5"/>
    <dgm:cxn modelId="{FAE8A9BE-DF62-45C7-81E4-E394DDD75C06}" type="presOf" srcId="{B9C4ED02-4B34-426F-8CD3-39F76B90B555}" destId="{8A7B4C02-90E0-44D8-8214-66F04DA5D5C9}" srcOrd="0" destOrd="0" presId="urn:microsoft.com/office/officeart/2005/8/layout/radial5"/>
    <dgm:cxn modelId="{8D9EE249-C6F9-4592-A62A-0E6575E587C5}" type="presOf" srcId="{68F19985-1F1D-4541-8153-6C64992B73A0}" destId="{419AD0EE-281B-4F08-9716-88341B02E4AD}" srcOrd="0" destOrd="0" presId="urn:microsoft.com/office/officeart/2005/8/layout/radial5"/>
    <dgm:cxn modelId="{0527F897-6B7D-43A0-AA96-1C380EEFC4C2}" type="presOf" srcId="{6B3F518A-FBC7-4650-95DB-500D12CAE92E}" destId="{D15949CA-6395-498C-A124-F6C94DB2ACD3}" srcOrd="0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BF4F890E-82A9-4762-AC5F-438D40F9CBE5}" type="presOf" srcId="{7CDAFCFB-7810-46CC-83BF-145BD6D3ADE6}" destId="{72664F34-6627-462A-A4F9-3AAF4232BFC4}" srcOrd="0" destOrd="0" presId="urn:microsoft.com/office/officeart/2005/8/layout/radial5"/>
    <dgm:cxn modelId="{DA5AE067-46D8-4AC0-B5B1-357444EB4603}" type="presOf" srcId="{5D108258-C8D7-461D-B75D-DF3285FCB0C1}" destId="{267110CD-C13E-423F-9D50-C788AF95B1A2}" srcOrd="0" destOrd="0" presId="urn:microsoft.com/office/officeart/2005/8/layout/radial5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ECA12BA6-F9E3-4324-A13D-0B9EF9BA7355}" type="presOf" srcId="{FA193D7B-44C6-400A-A289-5A6B7BEE0919}" destId="{848BB770-CE92-4A91-9721-7B1B622F0995}" srcOrd="1" destOrd="0" presId="urn:microsoft.com/office/officeart/2005/8/layout/radial5"/>
    <dgm:cxn modelId="{185E9949-C6EF-4891-8EB1-9039268CA99F}" type="presParOf" srcId="{7C3DE146-C197-477E-9B54-62B35CA04C12}" destId="{D2635B99-5E15-4634-97F6-4E2C49C6B78D}" srcOrd="0" destOrd="0" presId="urn:microsoft.com/office/officeart/2005/8/layout/radial5"/>
    <dgm:cxn modelId="{263ADB57-5A51-4CB8-9416-A952E49A593F}" type="presParOf" srcId="{7C3DE146-C197-477E-9B54-62B35CA04C12}" destId="{267110CD-C13E-423F-9D50-C788AF95B1A2}" srcOrd="1" destOrd="0" presId="urn:microsoft.com/office/officeart/2005/8/layout/radial5"/>
    <dgm:cxn modelId="{44BD5D02-1FF5-4C76-9037-2AAB9384F1CE}" type="presParOf" srcId="{267110CD-C13E-423F-9D50-C788AF95B1A2}" destId="{D69937B7-FC12-46B0-8561-4EF747AA33EB}" srcOrd="0" destOrd="0" presId="urn:microsoft.com/office/officeart/2005/8/layout/radial5"/>
    <dgm:cxn modelId="{EDB83BE8-8DBB-459C-96EC-D5F3419C1B10}" type="presParOf" srcId="{7C3DE146-C197-477E-9B54-62B35CA04C12}" destId="{8A7B4C02-90E0-44D8-8214-66F04DA5D5C9}" srcOrd="2" destOrd="0" presId="urn:microsoft.com/office/officeart/2005/8/layout/radial5"/>
    <dgm:cxn modelId="{3B7B333E-29A3-43F8-A927-45B06966174C}" type="presParOf" srcId="{7C3DE146-C197-477E-9B54-62B35CA04C12}" destId="{24339D11-C4A8-42DD-B7B2-328F21C08EA0}" srcOrd="3" destOrd="0" presId="urn:microsoft.com/office/officeart/2005/8/layout/radial5"/>
    <dgm:cxn modelId="{0A32510E-1908-4C4E-AE7B-87598884BCD7}" type="presParOf" srcId="{24339D11-C4A8-42DD-B7B2-328F21C08EA0}" destId="{7B91FD2F-7212-4B61-8600-CAB95F4AFE4A}" srcOrd="0" destOrd="0" presId="urn:microsoft.com/office/officeart/2005/8/layout/radial5"/>
    <dgm:cxn modelId="{0BA7BF1D-6CFF-4848-8055-95AD911D66DA}" type="presParOf" srcId="{7C3DE146-C197-477E-9B54-62B35CA04C12}" destId="{34E7F907-C3B5-4899-B781-62016A5D3846}" srcOrd="4" destOrd="0" presId="urn:microsoft.com/office/officeart/2005/8/layout/radial5"/>
    <dgm:cxn modelId="{B7CD637F-4B81-455F-8B82-CAF13558CC8E}" type="presParOf" srcId="{7C3DE146-C197-477E-9B54-62B35CA04C12}" destId="{D15949CA-6395-498C-A124-F6C94DB2ACD3}" srcOrd="5" destOrd="0" presId="urn:microsoft.com/office/officeart/2005/8/layout/radial5"/>
    <dgm:cxn modelId="{18E04846-2123-4539-869A-D64FE4551206}" type="presParOf" srcId="{D15949CA-6395-498C-A124-F6C94DB2ACD3}" destId="{3C59707F-5B36-4EBE-AE3B-4E7C3378DBCD}" srcOrd="0" destOrd="0" presId="urn:microsoft.com/office/officeart/2005/8/layout/radial5"/>
    <dgm:cxn modelId="{7C87610E-9DB0-4FCD-9F98-A4699480A69B}" type="presParOf" srcId="{7C3DE146-C197-477E-9B54-62B35CA04C12}" destId="{419AD0EE-281B-4F08-9716-88341B02E4AD}" srcOrd="6" destOrd="0" presId="urn:microsoft.com/office/officeart/2005/8/layout/radial5"/>
    <dgm:cxn modelId="{A62A747B-93AE-4D2F-929A-D8EFDED6448B}" type="presParOf" srcId="{7C3DE146-C197-477E-9B54-62B35CA04C12}" destId="{9F3D215D-B9A9-4B55-BC7F-A9DFD34D7BB9}" srcOrd="7" destOrd="0" presId="urn:microsoft.com/office/officeart/2005/8/layout/radial5"/>
    <dgm:cxn modelId="{2803D980-47FE-48AD-928F-768080E1F31E}" type="presParOf" srcId="{9F3D215D-B9A9-4B55-BC7F-A9DFD34D7BB9}" destId="{848BB770-CE92-4A91-9721-7B1B622F0995}" srcOrd="0" destOrd="0" presId="urn:microsoft.com/office/officeart/2005/8/layout/radial5"/>
    <dgm:cxn modelId="{B7546E63-15EB-4DF6-983A-E4B858F5F892}" type="presParOf" srcId="{7C3DE146-C197-477E-9B54-62B35CA04C12}" destId="{72664F34-6627-462A-A4F9-3AAF4232BFC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2B957-06EC-432D-848A-524A0ADD74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0BB9F4-5B8B-4723-839C-023940F99EB3}">
      <dgm:prSet phldrT="[Text]" custT="1"/>
      <dgm:spPr/>
      <dgm:t>
        <a:bodyPr/>
        <a:lstStyle/>
        <a:p>
          <a:pPr algn="ctr"/>
          <a:r>
            <a:rPr lang="ar-EG" sz="3200" dirty="0" smtClean="0"/>
            <a:t>نون ساكن احكام  اربعة</a:t>
          </a:r>
          <a:endParaRPr lang="en-US" sz="4400" dirty="0"/>
        </a:p>
      </dgm:t>
    </dgm:pt>
    <dgm:pt modelId="{D1E3D770-C27D-4C06-8884-9204526F65F4}" type="parTrans" cxnId="{3DEE67F4-836C-4458-868F-87A054C567C1}">
      <dgm:prSet/>
      <dgm:spPr/>
      <dgm:t>
        <a:bodyPr/>
        <a:lstStyle/>
        <a:p>
          <a:endParaRPr lang="en-US"/>
        </a:p>
      </dgm:t>
    </dgm:pt>
    <dgm:pt modelId="{4B243282-E256-4987-9AF8-5468104FDDDB}" type="sibTrans" cxnId="{3DEE67F4-836C-4458-868F-87A054C567C1}">
      <dgm:prSet/>
      <dgm:spPr/>
      <dgm:t>
        <a:bodyPr/>
        <a:lstStyle/>
        <a:p>
          <a:endParaRPr lang="en-US"/>
        </a:p>
      </dgm:t>
    </dgm:pt>
    <dgm:pt modelId="{B9C4ED02-4B34-426F-8CD3-39F76B90B555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ar-EG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اظهار</a:t>
          </a:r>
          <a:endParaRPr lang="en-US" sz="6000" b="1" cap="none" spc="0" dirty="0">
            <a:ln w="11430"/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5D108258-C8D7-461D-B75D-DF3285FCB0C1}" type="parTrans" cxnId="{7E4C1C96-7D97-4A3E-9B3E-1C2C342E2F14}">
      <dgm:prSet/>
      <dgm:spPr/>
      <dgm:t>
        <a:bodyPr/>
        <a:lstStyle/>
        <a:p>
          <a:endParaRPr lang="en-US"/>
        </a:p>
      </dgm:t>
    </dgm:pt>
    <dgm:pt modelId="{D1CE55B7-4281-499E-BA89-E21DF191C4C3}" type="sibTrans" cxnId="{7E4C1C96-7D97-4A3E-9B3E-1C2C342E2F14}">
      <dgm:prSet/>
      <dgm:spPr/>
      <dgm:t>
        <a:bodyPr/>
        <a:lstStyle/>
        <a:p>
          <a:endParaRPr lang="en-US"/>
        </a:p>
      </dgm:t>
    </dgm:pt>
    <dgm:pt modelId="{0634AE45-FAF6-42C5-8D3F-3A52DA7E1A25}">
      <dgm:prSet phldrT="[Text]" custT="1"/>
      <dgm:spPr/>
      <dgm:t>
        <a:bodyPr/>
        <a:lstStyle/>
        <a:p>
          <a:r>
            <a:rPr lang="ar-EG" sz="6000" dirty="0" smtClean="0"/>
            <a:t>اخفاء</a:t>
          </a:r>
          <a:endParaRPr lang="en-US" sz="3000" dirty="0"/>
        </a:p>
      </dgm:t>
    </dgm:pt>
    <dgm:pt modelId="{F5DC6371-EA38-4833-980E-519D6F5F63A4}" type="parTrans" cxnId="{C211D54E-F2C6-457B-A091-00B9A8EDBCEF}">
      <dgm:prSet/>
      <dgm:spPr/>
      <dgm:t>
        <a:bodyPr/>
        <a:lstStyle/>
        <a:p>
          <a:endParaRPr lang="en-US"/>
        </a:p>
      </dgm:t>
    </dgm:pt>
    <dgm:pt modelId="{3EC83E08-77E0-4BEA-B849-E363F9859DF5}" type="sibTrans" cxnId="{C211D54E-F2C6-457B-A091-00B9A8EDBCEF}">
      <dgm:prSet/>
      <dgm:spPr/>
      <dgm:t>
        <a:bodyPr/>
        <a:lstStyle/>
        <a:p>
          <a:endParaRPr lang="en-US"/>
        </a:p>
      </dgm:t>
    </dgm:pt>
    <dgm:pt modelId="{68F19985-1F1D-4541-8153-6C64992B73A0}">
      <dgm:prSet phldrT="[Text]" custT="1"/>
      <dgm:spPr/>
      <dgm:t>
        <a:bodyPr/>
        <a:lstStyle/>
        <a:p>
          <a:r>
            <a:rPr lang="ar-EG" sz="6000" dirty="0" smtClean="0"/>
            <a:t>اقلاب</a:t>
          </a:r>
          <a:endParaRPr lang="en-US" sz="6000" dirty="0"/>
        </a:p>
      </dgm:t>
    </dgm:pt>
    <dgm:pt modelId="{6B3F518A-FBC7-4650-95DB-500D12CAE92E}" type="parTrans" cxnId="{2631C2F3-02CB-4336-9D41-9A3F8585CAF9}">
      <dgm:prSet/>
      <dgm:spPr/>
      <dgm:t>
        <a:bodyPr/>
        <a:lstStyle/>
        <a:p>
          <a:endParaRPr lang="en-US"/>
        </a:p>
      </dgm:t>
    </dgm:pt>
    <dgm:pt modelId="{E4202F8D-F9C1-4979-B505-43D9AB5EEBD8}" type="sibTrans" cxnId="{2631C2F3-02CB-4336-9D41-9A3F8585CAF9}">
      <dgm:prSet/>
      <dgm:spPr/>
      <dgm:t>
        <a:bodyPr/>
        <a:lstStyle/>
        <a:p>
          <a:endParaRPr lang="en-US"/>
        </a:p>
      </dgm:t>
    </dgm:pt>
    <dgm:pt modelId="{7CDAFCFB-7810-46CC-83BF-145BD6D3ADE6}">
      <dgm:prSet phldrT="[Text]" custT="1"/>
      <dgm:spPr/>
      <dgm:t>
        <a:bodyPr/>
        <a:lstStyle/>
        <a:p>
          <a:r>
            <a:rPr lang="ar-EG" sz="6600" dirty="0" smtClean="0"/>
            <a:t>ادغام</a:t>
          </a:r>
          <a:endParaRPr lang="en-US" sz="6600" dirty="0"/>
        </a:p>
      </dgm:t>
    </dgm:pt>
    <dgm:pt modelId="{FA193D7B-44C6-400A-A289-5A6B7BEE0919}" type="parTrans" cxnId="{BE88700E-68AB-4B3A-9CAD-B20BE8A22373}">
      <dgm:prSet/>
      <dgm:spPr/>
      <dgm:t>
        <a:bodyPr/>
        <a:lstStyle/>
        <a:p>
          <a:endParaRPr lang="en-US"/>
        </a:p>
      </dgm:t>
    </dgm:pt>
    <dgm:pt modelId="{EED550D0-8659-4377-8407-D32DFC834D22}" type="sibTrans" cxnId="{BE88700E-68AB-4B3A-9CAD-B20BE8A22373}">
      <dgm:prSet/>
      <dgm:spPr/>
      <dgm:t>
        <a:bodyPr/>
        <a:lstStyle/>
        <a:p>
          <a:endParaRPr lang="en-US"/>
        </a:p>
      </dgm:t>
    </dgm:pt>
    <dgm:pt modelId="{7C3DE146-C197-477E-9B54-62B35CA04C12}" type="pres">
      <dgm:prSet presAssocID="{1C92B957-06EC-432D-848A-524A0ADD74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635B99-5E15-4634-97F6-4E2C49C6B78D}" type="pres">
      <dgm:prSet presAssocID="{7B0BB9F4-5B8B-4723-839C-023940F99EB3}" presName="centerShape" presStyleLbl="node0" presStyleIdx="0" presStyleCnt="1" custScaleX="130002" custScaleY="120717"/>
      <dgm:spPr/>
      <dgm:t>
        <a:bodyPr/>
        <a:lstStyle/>
        <a:p>
          <a:endParaRPr lang="en-US"/>
        </a:p>
      </dgm:t>
    </dgm:pt>
    <dgm:pt modelId="{267110CD-C13E-423F-9D50-C788AF95B1A2}" type="pres">
      <dgm:prSet presAssocID="{5D108258-C8D7-461D-B75D-DF3285FCB0C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69937B7-FC12-46B0-8561-4EF747AA33EB}" type="pres">
      <dgm:prSet presAssocID="{5D108258-C8D7-461D-B75D-DF3285FCB0C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A7B4C02-90E0-44D8-8214-66F04DA5D5C9}" type="pres">
      <dgm:prSet presAssocID="{B9C4ED02-4B34-426F-8CD3-39F76B90B555}" presName="node" presStyleLbl="node1" presStyleIdx="0" presStyleCnt="4" custScaleX="139422" custScaleY="111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39D11-C4A8-42DD-B7B2-328F21C08EA0}" type="pres">
      <dgm:prSet presAssocID="{F5DC6371-EA38-4833-980E-519D6F5F63A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B91FD2F-7212-4B61-8600-CAB95F4AFE4A}" type="pres">
      <dgm:prSet presAssocID="{F5DC6371-EA38-4833-980E-519D6F5F63A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E7F907-C3B5-4899-B781-62016A5D3846}" type="pres">
      <dgm:prSet presAssocID="{0634AE45-FAF6-42C5-8D3F-3A52DA7E1A25}" presName="node" presStyleLbl="node1" presStyleIdx="1" presStyleCnt="4" custScaleX="137677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49CA-6395-498C-A124-F6C94DB2ACD3}" type="pres">
      <dgm:prSet presAssocID="{6B3F518A-FBC7-4650-95DB-500D12CAE92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C59707F-5B36-4EBE-AE3B-4E7C3378DBCD}" type="pres">
      <dgm:prSet presAssocID="{6B3F518A-FBC7-4650-95DB-500D12CAE9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19AD0EE-281B-4F08-9716-88341B02E4AD}" type="pres">
      <dgm:prSet presAssocID="{68F19985-1F1D-4541-8153-6C64992B73A0}" presName="node" presStyleLbl="node1" presStyleIdx="2" presStyleCnt="4" custScaleX="167012" custScaleY="113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D215D-B9A9-4B55-BC7F-A9DFD34D7BB9}" type="pres">
      <dgm:prSet presAssocID="{FA193D7B-44C6-400A-A289-5A6B7BEE0919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48BB770-CE92-4A91-9721-7B1B622F0995}" type="pres">
      <dgm:prSet presAssocID="{FA193D7B-44C6-400A-A289-5A6B7BEE0919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2664F34-6627-462A-A4F9-3AAF4232BFC4}" type="pres">
      <dgm:prSet presAssocID="{7CDAFCFB-7810-46CC-83BF-145BD6D3ADE6}" presName="node" presStyleLbl="node1" presStyleIdx="3" presStyleCnt="4" custScaleX="137410" custScaleY="120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CEE87-A34C-4D08-9DD3-EE34508A5571}" type="presOf" srcId="{5D108258-C8D7-461D-B75D-DF3285FCB0C1}" destId="{D69937B7-FC12-46B0-8561-4EF747AA33EB}" srcOrd="1" destOrd="0" presId="urn:microsoft.com/office/officeart/2005/8/layout/radial5"/>
    <dgm:cxn modelId="{2631C2F3-02CB-4336-9D41-9A3F8585CAF9}" srcId="{7B0BB9F4-5B8B-4723-839C-023940F99EB3}" destId="{68F19985-1F1D-4541-8153-6C64992B73A0}" srcOrd="2" destOrd="0" parTransId="{6B3F518A-FBC7-4650-95DB-500D12CAE92E}" sibTransId="{E4202F8D-F9C1-4979-B505-43D9AB5EEBD8}"/>
    <dgm:cxn modelId="{CF4F1FCB-9A9B-4B28-BEEA-2445BFD7110A}" type="presOf" srcId="{1C92B957-06EC-432D-848A-524A0ADD74DA}" destId="{7C3DE146-C197-477E-9B54-62B35CA04C12}" srcOrd="0" destOrd="0" presId="urn:microsoft.com/office/officeart/2005/8/layout/radial5"/>
    <dgm:cxn modelId="{CA41516F-EB9E-48A9-8A3B-578EB833E4BD}" type="presOf" srcId="{7CDAFCFB-7810-46CC-83BF-145BD6D3ADE6}" destId="{72664F34-6627-462A-A4F9-3AAF4232BFC4}" srcOrd="0" destOrd="0" presId="urn:microsoft.com/office/officeart/2005/8/layout/radial5"/>
    <dgm:cxn modelId="{6D8845B3-997C-4675-B078-BAB6245FF623}" type="presOf" srcId="{FA193D7B-44C6-400A-A289-5A6B7BEE0919}" destId="{9F3D215D-B9A9-4B55-BC7F-A9DFD34D7BB9}" srcOrd="0" destOrd="0" presId="urn:microsoft.com/office/officeart/2005/8/layout/radial5"/>
    <dgm:cxn modelId="{63003408-2AC3-4FA0-B4A2-236837392182}" type="presOf" srcId="{B9C4ED02-4B34-426F-8CD3-39F76B90B555}" destId="{8A7B4C02-90E0-44D8-8214-66F04DA5D5C9}" srcOrd="0" destOrd="0" presId="urn:microsoft.com/office/officeart/2005/8/layout/radial5"/>
    <dgm:cxn modelId="{60D7CFD1-E728-49FD-90E8-13F86B1D423D}" type="presOf" srcId="{F5DC6371-EA38-4833-980E-519D6F5F63A4}" destId="{7B91FD2F-7212-4B61-8600-CAB95F4AFE4A}" srcOrd="1" destOrd="0" presId="urn:microsoft.com/office/officeart/2005/8/layout/radial5"/>
    <dgm:cxn modelId="{C211D54E-F2C6-457B-A091-00B9A8EDBCEF}" srcId="{7B0BB9F4-5B8B-4723-839C-023940F99EB3}" destId="{0634AE45-FAF6-42C5-8D3F-3A52DA7E1A25}" srcOrd="1" destOrd="0" parTransId="{F5DC6371-EA38-4833-980E-519D6F5F63A4}" sibTransId="{3EC83E08-77E0-4BEA-B849-E363F9859DF5}"/>
    <dgm:cxn modelId="{BE88700E-68AB-4B3A-9CAD-B20BE8A22373}" srcId="{7B0BB9F4-5B8B-4723-839C-023940F99EB3}" destId="{7CDAFCFB-7810-46CC-83BF-145BD6D3ADE6}" srcOrd="3" destOrd="0" parTransId="{FA193D7B-44C6-400A-A289-5A6B7BEE0919}" sibTransId="{EED550D0-8659-4377-8407-D32DFC834D22}"/>
    <dgm:cxn modelId="{0930B9E4-95F3-4C56-AA60-0B3CD8D61D14}" type="presOf" srcId="{7B0BB9F4-5B8B-4723-839C-023940F99EB3}" destId="{D2635B99-5E15-4634-97F6-4E2C49C6B78D}" srcOrd="0" destOrd="0" presId="urn:microsoft.com/office/officeart/2005/8/layout/radial5"/>
    <dgm:cxn modelId="{92DAF247-B8EB-41EE-91D2-49166F1D39FC}" type="presOf" srcId="{5D108258-C8D7-461D-B75D-DF3285FCB0C1}" destId="{267110CD-C13E-423F-9D50-C788AF95B1A2}" srcOrd="0" destOrd="0" presId="urn:microsoft.com/office/officeart/2005/8/layout/radial5"/>
    <dgm:cxn modelId="{326AB411-3E2F-4422-86FF-441A317A6C4C}" type="presOf" srcId="{68F19985-1F1D-4541-8153-6C64992B73A0}" destId="{419AD0EE-281B-4F08-9716-88341B02E4AD}" srcOrd="0" destOrd="0" presId="urn:microsoft.com/office/officeart/2005/8/layout/radial5"/>
    <dgm:cxn modelId="{5E3F84E8-863B-4BB5-A257-A41106B1D606}" type="presOf" srcId="{0634AE45-FAF6-42C5-8D3F-3A52DA7E1A25}" destId="{34E7F907-C3B5-4899-B781-62016A5D3846}" srcOrd="0" destOrd="0" presId="urn:microsoft.com/office/officeart/2005/8/layout/radial5"/>
    <dgm:cxn modelId="{A5023FDC-16D0-4524-87DD-E5440C7B8439}" type="presOf" srcId="{F5DC6371-EA38-4833-980E-519D6F5F63A4}" destId="{24339D11-C4A8-42DD-B7B2-328F21C08EA0}" srcOrd="0" destOrd="0" presId="urn:microsoft.com/office/officeart/2005/8/layout/radial5"/>
    <dgm:cxn modelId="{3DEE67F4-836C-4458-868F-87A054C567C1}" srcId="{1C92B957-06EC-432D-848A-524A0ADD74DA}" destId="{7B0BB9F4-5B8B-4723-839C-023940F99EB3}" srcOrd="0" destOrd="0" parTransId="{D1E3D770-C27D-4C06-8884-9204526F65F4}" sibTransId="{4B243282-E256-4987-9AF8-5468104FDDDB}"/>
    <dgm:cxn modelId="{32A8BB06-E0FC-4E3B-98A0-41040A1FE994}" type="presOf" srcId="{6B3F518A-FBC7-4650-95DB-500D12CAE92E}" destId="{3C59707F-5B36-4EBE-AE3B-4E7C3378DBCD}" srcOrd="1" destOrd="0" presId="urn:microsoft.com/office/officeart/2005/8/layout/radial5"/>
    <dgm:cxn modelId="{7E4C1C96-7D97-4A3E-9B3E-1C2C342E2F14}" srcId="{7B0BB9F4-5B8B-4723-839C-023940F99EB3}" destId="{B9C4ED02-4B34-426F-8CD3-39F76B90B555}" srcOrd="0" destOrd="0" parTransId="{5D108258-C8D7-461D-B75D-DF3285FCB0C1}" sibTransId="{D1CE55B7-4281-499E-BA89-E21DF191C4C3}"/>
    <dgm:cxn modelId="{AE1CF458-6924-4DB2-97DB-2B1435ECFF53}" type="presOf" srcId="{FA193D7B-44C6-400A-A289-5A6B7BEE0919}" destId="{848BB770-CE92-4A91-9721-7B1B622F0995}" srcOrd="1" destOrd="0" presId="urn:microsoft.com/office/officeart/2005/8/layout/radial5"/>
    <dgm:cxn modelId="{D872A763-A9ED-4173-B93E-769A344F3839}" type="presOf" srcId="{6B3F518A-FBC7-4650-95DB-500D12CAE92E}" destId="{D15949CA-6395-498C-A124-F6C94DB2ACD3}" srcOrd="0" destOrd="0" presId="urn:microsoft.com/office/officeart/2005/8/layout/radial5"/>
    <dgm:cxn modelId="{1D6EAED2-363D-4080-B70C-ABDDE6CBD46B}" type="presParOf" srcId="{7C3DE146-C197-477E-9B54-62B35CA04C12}" destId="{D2635B99-5E15-4634-97F6-4E2C49C6B78D}" srcOrd="0" destOrd="0" presId="urn:microsoft.com/office/officeart/2005/8/layout/radial5"/>
    <dgm:cxn modelId="{C62F0177-13FF-47A8-94F1-D5D91C6B1867}" type="presParOf" srcId="{7C3DE146-C197-477E-9B54-62B35CA04C12}" destId="{267110CD-C13E-423F-9D50-C788AF95B1A2}" srcOrd="1" destOrd="0" presId="urn:microsoft.com/office/officeart/2005/8/layout/radial5"/>
    <dgm:cxn modelId="{F162D1EF-9E6E-4754-A7A6-F5D20D59A299}" type="presParOf" srcId="{267110CD-C13E-423F-9D50-C788AF95B1A2}" destId="{D69937B7-FC12-46B0-8561-4EF747AA33EB}" srcOrd="0" destOrd="0" presId="urn:microsoft.com/office/officeart/2005/8/layout/radial5"/>
    <dgm:cxn modelId="{1EE33B5D-E11B-4789-A201-7AAFFEBB1877}" type="presParOf" srcId="{7C3DE146-C197-477E-9B54-62B35CA04C12}" destId="{8A7B4C02-90E0-44D8-8214-66F04DA5D5C9}" srcOrd="2" destOrd="0" presId="urn:microsoft.com/office/officeart/2005/8/layout/radial5"/>
    <dgm:cxn modelId="{57B40310-F425-4016-B482-E07E6C638C61}" type="presParOf" srcId="{7C3DE146-C197-477E-9B54-62B35CA04C12}" destId="{24339D11-C4A8-42DD-B7B2-328F21C08EA0}" srcOrd="3" destOrd="0" presId="urn:microsoft.com/office/officeart/2005/8/layout/radial5"/>
    <dgm:cxn modelId="{C7DD52A1-A7E0-4945-A429-BFE9F9409F6E}" type="presParOf" srcId="{24339D11-C4A8-42DD-B7B2-328F21C08EA0}" destId="{7B91FD2F-7212-4B61-8600-CAB95F4AFE4A}" srcOrd="0" destOrd="0" presId="urn:microsoft.com/office/officeart/2005/8/layout/radial5"/>
    <dgm:cxn modelId="{80E76018-EBA2-4356-9D5E-492BA71CBA7B}" type="presParOf" srcId="{7C3DE146-C197-477E-9B54-62B35CA04C12}" destId="{34E7F907-C3B5-4899-B781-62016A5D3846}" srcOrd="4" destOrd="0" presId="urn:microsoft.com/office/officeart/2005/8/layout/radial5"/>
    <dgm:cxn modelId="{13F4E48F-B2F8-4C47-9865-837E87CEC524}" type="presParOf" srcId="{7C3DE146-C197-477E-9B54-62B35CA04C12}" destId="{D15949CA-6395-498C-A124-F6C94DB2ACD3}" srcOrd="5" destOrd="0" presId="urn:microsoft.com/office/officeart/2005/8/layout/radial5"/>
    <dgm:cxn modelId="{AE36D148-3E05-4C1B-9470-3AAFFA2BF173}" type="presParOf" srcId="{D15949CA-6395-498C-A124-F6C94DB2ACD3}" destId="{3C59707F-5B36-4EBE-AE3B-4E7C3378DBCD}" srcOrd="0" destOrd="0" presId="urn:microsoft.com/office/officeart/2005/8/layout/radial5"/>
    <dgm:cxn modelId="{C4A46AA5-BFEE-4EC8-BC39-8E6256BE5C36}" type="presParOf" srcId="{7C3DE146-C197-477E-9B54-62B35CA04C12}" destId="{419AD0EE-281B-4F08-9716-88341B02E4AD}" srcOrd="6" destOrd="0" presId="urn:microsoft.com/office/officeart/2005/8/layout/radial5"/>
    <dgm:cxn modelId="{31D83BFC-2965-4175-9690-23BD60C4A884}" type="presParOf" srcId="{7C3DE146-C197-477E-9B54-62B35CA04C12}" destId="{9F3D215D-B9A9-4B55-BC7F-A9DFD34D7BB9}" srcOrd="7" destOrd="0" presId="urn:microsoft.com/office/officeart/2005/8/layout/radial5"/>
    <dgm:cxn modelId="{8DFBEC1B-0E66-42B6-8588-32756C757679}" type="presParOf" srcId="{9F3D215D-B9A9-4B55-BC7F-A9DFD34D7BB9}" destId="{848BB770-CE92-4A91-9721-7B1B622F0995}" srcOrd="0" destOrd="0" presId="urn:microsoft.com/office/officeart/2005/8/layout/radial5"/>
    <dgm:cxn modelId="{A6F1627A-2A39-42F7-B5BB-BCAC7DDA53B8}" type="presParOf" srcId="{7C3DE146-C197-477E-9B54-62B35CA04C12}" destId="{72664F34-6627-462A-A4F9-3AAF4232BFC4}" srcOrd="8" destOrd="0" presId="urn:microsoft.com/office/officeart/2005/8/layout/radial5"/>
  </dgm:cxnLst>
  <dgm:bg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90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947E-DB19-47EC-A4BC-938F9E5DED20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775D-DE03-4FD4-AB73-F1D6D7555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সংশ্লিষ্ট ছবি (মাখরাজ) দ্বারা শিক্ষার্থীদের স্বাগতম জানানো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1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মহোদয়- নিজ বিদ্যালয়ের ক্ষেত্রে এই স্লাইডটি চাইলে </a:t>
            </a:r>
            <a:r>
              <a:rPr lang="en-US" sz="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Hide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করেও রাখতে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5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D775D-DE03-4FD4-AB73-F1D6D7555CA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7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জানিয়ে শিক্ষক মহোদয় পাঠ শেষ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1DB88-123C-4D02-A648-267F7EC15C8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B645-68CF-4AB3-842C-C04F9ABC88C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57A8-AFC4-4FA4-8B58-EDE3420A9C19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B91F-0688-46A7-BA3C-46768C21780C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3852-5AEF-4C09-9226-98D6B9DC331C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94001-44B2-47AE-9049-9F99FF53E5FD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21E1-D12E-4652-897B-6326D779F18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8D0C5-71C2-45A3-9FCB-4B157460FC1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FF7-EA85-4E5D-8410-E8D39955AF0F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19E2-25D1-4895-98CC-C49B44ADD79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BD6F-6E86-442B-9BAB-DB42FD2140F7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D287C-F107-446C-B658-6C5C06E99CE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ssan88onl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???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d. Yunus Azad\Desktop\1_832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3154597"/>
          </a:xfrm>
          <a:prstGeom prst="rect">
            <a:avLst/>
          </a:prstGeom>
          <a:noFill/>
        </p:spPr>
        <p:txBody>
          <a:bodyPr wrap="square" lIns="91328" tIns="45664" rIns="91328" bIns="45664" rtlCol="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9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28700" b="1" dirty="0">
              <a:ln w="11430"/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0F87-E4AD-4D5A-B87E-419E2656F18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958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9145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নুন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সাকিন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4648200" y="2209800"/>
            <a:ext cx="4114800" cy="419100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সাকিনওয়ালা</a:t>
            </a:r>
            <a:endParaRPr lang="en-US" sz="4800" dirty="0" smtClean="0"/>
          </a:p>
          <a:p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নুন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সাকিন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9600" dirty="0" smtClean="0"/>
          </a:p>
          <a:p>
            <a:pPr algn="ctr"/>
            <a:r>
              <a:rPr lang="en-US" sz="4800" dirty="0" smtClean="0"/>
              <a:t>  </a:t>
            </a:r>
          </a:p>
          <a:p>
            <a:pPr algn="ctr"/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2209800"/>
            <a:ext cx="3352800" cy="434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AB8B-9F5C-4183-A5C6-65BDA5C7299F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মবাইলঃ ০১৭৯৪৮৬৩১৮৬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81000" y="0"/>
            <a:ext cx="8763000" cy="1981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তানভীন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29200" y="2057400"/>
            <a:ext cx="3733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2057400"/>
            <a:ext cx="4114800" cy="449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 যবর</a:t>
            </a:r>
            <a:endParaRPr lang="en-US" sz="4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4653-C427-4E0A-B8E4-83B82BEA0072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দুইযের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702B5-C73C-4A6F-8102-E0C6A70F0FA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105400" y="685800"/>
            <a:ext cx="3733800" cy="5791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ar-EG" sz="41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/>
                <a:cs typeface="Arabic Typesetting"/>
              </a:rPr>
              <a:t>اٌ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685800"/>
            <a:ext cx="4114800" cy="586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দুইপেশ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1905000" y="4343400"/>
            <a:ext cx="54864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EG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تنوين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বলে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।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D0D1-9381-450B-A9F5-A081C57F10E3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শ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FFF00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اً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اَنْ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94C9-0AFA-4215-BC5E-BCD64EB441C5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اٍ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اِنْ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42E1-105B-4126-A88C-7DD7917AB7D6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3810001" cy="365125"/>
          </a:xfrm>
        </p:spPr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  </a:t>
            </a:r>
            <a:r>
              <a:rPr lang="bn-BD" dirty="0" smtClean="0"/>
              <a:t>মোবাঃ ০১৭</a:t>
            </a:r>
            <a:r>
              <a:rPr lang="bn-IN" smtClean="0"/>
              <a:t>৯৪৮৬৩১৮৬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39624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اٌ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53000" y="762000"/>
            <a:ext cx="3810000" cy="5715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640080" bIns="0" rtlCol="0" anchor="ctr" anchorCtr="1"/>
          <a:lstStyle/>
          <a:p>
            <a:pPr algn="ctr"/>
            <a:r>
              <a:rPr lang="ar-EG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اُنْ</a:t>
            </a:r>
            <a:endParaRPr lang="en-US" sz="1600" dirty="0"/>
          </a:p>
        </p:txBody>
      </p:sp>
      <p:sp>
        <p:nvSpPr>
          <p:cNvPr id="6" name="Left-Right Arrow 5"/>
          <p:cNvSpPr/>
          <p:nvPr/>
        </p:nvSpPr>
        <p:spPr>
          <a:xfrm rot="2557778">
            <a:off x="3045204" y="1211948"/>
            <a:ext cx="2819400" cy="2667000"/>
          </a:xfrm>
          <a:prstGeom prst="leftRightArrow">
            <a:avLst>
              <a:gd name="adj1" fmla="val 50000"/>
              <a:gd name="adj2" fmla="val 174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/>
              <a:t>মুলত</a:t>
            </a:r>
            <a:endParaRPr lang="en-US" sz="7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429-F8C9-4700-8A7E-F86A22787E71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654050"/>
          </a:xfrm>
        </p:spPr>
        <p:txBody>
          <a:bodyPr/>
          <a:lstStyle/>
          <a:p>
            <a:r>
              <a:rPr lang="bn-BD" dirty="0" smtClean="0">
                <a:solidFill>
                  <a:srgbClr val="002060"/>
                </a:solidFill>
              </a:rPr>
              <a:t>মোঃ আব</a:t>
            </a:r>
            <a:r>
              <a:rPr lang="bn-IN" dirty="0" smtClean="0">
                <a:solidFill>
                  <a:srgbClr val="00206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002060"/>
                </a:solidFill>
              </a:rPr>
              <a:t> মোবাঃ ০১৭</a:t>
            </a:r>
            <a:r>
              <a:rPr lang="bn-IN" dirty="0" smtClean="0">
                <a:solidFill>
                  <a:srgbClr val="002060"/>
                </a:solidFill>
              </a:rPr>
              <a:t>৯৪৮৬৩১৮৬ 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1AFF-1171-4880-804F-10E4652DE40A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533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600" dirty="0" smtClean="0">
                <a:solidFill>
                  <a:schemeClr val="tx1"/>
                </a:solidFill>
              </a:rPr>
              <a:t>মোঃ আব</a:t>
            </a:r>
            <a:r>
              <a:rPr lang="bn-IN" sz="1600" dirty="0" smtClean="0">
                <a:solidFill>
                  <a:schemeClr val="tx1"/>
                </a:solidFill>
              </a:rPr>
              <a:t>দুল ওয়াহেদ জিহাদী</a:t>
            </a:r>
            <a:r>
              <a:rPr lang="bn-BD" sz="1600" dirty="0" smtClean="0">
                <a:solidFill>
                  <a:schemeClr val="tx1"/>
                </a:solidFill>
              </a:rPr>
              <a:t> মোবাঃ ০১৭</a:t>
            </a:r>
            <a:r>
              <a:rPr lang="bn-IN" sz="1600" dirty="0" smtClean="0">
                <a:solidFill>
                  <a:schemeClr val="tx1"/>
                </a:solidFill>
              </a:rPr>
              <a:t>৯৪৮৬৩১৮৬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মোঃ আবুল হাসান মোবাঃ ০১৭৪৫৫৭১৪৩৬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1000" y="228600"/>
            <a:ext cx="2288196" cy="2209800"/>
            <a:chOff x="5789006" y="-253083"/>
            <a:chExt cx="2288196" cy="1832549"/>
          </a:xfrm>
        </p:grpSpPr>
        <p:sp>
          <p:nvSpPr>
            <p:cNvPr id="5" name="Oval 4"/>
            <p:cNvSpPr/>
            <p:nvPr/>
          </p:nvSpPr>
          <p:spPr>
            <a:xfrm>
              <a:off x="5789006" y="-253083"/>
              <a:ext cx="2288196" cy="183254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6170006" y="51719"/>
              <a:ext cx="1600200" cy="12749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b="1" kern="1200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اظهار</a:t>
              </a:r>
              <a:endParaRPr lang="en-US" sz="6000" b="1" kern="1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834998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5113"/>
            <a:ext cx="9144000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>
            <a:off x="457200" y="533400"/>
            <a:ext cx="2741004" cy="1870100"/>
            <a:chOff x="2819402" y="4478982"/>
            <a:chExt cx="2741004" cy="1870100"/>
          </a:xfrm>
        </p:grpSpPr>
        <p:sp>
          <p:nvSpPr>
            <p:cNvPr id="6" name="Oval 5"/>
            <p:cNvSpPr/>
            <p:nvPr/>
          </p:nvSpPr>
          <p:spPr>
            <a:xfrm>
              <a:off x="2819402" y="4478982"/>
              <a:ext cx="2741004" cy="18701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220813" y="4752852"/>
              <a:ext cx="1938182" cy="132236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000" kern="1200" dirty="0" smtClean="0"/>
                <a:t>اقلاب</a:t>
              </a:r>
              <a:endParaRPr lang="en-US" sz="6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330" y="693048"/>
            <a:ext cx="8381988" cy="53859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336" tIns="45668" rIns="91336" bIns="45668" rtlCol="0">
            <a:spAutoFit/>
          </a:bodyPr>
          <a:lstStyle/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ar-EG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ওয়াহেদ জিহাদী 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সুপার।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 বালিকা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পীরগাছা,রংপুর।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নম্বর –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১৭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৯৪৮৬৩১৮৬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abdulwahedaz361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-177777" y="5863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4B67-03AB-4472-8C1C-7C9DF4B7CC5B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07" y="693048"/>
            <a:ext cx="2274418" cy="210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৯৮৬৩১৮৬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3622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oup 5"/>
          <p:cNvGrpSpPr/>
          <p:nvPr/>
        </p:nvGrpSpPr>
        <p:grpSpPr>
          <a:xfrm>
            <a:off x="762000" y="1"/>
            <a:ext cx="2362200" cy="2286000"/>
            <a:chOff x="763095" y="2124207"/>
            <a:chExt cx="2255175" cy="1981209"/>
          </a:xfrm>
        </p:grpSpPr>
        <p:sp>
          <p:nvSpPr>
            <p:cNvPr id="7" name="Oval 6"/>
            <p:cNvSpPr/>
            <p:nvPr/>
          </p:nvSpPr>
          <p:spPr>
            <a:xfrm>
              <a:off x="763095" y="2124207"/>
              <a:ext cx="2255175" cy="19812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093358" y="2414348"/>
              <a:ext cx="1594649" cy="1400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EG" sz="6600" kern="1200" dirty="0" smtClean="0"/>
                <a:t>ادغام</a:t>
              </a:r>
              <a:endParaRPr lang="en-US" sz="66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155-DB6C-44E6-A0C4-6D4BC4E63740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14800" cy="365125"/>
          </a:xfrm>
        </p:spPr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মোঃ আব</a:t>
            </a:r>
            <a:r>
              <a:rPr lang="bn-IN" dirty="0" smtClean="0">
                <a:solidFill>
                  <a:srgbClr val="7030A0"/>
                </a:solidFill>
              </a:rPr>
              <a:t>দুল ওয়াহেদ জিহাদী</a:t>
            </a:r>
            <a:r>
              <a:rPr lang="bn-BD" dirty="0" smtClean="0">
                <a:solidFill>
                  <a:srgbClr val="7030A0"/>
                </a:solidFill>
              </a:rPr>
              <a:t> মোবাঃ ০১৭</a:t>
            </a:r>
            <a:r>
              <a:rPr lang="bn-IN" dirty="0" smtClean="0">
                <a:solidFill>
                  <a:srgbClr val="7030A0"/>
                </a:solidFill>
              </a:rPr>
              <a:t>৯৪৮৬৩১৮৬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382000" cy="621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810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381000"/>
            <a:ext cx="1828800" cy="121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দলীয়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304800"/>
            <a:ext cx="33528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৪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প্রকারের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সংজ্ঞ্যা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ও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উদাহরন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লিখ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 </a:t>
            </a:r>
          </a:p>
          <a:p>
            <a:pPr algn="ctr"/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884F4-761E-47B9-BC27-184479D80BE8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5257800" cy="30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sz="1800" dirty="0" smtClean="0">
                <a:solidFill>
                  <a:schemeClr val="tx1"/>
                </a:solidFill>
              </a:rPr>
              <a:t>মোঃ আব</a:t>
            </a:r>
            <a:r>
              <a:rPr lang="bn-IN" sz="1800" dirty="0" smtClean="0">
                <a:solidFill>
                  <a:schemeClr val="tx1"/>
                </a:solidFill>
              </a:rPr>
              <a:t>দুল ওয়াহেদ জিহাদী</a:t>
            </a:r>
            <a:r>
              <a:rPr lang="bn-BD" sz="1800" dirty="0" smtClean="0">
                <a:solidFill>
                  <a:schemeClr val="tx1"/>
                </a:solidFill>
              </a:rPr>
              <a:t> মোবাঃ ০১৭</a:t>
            </a:r>
            <a:r>
              <a:rPr lang="bn-IN" sz="1800" dirty="0" smtClean="0">
                <a:solidFill>
                  <a:schemeClr val="tx1"/>
                </a:solidFill>
              </a:rPr>
              <a:t>৯৪৮৬৩১৮৬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graphicEl>
                                              <a:dgm id="{D2635B99-5E15-4634-97F6-4E2C49C6B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graphicEl>
                                              <a:dgm id="{267110CD-C13E-423F-9D50-C788AF95B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8A7B4C02-90E0-44D8-8214-66F04DA5D5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24339D11-C4A8-42DD-B7B2-328F21C08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graphicEl>
                                              <a:dgm id="{34E7F907-C3B5-4899-B781-62016A5D3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D15949CA-6395-498C-A124-F6C94DB2A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419AD0EE-281B-4F08-9716-88341B02E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graphicEl>
                                              <a:dgm id="{9F3D215D-B9A9-4B55-BC7F-A9DFD34D7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72664F34-6627-462A-A4F9-3AAF4232B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build="p" animBg="1"/>
      <p:bldP spid="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1524000" y="609600"/>
            <a:ext cx="4419600" cy="1219200"/>
          </a:xfrm>
          <a:prstGeom prst="flowChartMultidocumen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মূল্যায়ন</a:t>
            </a:r>
            <a:endParaRPr lang="en-US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305800" cy="41148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Font typeface="Wingdings" pitchFamily="2" charset="2"/>
              <a:buChar char="v"/>
            </a:pP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তানভীন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 </a:t>
            </a:r>
            <a:r>
              <a:rPr lang="en-US" sz="4400" dirty="0" err="1" smtClean="0"/>
              <a:t>নুন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সাকিন</a:t>
            </a:r>
            <a:r>
              <a:rPr lang="en-US" sz="4400" dirty="0" smtClean="0"/>
              <a:t> ও </a:t>
            </a:r>
            <a:r>
              <a:rPr lang="en-US" sz="4400" dirty="0" err="1" smtClean="0"/>
              <a:t>তানবীনের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আহকাম</a:t>
            </a:r>
            <a:r>
              <a:rPr lang="en-US" sz="4400" dirty="0" smtClean="0"/>
              <a:t>        	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ইজহারের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উদাহরন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দাও</a:t>
            </a:r>
            <a:r>
              <a:rPr lang="en-US" sz="4400" dirty="0" smtClean="0"/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 </a:t>
            </a:r>
            <a:r>
              <a:rPr lang="en-US" sz="4400" dirty="0" err="1" smtClean="0"/>
              <a:t>ইদগামের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হরফ</a:t>
            </a:r>
            <a:r>
              <a:rPr lang="en-US" sz="4400" dirty="0" smtClean="0"/>
              <a:t> </a:t>
            </a:r>
            <a:r>
              <a:rPr lang="en-US" sz="4400" dirty="0" err="1" smtClean="0"/>
              <a:t>কয়টি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?</a:t>
            </a:r>
          </a:p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0660-47DC-40AF-963D-47B9FAA6ECA9}" type="datetime1">
              <a:rPr lang="en-US" sz="2800" smtClean="0">
                <a:solidFill>
                  <a:srgbClr val="002060"/>
                </a:solidFill>
              </a:rPr>
              <a:pPr/>
              <a:t>12/1/2019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54102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002060"/>
                </a:solidFill>
              </a:rPr>
              <a:t>মোঃ আব</a:t>
            </a:r>
            <a:r>
              <a:rPr lang="bn-IN" sz="1800" dirty="0" smtClean="0">
                <a:solidFill>
                  <a:srgbClr val="002060"/>
                </a:solidFill>
              </a:rPr>
              <a:t>দুল ওয়াহেদ জিহাদী</a:t>
            </a:r>
            <a:r>
              <a:rPr lang="bn-BD" sz="1800" dirty="0" smtClean="0">
                <a:solidFill>
                  <a:srgbClr val="002060"/>
                </a:solidFill>
              </a:rPr>
              <a:t> মোবাঃ ০১৭</a:t>
            </a:r>
            <a:r>
              <a:rPr lang="bn-IN" sz="1800" dirty="0" smtClean="0">
                <a:solidFill>
                  <a:srgbClr val="002060"/>
                </a:solidFill>
              </a:rPr>
              <a:t>৯৪৮৬৩১৮৬ 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838200"/>
            <a:ext cx="5562600" cy="1828800"/>
          </a:xfrm>
          <a:prstGeom prst="flowChartDecision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বাড়ির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কাজ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066800" y="2895600"/>
            <a:ext cx="7010400" cy="3124200"/>
          </a:xfrm>
          <a:prstGeom prst="flowChartDocumen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ইখফা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হরফ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কয়টি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ও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কি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উদাহরণ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সহ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লিখে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আনবে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3AC9-E32F-4F71-A620-BABCB96DBF62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95800" cy="501650"/>
          </a:xfrm>
        </p:spPr>
        <p:txBody>
          <a:bodyPr/>
          <a:lstStyle/>
          <a:p>
            <a:r>
              <a:rPr lang="bn-BD" sz="1800" dirty="0" smtClean="0">
                <a:solidFill>
                  <a:srgbClr val="FF0000"/>
                </a:solidFill>
              </a:rPr>
              <a:t>মোঃ আব</a:t>
            </a:r>
            <a:r>
              <a:rPr lang="bn-IN" sz="1800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sz="1800" dirty="0" smtClean="0">
                <a:solidFill>
                  <a:srgbClr val="FF0000"/>
                </a:solidFill>
              </a:rPr>
              <a:t> মোবাঃ ০১৭</a:t>
            </a:r>
            <a:r>
              <a:rPr lang="bn-IN" sz="1800" dirty="0" smtClean="0">
                <a:solidFill>
                  <a:srgbClr val="FF0000"/>
                </a:solidFill>
              </a:rPr>
              <a:t>৯৪৮৬৩১৮৬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1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5" y="71437"/>
            <a:ext cx="8941669" cy="664368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162" y="533400"/>
            <a:ext cx="8881838" cy="1862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15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8BF6-8BAE-4D24-BE95-C060B473E0CF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191000" cy="365125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6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-533400" y="152400"/>
            <a:ext cx="9372599" cy="6858001"/>
            <a:chOff x="2114634" y="670694"/>
            <a:chExt cx="8084033" cy="5262917"/>
          </a:xfrm>
        </p:grpSpPr>
        <p:pic>
          <p:nvPicPr>
            <p:cNvPr id="8" name="Picture 7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9" name="Picture 8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-166051" y="2951379"/>
              <a:ext cx="5045392" cy="484021"/>
            </a:xfrm>
            <a:prstGeom prst="rect">
              <a:avLst/>
            </a:prstGeom>
          </p:spPr>
        </p:pic>
        <p:pic>
          <p:nvPicPr>
            <p:cNvPr id="10" name="Picture 9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11" name="Picture 10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769250" y="5582750"/>
              <a:ext cx="3304140" cy="350861"/>
            </a:xfrm>
            <a:prstGeom prst="rect">
              <a:avLst/>
            </a:prstGeom>
          </p:spPr>
        </p:pic>
        <p:pic>
          <p:nvPicPr>
            <p:cNvPr id="12" name="Picture 11" descr="flowerruler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7091" y="670696"/>
              <a:ext cx="4845824" cy="350861"/>
            </a:xfrm>
            <a:prstGeom prst="rect">
              <a:avLst/>
            </a:prstGeom>
          </p:spPr>
        </p:pic>
        <p:pic>
          <p:nvPicPr>
            <p:cNvPr id="13" name="Picture 12" descr="flowerruler.gif"/>
            <p:cNvPicPr>
              <a:picLocks noChangeAspect="1"/>
            </p:cNvPicPr>
            <p:nvPr/>
          </p:nvPicPr>
          <p:blipFill rotWithShape="1">
            <a:blip r:embed="rId4"/>
            <a:srcRect l="31815" b="10702"/>
            <a:stretch/>
          </p:blipFill>
          <p:spPr>
            <a:xfrm rot="10800000">
              <a:off x="6828803" y="670696"/>
              <a:ext cx="3304140" cy="432223"/>
            </a:xfrm>
            <a:prstGeom prst="rect">
              <a:avLst/>
            </a:prstGeom>
          </p:spPr>
        </p:pic>
      </p:grp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440096"/>
              </p:ext>
            </p:extLst>
          </p:nvPr>
        </p:nvGraphicFramePr>
        <p:xfrm>
          <a:off x="304800" y="555381"/>
          <a:ext cx="8382000" cy="5693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robat Document" r:id="rId5" imgW="5181566" imgH="6762570" progId="AcroExch.Document.7">
                  <p:link updateAutomatic="1"/>
                </p:oleObj>
              </mc:Choice>
              <mc:Fallback>
                <p:oleObj name="Acrobat Document" r:id="rId5" imgW="5181566" imgH="6762570" progId="AcroExch.Document.7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55381"/>
                        <a:ext cx="8382000" cy="5693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orizontal Scroll 16"/>
          <p:cNvSpPr/>
          <p:nvPr/>
        </p:nvSpPr>
        <p:spPr>
          <a:xfrm>
            <a:off x="457200" y="3962400"/>
            <a:ext cx="8077200" cy="2438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3q</a:t>
            </a:r>
          </a:p>
          <a:p>
            <a:pPr algn="ctr"/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byb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mvwKb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6000" b="1" spc="50" dirty="0" err="1" smtClean="0">
                <a:ln w="11430"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Zvbexb</a:t>
            </a:r>
            <a:endParaRPr lang="en-US" sz="6600" b="1" spc="50" dirty="0">
              <a:ln w="11430"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312-C2FA-4FAA-85B1-EC925F9C17C2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/>
              <a:t>মোঃ আব</a:t>
            </a:r>
            <a:r>
              <a:rPr lang="bn-IN" dirty="0" smtClean="0"/>
              <a:t>দুল ওয়াহেদ জিহাদী       </a:t>
            </a:r>
            <a:r>
              <a:rPr lang="bn-BD" dirty="0" smtClean="0"/>
              <a:t> মোবাঃ ০১৭</a:t>
            </a:r>
            <a:r>
              <a:rPr lang="bn-IN" dirty="0" smtClean="0"/>
              <a:t>৯৪৮৬৩১৮৬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368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0" y="0"/>
            <a:ext cx="9144000" cy="2438400"/>
          </a:xfrm>
          <a:prstGeom prst="downArrowCallout">
            <a:avLst/>
          </a:prstGeom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তোমরা সবাই নিচের ছবির দিকে লক্ষ কর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2133600"/>
            <a:ext cx="8305800" cy="4419600"/>
          </a:xfrm>
          <a:prstGeom prst="round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نْ</a:t>
            </a:r>
            <a:endParaRPr lang="en-US" sz="28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8A1B-2BF2-4A16-959F-A822CCB92426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6172200"/>
          </a:xfrm>
        </p:spPr>
        <p:style>
          <a:lnRef idx="1">
            <a:schemeClr val="accent1"/>
          </a:lnRef>
          <a:fillRef idx="1001">
            <a:schemeClr val="dk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نً</a:t>
            </a:r>
            <a:endParaRPr lang="en-US" sz="4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E765-EBFF-4AAF-B198-2209727F37CD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মোঃ আব</a:t>
            </a:r>
            <a:r>
              <a:rPr lang="bn-IN" dirty="0" smtClean="0">
                <a:solidFill>
                  <a:srgbClr val="00B050"/>
                </a:solidFill>
              </a:rPr>
              <a:t>দুল ওয়াহেদ জিহাদী        </a:t>
            </a:r>
            <a:r>
              <a:rPr lang="bn-BD" dirty="0" smtClean="0"/>
              <a:t>মোবাঃ ০১৭</a:t>
            </a:r>
            <a:r>
              <a:rPr lang="bn-IN" dirty="0" smtClean="0"/>
              <a:t>৯৪৮৬৩১৮৬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57200" y="381000"/>
            <a:ext cx="8305800" cy="59436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نٍ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9281-859E-4346-845D-A725654A541C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FFFF00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533400" y="1447800"/>
            <a:ext cx="7620000" cy="5029200"/>
          </a:xfrm>
          <a:prstGeom prst="foldedCorner">
            <a:avLst>
              <a:gd name="adj" fmla="val 2446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156B13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4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نٌ</a:t>
            </a:r>
            <a:endParaRPr lang="en-US" sz="59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1220-080E-4D1E-8D29-EC6F3C3305D6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মোঃ আব্দুল ওয়াহেদ জিহাদী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মবাইলঃ ০১৭৯৪৮৬৩১৮৬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0"/>
            <a:ext cx="8305800" cy="236220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আজকের পাঠ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457200" y="2590800"/>
            <a:ext cx="8077200" cy="38100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344" tIns="45672" rIns="91344" bIns="45672"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35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hialkhanMJ" pitchFamily="2" charset="0"/>
                <a:cs typeface="ArhialkhanMJ" pitchFamily="2" charset="0"/>
              </a:rPr>
              <a:t>নুন সাকিন ও তানভীনের আহকাম</a:t>
            </a:r>
            <a:endParaRPr lang="en-US" sz="6600" b="1" spc="50" dirty="0">
              <a:ln w="13500">
                <a:solidFill>
                  <a:srgbClr val="FF0000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DBE9-1E9F-43D1-B989-B8D7B2EDB8E8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 </a:t>
            </a:r>
            <a:r>
              <a:rPr lang="bn-BD" dirty="0" smtClean="0">
                <a:solidFill>
                  <a:srgbClr val="FF0000"/>
                </a:solidFill>
              </a:rPr>
              <a:t>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0070C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54864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পাঠশেষে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শিক্ষার্থীরা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*** 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পরিচয়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***  </a:t>
            </a:r>
            <a:r>
              <a:rPr lang="en-US" dirty="0" err="1" smtClean="0"/>
              <a:t>নুন</a:t>
            </a:r>
            <a:r>
              <a:rPr lang="en-US" dirty="0" smtClean="0"/>
              <a:t> </a:t>
            </a:r>
            <a:r>
              <a:rPr lang="en-US" dirty="0" err="1" smtClean="0"/>
              <a:t>সাকিন</a:t>
            </a:r>
            <a:r>
              <a:rPr lang="en-US" dirty="0" smtClean="0"/>
              <a:t> ও </a:t>
            </a:r>
            <a:r>
              <a:rPr lang="en-US" dirty="0" err="1" smtClean="0"/>
              <a:t>তানভীনের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সহ</a:t>
            </a:r>
            <a:r>
              <a:rPr lang="en-US" dirty="0" smtClean="0"/>
              <a:t> </a:t>
            </a:r>
            <a:r>
              <a:rPr lang="en-US" dirty="0" err="1" smtClean="0"/>
              <a:t>ব্যাখা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F218-9D28-489E-8C6E-C7DA65A1D34E}" type="datetime1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মোঃ আব</a:t>
            </a:r>
            <a:r>
              <a:rPr lang="bn-IN" dirty="0" smtClean="0">
                <a:solidFill>
                  <a:srgbClr val="FF0000"/>
                </a:solidFill>
              </a:rPr>
              <a:t>দুল ওয়াহেদ জিহাদী       </a:t>
            </a:r>
            <a:r>
              <a:rPr lang="bn-BD" dirty="0" smtClean="0">
                <a:solidFill>
                  <a:srgbClr val="FF0000"/>
                </a:solidFill>
              </a:rPr>
              <a:t> মোবাঃ ০১৭</a:t>
            </a:r>
            <a:r>
              <a:rPr lang="bn-IN" dirty="0" smtClean="0">
                <a:solidFill>
                  <a:srgbClr val="FF0000"/>
                </a:solidFill>
              </a:rPr>
              <a:t>৯৪৮৬৩১৮৬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424</Words>
  <Application>Microsoft Office PowerPoint</Application>
  <PresentationFormat>On-screen Show (4:3)</PresentationFormat>
  <Paragraphs>129</Paragraphs>
  <Slides>25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Arabic Typesetting</vt:lpstr>
      <vt:lpstr>ArhialkhanMJ</vt:lpstr>
      <vt:lpstr>Arial</vt:lpstr>
      <vt:lpstr>Calibri</vt:lpstr>
      <vt:lpstr>NikoshBAN</vt:lpstr>
      <vt:lpstr>Vrinda</vt:lpstr>
      <vt:lpstr>Wingdings</vt:lpstr>
      <vt:lpstr>Office Theme</vt:lpstr>
      <vt:lpstr>???</vt:lpstr>
      <vt:lpstr>PowerPoint Presentation</vt:lpstr>
      <vt:lpstr>PowerPoint Presentation</vt:lpstr>
      <vt:lpstr>PowerPoint Presentation</vt:lpstr>
      <vt:lpstr>PowerPoint Presentation</vt:lpstr>
      <vt:lpstr>نً</vt:lpstr>
      <vt:lpstr>PowerPoint Presentation</vt:lpstr>
      <vt:lpstr>PowerPoint Presentation</vt:lpstr>
      <vt:lpstr>PowerPoint Presentation</vt:lpstr>
      <vt:lpstr>এই পাঠশেষে শিক্ষার্থীরা *** নুন সাকিনের পরিচয় বলতে পারবে। ***  তানভীনের পরিচয় বলতে পারবে। ***  নুন সাকিন ও তানভীনের প্রকার               উদাহরন সহ ব্যাখা করতে পারবে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HASAN</dc:creator>
  <cp:lastModifiedBy>Md Abdul Wahed</cp:lastModifiedBy>
  <cp:revision>45</cp:revision>
  <dcterms:created xsi:type="dcterms:W3CDTF">2006-08-16T00:00:00Z</dcterms:created>
  <dcterms:modified xsi:type="dcterms:W3CDTF">2019-12-01T23:41:34Z</dcterms:modified>
</cp:coreProperties>
</file>