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gif" ContentType="image/gif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notesMasterIdLst>
    <p:notesMasterId r:id="rId27"/>
  </p:notesMasterIdLst>
  <p:sldIdLst>
    <p:sldId id="257" r:id="rId2"/>
    <p:sldId id="259" r:id="rId3"/>
    <p:sldId id="258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9" r:id="rId13"/>
    <p:sldId id="270" r:id="rId14"/>
    <p:sldId id="271" r:id="rId15"/>
    <p:sldId id="272" r:id="rId16"/>
    <p:sldId id="273" r:id="rId17"/>
    <p:sldId id="275" r:id="rId18"/>
    <p:sldId id="281" r:id="rId19"/>
    <p:sldId id="282" r:id="rId20"/>
    <p:sldId id="283" r:id="rId21"/>
    <p:sldId id="284" r:id="rId22"/>
    <p:sldId id="277" r:id="rId23"/>
    <p:sldId id="278" r:id="rId24"/>
    <p:sldId id="279" r:id="rId25"/>
    <p:sldId id="280" r:id="rId2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105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C92B957-06EC-432D-848A-524A0ADD74DA}" type="doc">
      <dgm:prSet loTypeId="urn:microsoft.com/office/officeart/2005/8/layout/radial5" loCatId="cycle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7B0BB9F4-5B8B-4723-839C-023940F99EB3}">
      <dgm:prSet phldrT="[Text]" custT="1"/>
      <dgm:spPr/>
      <dgm:t>
        <a:bodyPr/>
        <a:lstStyle/>
        <a:p>
          <a:r>
            <a:rPr lang="ar-EG" sz="3200" dirty="0" smtClean="0"/>
            <a:t>نون ساكن احكام  اربعة</a:t>
          </a:r>
          <a:endParaRPr lang="en-US" sz="4400" dirty="0"/>
        </a:p>
      </dgm:t>
    </dgm:pt>
    <dgm:pt modelId="{D1E3D770-C27D-4C06-8884-9204526F65F4}" type="parTrans" cxnId="{3DEE67F4-836C-4458-868F-87A054C567C1}">
      <dgm:prSet/>
      <dgm:spPr/>
      <dgm:t>
        <a:bodyPr/>
        <a:lstStyle/>
        <a:p>
          <a:endParaRPr lang="en-US"/>
        </a:p>
      </dgm:t>
    </dgm:pt>
    <dgm:pt modelId="{4B243282-E256-4987-9AF8-5468104FDDDB}" type="sibTrans" cxnId="{3DEE67F4-836C-4458-868F-87A054C567C1}">
      <dgm:prSet/>
      <dgm:spPr/>
      <dgm:t>
        <a:bodyPr/>
        <a:lstStyle/>
        <a:p>
          <a:endParaRPr lang="en-US"/>
        </a:p>
      </dgm:t>
    </dgm:pt>
    <dgm:pt modelId="{B9C4ED02-4B34-426F-8CD3-39F76B90B555}">
      <dgm:prSet phldrT="[Text]" custT="1"/>
      <dgm:spPr/>
      <dgm:t>
        <a:bodyPr>
          <a:scene3d>
            <a:camera prst="orthographicFront"/>
            <a:lightRig rig="flat" dir="tl">
              <a:rot lat="0" lon="0" rev="6600000"/>
            </a:lightRig>
          </a:scene3d>
          <a:sp3d extrusionH="25400" contourW="8890">
            <a:bevelT w="38100" h="31750"/>
            <a:contourClr>
              <a:schemeClr val="accent2">
                <a:shade val="75000"/>
              </a:schemeClr>
            </a:contourClr>
          </a:sp3d>
        </a:bodyPr>
        <a:lstStyle/>
        <a:p>
          <a:r>
            <a:rPr lang="ar-EG" sz="6000" b="1" cap="none" spc="0" dirty="0" smtClean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rPr>
            <a:t>اظهار</a:t>
          </a:r>
          <a:endParaRPr lang="en-US" sz="6000" b="1" cap="none" spc="0" dirty="0">
            <a:ln w="11430"/>
            <a:effectLst>
              <a:outerShdw blurRad="50800" dist="39000" dir="5460000" algn="tl">
                <a:srgbClr val="000000">
                  <a:alpha val="38000"/>
                </a:srgbClr>
              </a:outerShdw>
            </a:effectLst>
          </a:endParaRPr>
        </a:p>
      </dgm:t>
    </dgm:pt>
    <dgm:pt modelId="{5D108258-C8D7-461D-B75D-DF3285FCB0C1}" type="parTrans" cxnId="{7E4C1C96-7D97-4A3E-9B3E-1C2C342E2F14}">
      <dgm:prSet/>
      <dgm:spPr/>
      <dgm:t>
        <a:bodyPr/>
        <a:lstStyle/>
        <a:p>
          <a:endParaRPr lang="en-US"/>
        </a:p>
      </dgm:t>
    </dgm:pt>
    <dgm:pt modelId="{D1CE55B7-4281-499E-BA89-E21DF191C4C3}" type="sibTrans" cxnId="{7E4C1C96-7D97-4A3E-9B3E-1C2C342E2F14}">
      <dgm:prSet/>
      <dgm:spPr/>
      <dgm:t>
        <a:bodyPr/>
        <a:lstStyle/>
        <a:p>
          <a:endParaRPr lang="en-US"/>
        </a:p>
      </dgm:t>
    </dgm:pt>
    <dgm:pt modelId="{0634AE45-FAF6-42C5-8D3F-3A52DA7E1A25}">
      <dgm:prSet phldrT="[Text]" custT="1"/>
      <dgm:spPr/>
      <dgm:t>
        <a:bodyPr/>
        <a:lstStyle/>
        <a:p>
          <a:r>
            <a:rPr lang="ar-EG" sz="6000" dirty="0" smtClean="0"/>
            <a:t>اخفاء</a:t>
          </a:r>
          <a:endParaRPr lang="en-US" sz="3000" dirty="0"/>
        </a:p>
      </dgm:t>
    </dgm:pt>
    <dgm:pt modelId="{F5DC6371-EA38-4833-980E-519D6F5F63A4}" type="parTrans" cxnId="{C211D54E-F2C6-457B-A091-00B9A8EDBCEF}">
      <dgm:prSet/>
      <dgm:spPr/>
      <dgm:t>
        <a:bodyPr/>
        <a:lstStyle/>
        <a:p>
          <a:endParaRPr lang="en-US"/>
        </a:p>
      </dgm:t>
    </dgm:pt>
    <dgm:pt modelId="{3EC83E08-77E0-4BEA-B849-E363F9859DF5}" type="sibTrans" cxnId="{C211D54E-F2C6-457B-A091-00B9A8EDBCEF}">
      <dgm:prSet/>
      <dgm:spPr/>
      <dgm:t>
        <a:bodyPr/>
        <a:lstStyle/>
        <a:p>
          <a:endParaRPr lang="en-US"/>
        </a:p>
      </dgm:t>
    </dgm:pt>
    <dgm:pt modelId="{68F19985-1F1D-4541-8153-6C64992B73A0}">
      <dgm:prSet phldrT="[Text]" custT="1"/>
      <dgm:spPr/>
      <dgm:t>
        <a:bodyPr/>
        <a:lstStyle/>
        <a:p>
          <a:r>
            <a:rPr lang="ar-EG" sz="6000" dirty="0" smtClean="0"/>
            <a:t>اقلاب</a:t>
          </a:r>
          <a:endParaRPr lang="en-US" sz="6000" dirty="0"/>
        </a:p>
      </dgm:t>
    </dgm:pt>
    <dgm:pt modelId="{6B3F518A-FBC7-4650-95DB-500D12CAE92E}" type="parTrans" cxnId="{2631C2F3-02CB-4336-9D41-9A3F8585CAF9}">
      <dgm:prSet/>
      <dgm:spPr/>
      <dgm:t>
        <a:bodyPr/>
        <a:lstStyle/>
        <a:p>
          <a:endParaRPr lang="en-US"/>
        </a:p>
      </dgm:t>
    </dgm:pt>
    <dgm:pt modelId="{E4202F8D-F9C1-4979-B505-43D9AB5EEBD8}" type="sibTrans" cxnId="{2631C2F3-02CB-4336-9D41-9A3F8585CAF9}">
      <dgm:prSet/>
      <dgm:spPr/>
      <dgm:t>
        <a:bodyPr/>
        <a:lstStyle/>
        <a:p>
          <a:endParaRPr lang="en-US"/>
        </a:p>
      </dgm:t>
    </dgm:pt>
    <dgm:pt modelId="{7CDAFCFB-7810-46CC-83BF-145BD6D3ADE6}">
      <dgm:prSet phldrT="[Text]" custT="1"/>
      <dgm:spPr/>
      <dgm:t>
        <a:bodyPr/>
        <a:lstStyle/>
        <a:p>
          <a:r>
            <a:rPr lang="ar-EG" sz="6600" dirty="0" smtClean="0"/>
            <a:t>ادغام</a:t>
          </a:r>
          <a:endParaRPr lang="en-US" sz="6600" dirty="0"/>
        </a:p>
      </dgm:t>
    </dgm:pt>
    <dgm:pt modelId="{FA193D7B-44C6-400A-A289-5A6B7BEE0919}" type="parTrans" cxnId="{BE88700E-68AB-4B3A-9CAD-B20BE8A22373}">
      <dgm:prSet/>
      <dgm:spPr/>
      <dgm:t>
        <a:bodyPr/>
        <a:lstStyle/>
        <a:p>
          <a:endParaRPr lang="en-US"/>
        </a:p>
      </dgm:t>
    </dgm:pt>
    <dgm:pt modelId="{EED550D0-8659-4377-8407-D32DFC834D22}" type="sibTrans" cxnId="{BE88700E-68AB-4B3A-9CAD-B20BE8A22373}">
      <dgm:prSet/>
      <dgm:spPr/>
      <dgm:t>
        <a:bodyPr/>
        <a:lstStyle/>
        <a:p>
          <a:endParaRPr lang="en-US"/>
        </a:p>
      </dgm:t>
    </dgm:pt>
    <dgm:pt modelId="{7C3DE146-C197-477E-9B54-62B35CA04C12}" type="pres">
      <dgm:prSet presAssocID="{1C92B957-06EC-432D-848A-524A0ADD74DA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D2635B99-5E15-4634-97F6-4E2C49C6B78D}" type="pres">
      <dgm:prSet presAssocID="{7B0BB9F4-5B8B-4723-839C-023940F99EB3}" presName="centerShape" presStyleLbl="node0" presStyleIdx="0" presStyleCnt="1" custScaleX="130002" custScaleY="120717"/>
      <dgm:spPr/>
      <dgm:t>
        <a:bodyPr/>
        <a:lstStyle/>
        <a:p>
          <a:endParaRPr lang="en-US"/>
        </a:p>
      </dgm:t>
    </dgm:pt>
    <dgm:pt modelId="{267110CD-C13E-423F-9D50-C788AF95B1A2}" type="pres">
      <dgm:prSet presAssocID="{5D108258-C8D7-461D-B75D-DF3285FCB0C1}" presName="parTrans" presStyleLbl="sibTrans2D1" presStyleIdx="0" presStyleCnt="4"/>
      <dgm:spPr/>
      <dgm:t>
        <a:bodyPr/>
        <a:lstStyle/>
        <a:p>
          <a:endParaRPr lang="en-US"/>
        </a:p>
      </dgm:t>
    </dgm:pt>
    <dgm:pt modelId="{D69937B7-FC12-46B0-8561-4EF747AA33EB}" type="pres">
      <dgm:prSet presAssocID="{5D108258-C8D7-461D-B75D-DF3285FCB0C1}" presName="connectorText" presStyleLbl="sibTrans2D1" presStyleIdx="0" presStyleCnt="4"/>
      <dgm:spPr/>
      <dgm:t>
        <a:bodyPr/>
        <a:lstStyle/>
        <a:p>
          <a:endParaRPr lang="en-US"/>
        </a:p>
      </dgm:t>
    </dgm:pt>
    <dgm:pt modelId="{8A7B4C02-90E0-44D8-8214-66F04DA5D5C9}" type="pres">
      <dgm:prSet presAssocID="{B9C4ED02-4B34-426F-8CD3-39F76B90B555}" presName="node" presStyleLbl="node1" presStyleIdx="0" presStyleCnt="4" custScaleX="139422" custScaleY="11165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4339D11-C4A8-42DD-B7B2-328F21C08EA0}" type="pres">
      <dgm:prSet presAssocID="{F5DC6371-EA38-4833-980E-519D6F5F63A4}" presName="parTrans" presStyleLbl="sibTrans2D1" presStyleIdx="1" presStyleCnt="4"/>
      <dgm:spPr/>
      <dgm:t>
        <a:bodyPr/>
        <a:lstStyle/>
        <a:p>
          <a:endParaRPr lang="en-US"/>
        </a:p>
      </dgm:t>
    </dgm:pt>
    <dgm:pt modelId="{7B91FD2F-7212-4B61-8600-CAB95F4AFE4A}" type="pres">
      <dgm:prSet presAssocID="{F5DC6371-EA38-4833-980E-519D6F5F63A4}" presName="connectorText" presStyleLbl="sibTrans2D1" presStyleIdx="1" presStyleCnt="4"/>
      <dgm:spPr/>
      <dgm:t>
        <a:bodyPr/>
        <a:lstStyle/>
        <a:p>
          <a:endParaRPr lang="en-US"/>
        </a:p>
      </dgm:t>
    </dgm:pt>
    <dgm:pt modelId="{34E7F907-C3B5-4899-B781-62016A5D3846}" type="pres">
      <dgm:prSet presAssocID="{0634AE45-FAF6-42C5-8D3F-3A52DA7E1A25}" presName="node" presStyleLbl="node1" presStyleIdx="1" presStyleCnt="4" custScaleX="137677" custScaleY="12071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15949CA-6395-498C-A124-F6C94DB2ACD3}" type="pres">
      <dgm:prSet presAssocID="{6B3F518A-FBC7-4650-95DB-500D12CAE92E}" presName="parTrans" presStyleLbl="sibTrans2D1" presStyleIdx="2" presStyleCnt="4"/>
      <dgm:spPr/>
      <dgm:t>
        <a:bodyPr/>
        <a:lstStyle/>
        <a:p>
          <a:endParaRPr lang="en-US"/>
        </a:p>
      </dgm:t>
    </dgm:pt>
    <dgm:pt modelId="{3C59707F-5B36-4EBE-AE3B-4E7C3378DBCD}" type="pres">
      <dgm:prSet presAssocID="{6B3F518A-FBC7-4650-95DB-500D12CAE92E}" presName="connectorText" presStyleLbl="sibTrans2D1" presStyleIdx="2" presStyleCnt="4"/>
      <dgm:spPr/>
      <dgm:t>
        <a:bodyPr/>
        <a:lstStyle/>
        <a:p>
          <a:endParaRPr lang="en-US"/>
        </a:p>
      </dgm:t>
    </dgm:pt>
    <dgm:pt modelId="{419AD0EE-281B-4F08-9716-88341B02E4AD}" type="pres">
      <dgm:prSet presAssocID="{68F19985-1F1D-4541-8153-6C64992B73A0}" presName="node" presStyleLbl="node1" presStyleIdx="2" presStyleCnt="4" custScaleX="167012" custScaleY="11394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F3D215D-B9A9-4B55-BC7F-A9DFD34D7BB9}" type="pres">
      <dgm:prSet presAssocID="{FA193D7B-44C6-400A-A289-5A6B7BEE0919}" presName="parTrans" presStyleLbl="sibTrans2D1" presStyleIdx="3" presStyleCnt="4"/>
      <dgm:spPr/>
      <dgm:t>
        <a:bodyPr/>
        <a:lstStyle/>
        <a:p>
          <a:endParaRPr lang="en-US"/>
        </a:p>
      </dgm:t>
    </dgm:pt>
    <dgm:pt modelId="{848BB770-CE92-4A91-9721-7B1B622F0995}" type="pres">
      <dgm:prSet presAssocID="{FA193D7B-44C6-400A-A289-5A6B7BEE0919}" presName="connectorText" presStyleLbl="sibTrans2D1" presStyleIdx="3" presStyleCnt="4"/>
      <dgm:spPr/>
      <dgm:t>
        <a:bodyPr/>
        <a:lstStyle/>
        <a:p>
          <a:endParaRPr lang="en-US"/>
        </a:p>
      </dgm:t>
    </dgm:pt>
    <dgm:pt modelId="{72664F34-6627-462A-A4F9-3AAF4232BFC4}" type="pres">
      <dgm:prSet presAssocID="{7CDAFCFB-7810-46CC-83BF-145BD6D3ADE6}" presName="node" presStyleLbl="node1" presStyleIdx="3" presStyleCnt="4" custScaleX="137410" custScaleY="12071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F83ECFAD-49E8-43E9-BE36-B98BA56EC22F}" type="presOf" srcId="{FA193D7B-44C6-400A-A289-5A6B7BEE0919}" destId="{9F3D215D-B9A9-4B55-BC7F-A9DFD34D7BB9}" srcOrd="0" destOrd="0" presId="urn:microsoft.com/office/officeart/2005/8/layout/radial5"/>
    <dgm:cxn modelId="{2631C2F3-02CB-4336-9D41-9A3F8585CAF9}" srcId="{7B0BB9F4-5B8B-4723-839C-023940F99EB3}" destId="{68F19985-1F1D-4541-8153-6C64992B73A0}" srcOrd="2" destOrd="0" parTransId="{6B3F518A-FBC7-4650-95DB-500D12CAE92E}" sibTransId="{E4202F8D-F9C1-4979-B505-43D9AB5EEBD8}"/>
    <dgm:cxn modelId="{070F78F6-0454-4815-B27D-D616ED1F2D9E}" type="presOf" srcId="{1C92B957-06EC-432D-848A-524A0ADD74DA}" destId="{7C3DE146-C197-477E-9B54-62B35CA04C12}" srcOrd="0" destOrd="0" presId="urn:microsoft.com/office/officeart/2005/8/layout/radial5"/>
    <dgm:cxn modelId="{250B72E9-10C6-4F27-91F9-B83A03CF6C8B}" type="presOf" srcId="{7B0BB9F4-5B8B-4723-839C-023940F99EB3}" destId="{D2635B99-5E15-4634-97F6-4E2C49C6B78D}" srcOrd="0" destOrd="0" presId="urn:microsoft.com/office/officeart/2005/8/layout/radial5"/>
    <dgm:cxn modelId="{8109709C-A510-4088-8B39-A0A394F08C22}" type="presOf" srcId="{5D108258-C8D7-461D-B75D-DF3285FCB0C1}" destId="{D69937B7-FC12-46B0-8561-4EF747AA33EB}" srcOrd="1" destOrd="0" presId="urn:microsoft.com/office/officeart/2005/8/layout/radial5"/>
    <dgm:cxn modelId="{C244DF93-D486-4B1E-9799-9A67DAF9048F}" type="presOf" srcId="{0634AE45-FAF6-42C5-8D3F-3A52DA7E1A25}" destId="{34E7F907-C3B5-4899-B781-62016A5D3846}" srcOrd="0" destOrd="0" presId="urn:microsoft.com/office/officeart/2005/8/layout/radial5"/>
    <dgm:cxn modelId="{6B2946A0-1051-4441-AAD9-B03264E19B57}" type="presOf" srcId="{F5DC6371-EA38-4833-980E-519D6F5F63A4}" destId="{24339D11-C4A8-42DD-B7B2-328F21C08EA0}" srcOrd="0" destOrd="0" presId="urn:microsoft.com/office/officeart/2005/8/layout/radial5"/>
    <dgm:cxn modelId="{C211D54E-F2C6-457B-A091-00B9A8EDBCEF}" srcId="{7B0BB9F4-5B8B-4723-839C-023940F99EB3}" destId="{0634AE45-FAF6-42C5-8D3F-3A52DA7E1A25}" srcOrd="1" destOrd="0" parTransId="{F5DC6371-EA38-4833-980E-519D6F5F63A4}" sibTransId="{3EC83E08-77E0-4BEA-B849-E363F9859DF5}"/>
    <dgm:cxn modelId="{BE88700E-68AB-4B3A-9CAD-B20BE8A22373}" srcId="{7B0BB9F4-5B8B-4723-839C-023940F99EB3}" destId="{7CDAFCFB-7810-46CC-83BF-145BD6D3ADE6}" srcOrd="3" destOrd="0" parTransId="{FA193D7B-44C6-400A-A289-5A6B7BEE0919}" sibTransId="{EED550D0-8659-4377-8407-D32DFC834D22}"/>
    <dgm:cxn modelId="{6E20E417-7252-4467-86B4-CB45D1BB8397}" type="presOf" srcId="{F5DC6371-EA38-4833-980E-519D6F5F63A4}" destId="{7B91FD2F-7212-4B61-8600-CAB95F4AFE4A}" srcOrd="1" destOrd="0" presId="urn:microsoft.com/office/officeart/2005/8/layout/radial5"/>
    <dgm:cxn modelId="{D5A25D41-322D-40F3-A5F5-8DA9DC1AE0F0}" type="presOf" srcId="{6B3F518A-FBC7-4650-95DB-500D12CAE92E}" destId="{3C59707F-5B36-4EBE-AE3B-4E7C3378DBCD}" srcOrd="1" destOrd="0" presId="urn:microsoft.com/office/officeart/2005/8/layout/radial5"/>
    <dgm:cxn modelId="{FAE8A9BE-DF62-45C7-81E4-E394DDD75C06}" type="presOf" srcId="{B9C4ED02-4B34-426F-8CD3-39F76B90B555}" destId="{8A7B4C02-90E0-44D8-8214-66F04DA5D5C9}" srcOrd="0" destOrd="0" presId="urn:microsoft.com/office/officeart/2005/8/layout/radial5"/>
    <dgm:cxn modelId="{8D9EE249-C6F9-4592-A62A-0E6575E587C5}" type="presOf" srcId="{68F19985-1F1D-4541-8153-6C64992B73A0}" destId="{419AD0EE-281B-4F08-9716-88341B02E4AD}" srcOrd="0" destOrd="0" presId="urn:microsoft.com/office/officeart/2005/8/layout/radial5"/>
    <dgm:cxn modelId="{0527F897-6B7D-43A0-AA96-1C380EEFC4C2}" type="presOf" srcId="{6B3F518A-FBC7-4650-95DB-500D12CAE92E}" destId="{D15949CA-6395-498C-A124-F6C94DB2ACD3}" srcOrd="0" destOrd="0" presId="urn:microsoft.com/office/officeart/2005/8/layout/radial5"/>
    <dgm:cxn modelId="{3DEE67F4-836C-4458-868F-87A054C567C1}" srcId="{1C92B957-06EC-432D-848A-524A0ADD74DA}" destId="{7B0BB9F4-5B8B-4723-839C-023940F99EB3}" srcOrd="0" destOrd="0" parTransId="{D1E3D770-C27D-4C06-8884-9204526F65F4}" sibTransId="{4B243282-E256-4987-9AF8-5468104FDDDB}"/>
    <dgm:cxn modelId="{BF4F890E-82A9-4762-AC5F-438D40F9CBE5}" type="presOf" srcId="{7CDAFCFB-7810-46CC-83BF-145BD6D3ADE6}" destId="{72664F34-6627-462A-A4F9-3AAF4232BFC4}" srcOrd="0" destOrd="0" presId="urn:microsoft.com/office/officeart/2005/8/layout/radial5"/>
    <dgm:cxn modelId="{DA5AE067-46D8-4AC0-B5B1-357444EB4603}" type="presOf" srcId="{5D108258-C8D7-461D-B75D-DF3285FCB0C1}" destId="{267110CD-C13E-423F-9D50-C788AF95B1A2}" srcOrd="0" destOrd="0" presId="urn:microsoft.com/office/officeart/2005/8/layout/radial5"/>
    <dgm:cxn modelId="{7E4C1C96-7D97-4A3E-9B3E-1C2C342E2F14}" srcId="{7B0BB9F4-5B8B-4723-839C-023940F99EB3}" destId="{B9C4ED02-4B34-426F-8CD3-39F76B90B555}" srcOrd="0" destOrd="0" parTransId="{5D108258-C8D7-461D-B75D-DF3285FCB0C1}" sibTransId="{D1CE55B7-4281-499E-BA89-E21DF191C4C3}"/>
    <dgm:cxn modelId="{ECA12BA6-F9E3-4324-A13D-0B9EF9BA7355}" type="presOf" srcId="{FA193D7B-44C6-400A-A289-5A6B7BEE0919}" destId="{848BB770-CE92-4A91-9721-7B1B622F0995}" srcOrd="1" destOrd="0" presId="urn:microsoft.com/office/officeart/2005/8/layout/radial5"/>
    <dgm:cxn modelId="{185E9949-C6EF-4891-8EB1-9039268CA99F}" type="presParOf" srcId="{7C3DE146-C197-477E-9B54-62B35CA04C12}" destId="{D2635B99-5E15-4634-97F6-4E2C49C6B78D}" srcOrd="0" destOrd="0" presId="urn:microsoft.com/office/officeart/2005/8/layout/radial5"/>
    <dgm:cxn modelId="{263ADB57-5A51-4CB8-9416-A952E49A593F}" type="presParOf" srcId="{7C3DE146-C197-477E-9B54-62B35CA04C12}" destId="{267110CD-C13E-423F-9D50-C788AF95B1A2}" srcOrd="1" destOrd="0" presId="urn:microsoft.com/office/officeart/2005/8/layout/radial5"/>
    <dgm:cxn modelId="{44BD5D02-1FF5-4C76-9037-2AAB9384F1CE}" type="presParOf" srcId="{267110CD-C13E-423F-9D50-C788AF95B1A2}" destId="{D69937B7-FC12-46B0-8561-4EF747AA33EB}" srcOrd="0" destOrd="0" presId="urn:microsoft.com/office/officeart/2005/8/layout/radial5"/>
    <dgm:cxn modelId="{EDB83BE8-8DBB-459C-96EC-D5F3419C1B10}" type="presParOf" srcId="{7C3DE146-C197-477E-9B54-62B35CA04C12}" destId="{8A7B4C02-90E0-44D8-8214-66F04DA5D5C9}" srcOrd="2" destOrd="0" presId="urn:microsoft.com/office/officeart/2005/8/layout/radial5"/>
    <dgm:cxn modelId="{3B7B333E-29A3-43F8-A927-45B06966174C}" type="presParOf" srcId="{7C3DE146-C197-477E-9B54-62B35CA04C12}" destId="{24339D11-C4A8-42DD-B7B2-328F21C08EA0}" srcOrd="3" destOrd="0" presId="urn:microsoft.com/office/officeart/2005/8/layout/radial5"/>
    <dgm:cxn modelId="{0A32510E-1908-4C4E-AE7B-87598884BCD7}" type="presParOf" srcId="{24339D11-C4A8-42DD-B7B2-328F21C08EA0}" destId="{7B91FD2F-7212-4B61-8600-CAB95F4AFE4A}" srcOrd="0" destOrd="0" presId="urn:microsoft.com/office/officeart/2005/8/layout/radial5"/>
    <dgm:cxn modelId="{0BA7BF1D-6CFF-4848-8055-95AD911D66DA}" type="presParOf" srcId="{7C3DE146-C197-477E-9B54-62B35CA04C12}" destId="{34E7F907-C3B5-4899-B781-62016A5D3846}" srcOrd="4" destOrd="0" presId="urn:microsoft.com/office/officeart/2005/8/layout/radial5"/>
    <dgm:cxn modelId="{B7CD637F-4B81-455F-8B82-CAF13558CC8E}" type="presParOf" srcId="{7C3DE146-C197-477E-9B54-62B35CA04C12}" destId="{D15949CA-6395-498C-A124-F6C94DB2ACD3}" srcOrd="5" destOrd="0" presId="urn:microsoft.com/office/officeart/2005/8/layout/radial5"/>
    <dgm:cxn modelId="{18E04846-2123-4539-869A-D64FE4551206}" type="presParOf" srcId="{D15949CA-6395-498C-A124-F6C94DB2ACD3}" destId="{3C59707F-5B36-4EBE-AE3B-4E7C3378DBCD}" srcOrd="0" destOrd="0" presId="urn:microsoft.com/office/officeart/2005/8/layout/radial5"/>
    <dgm:cxn modelId="{7C87610E-9DB0-4FCD-9F98-A4699480A69B}" type="presParOf" srcId="{7C3DE146-C197-477E-9B54-62B35CA04C12}" destId="{419AD0EE-281B-4F08-9716-88341B02E4AD}" srcOrd="6" destOrd="0" presId="urn:microsoft.com/office/officeart/2005/8/layout/radial5"/>
    <dgm:cxn modelId="{A62A747B-93AE-4D2F-929A-D8EFDED6448B}" type="presParOf" srcId="{7C3DE146-C197-477E-9B54-62B35CA04C12}" destId="{9F3D215D-B9A9-4B55-BC7F-A9DFD34D7BB9}" srcOrd="7" destOrd="0" presId="urn:microsoft.com/office/officeart/2005/8/layout/radial5"/>
    <dgm:cxn modelId="{2803D980-47FE-48AD-928F-768080E1F31E}" type="presParOf" srcId="{9F3D215D-B9A9-4B55-BC7F-A9DFD34D7BB9}" destId="{848BB770-CE92-4A91-9721-7B1B622F0995}" srcOrd="0" destOrd="0" presId="urn:microsoft.com/office/officeart/2005/8/layout/radial5"/>
    <dgm:cxn modelId="{B7546E63-15EB-4DF6-983A-E4B858F5F892}" type="presParOf" srcId="{7C3DE146-C197-477E-9B54-62B35CA04C12}" destId="{72664F34-6627-462A-A4F9-3AAF4232BFC4}" srcOrd="8" destOrd="0" presId="urn:microsoft.com/office/officeart/2005/8/layout/radial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C92B957-06EC-432D-848A-524A0ADD74DA}" type="doc">
      <dgm:prSet loTypeId="urn:microsoft.com/office/officeart/2005/8/layout/radial5" loCatId="cycle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7B0BB9F4-5B8B-4723-839C-023940F99EB3}">
      <dgm:prSet phldrT="[Text]" custT="1"/>
      <dgm:spPr/>
      <dgm:t>
        <a:bodyPr/>
        <a:lstStyle/>
        <a:p>
          <a:pPr algn="ctr"/>
          <a:r>
            <a:rPr lang="ar-EG" sz="3200" dirty="0" smtClean="0"/>
            <a:t>نون ساكن احكام  اربعة</a:t>
          </a:r>
          <a:endParaRPr lang="en-US" sz="4400" dirty="0"/>
        </a:p>
      </dgm:t>
    </dgm:pt>
    <dgm:pt modelId="{D1E3D770-C27D-4C06-8884-9204526F65F4}" type="parTrans" cxnId="{3DEE67F4-836C-4458-868F-87A054C567C1}">
      <dgm:prSet/>
      <dgm:spPr/>
      <dgm:t>
        <a:bodyPr/>
        <a:lstStyle/>
        <a:p>
          <a:endParaRPr lang="en-US"/>
        </a:p>
      </dgm:t>
    </dgm:pt>
    <dgm:pt modelId="{4B243282-E256-4987-9AF8-5468104FDDDB}" type="sibTrans" cxnId="{3DEE67F4-836C-4458-868F-87A054C567C1}">
      <dgm:prSet/>
      <dgm:spPr/>
      <dgm:t>
        <a:bodyPr/>
        <a:lstStyle/>
        <a:p>
          <a:endParaRPr lang="en-US"/>
        </a:p>
      </dgm:t>
    </dgm:pt>
    <dgm:pt modelId="{B9C4ED02-4B34-426F-8CD3-39F76B90B555}">
      <dgm:prSet phldrT="[Text]" custT="1"/>
      <dgm:spPr/>
      <dgm:t>
        <a:bodyPr>
          <a:scene3d>
            <a:camera prst="orthographicFront"/>
            <a:lightRig rig="flat" dir="tl">
              <a:rot lat="0" lon="0" rev="6600000"/>
            </a:lightRig>
          </a:scene3d>
          <a:sp3d extrusionH="25400" contourW="8890">
            <a:bevelT w="38100" h="31750"/>
            <a:contourClr>
              <a:schemeClr val="accent2">
                <a:shade val="75000"/>
              </a:schemeClr>
            </a:contourClr>
          </a:sp3d>
        </a:bodyPr>
        <a:lstStyle/>
        <a:p>
          <a:r>
            <a:rPr lang="ar-EG" sz="6000" b="1" cap="none" spc="0" dirty="0" smtClean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rPr>
            <a:t>اظهار</a:t>
          </a:r>
          <a:endParaRPr lang="en-US" sz="6000" b="1" cap="none" spc="0" dirty="0">
            <a:ln w="11430"/>
            <a:effectLst>
              <a:outerShdw blurRad="50800" dist="39000" dir="5460000" algn="tl">
                <a:srgbClr val="000000">
                  <a:alpha val="38000"/>
                </a:srgbClr>
              </a:outerShdw>
            </a:effectLst>
          </a:endParaRPr>
        </a:p>
      </dgm:t>
    </dgm:pt>
    <dgm:pt modelId="{5D108258-C8D7-461D-B75D-DF3285FCB0C1}" type="parTrans" cxnId="{7E4C1C96-7D97-4A3E-9B3E-1C2C342E2F14}">
      <dgm:prSet/>
      <dgm:spPr/>
      <dgm:t>
        <a:bodyPr/>
        <a:lstStyle/>
        <a:p>
          <a:endParaRPr lang="en-US"/>
        </a:p>
      </dgm:t>
    </dgm:pt>
    <dgm:pt modelId="{D1CE55B7-4281-499E-BA89-E21DF191C4C3}" type="sibTrans" cxnId="{7E4C1C96-7D97-4A3E-9B3E-1C2C342E2F14}">
      <dgm:prSet/>
      <dgm:spPr/>
      <dgm:t>
        <a:bodyPr/>
        <a:lstStyle/>
        <a:p>
          <a:endParaRPr lang="en-US"/>
        </a:p>
      </dgm:t>
    </dgm:pt>
    <dgm:pt modelId="{0634AE45-FAF6-42C5-8D3F-3A52DA7E1A25}">
      <dgm:prSet phldrT="[Text]" custT="1"/>
      <dgm:spPr/>
      <dgm:t>
        <a:bodyPr/>
        <a:lstStyle/>
        <a:p>
          <a:r>
            <a:rPr lang="ar-EG" sz="6000" dirty="0" smtClean="0"/>
            <a:t>اخفاء</a:t>
          </a:r>
          <a:endParaRPr lang="en-US" sz="3000" dirty="0"/>
        </a:p>
      </dgm:t>
    </dgm:pt>
    <dgm:pt modelId="{F5DC6371-EA38-4833-980E-519D6F5F63A4}" type="parTrans" cxnId="{C211D54E-F2C6-457B-A091-00B9A8EDBCEF}">
      <dgm:prSet/>
      <dgm:spPr/>
      <dgm:t>
        <a:bodyPr/>
        <a:lstStyle/>
        <a:p>
          <a:endParaRPr lang="en-US"/>
        </a:p>
      </dgm:t>
    </dgm:pt>
    <dgm:pt modelId="{3EC83E08-77E0-4BEA-B849-E363F9859DF5}" type="sibTrans" cxnId="{C211D54E-F2C6-457B-A091-00B9A8EDBCEF}">
      <dgm:prSet/>
      <dgm:spPr/>
      <dgm:t>
        <a:bodyPr/>
        <a:lstStyle/>
        <a:p>
          <a:endParaRPr lang="en-US"/>
        </a:p>
      </dgm:t>
    </dgm:pt>
    <dgm:pt modelId="{68F19985-1F1D-4541-8153-6C64992B73A0}">
      <dgm:prSet phldrT="[Text]" custT="1"/>
      <dgm:spPr/>
      <dgm:t>
        <a:bodyPr/>
        <a:lstStyle/>
        <a:p>
          <a:r>
            <a:rPr lang="ar-EG" sz="6000" dirty="0" smtClean="0"/>
            <a:t>اقلاب</a:t>
          </a:r>
          <a:endParaRPr lang="en-US" sz="6000" dirty="0"/>
        </a:p>
      </dgm:t>
    </dgm:pt>
    <dgm:pt modelId="{6B3F518A-FBC7-4650-95DB-500D12CAE92E}" type="parTrans" cxnId="{2631C2F3-02CB-4336-9D41-9A3F8585CAF9}">
      <dgm:prSet/>
      <dgm:spPr/>
      <dgm:t>
        <a:bodyPr/>
        <a:lstStyle/>
        <a:p>
          <a:endParaRPr lang="en-US"/>
        </a:p>
      </dgm:t>
    </dgm:pt>
    <dgm:pt modelId="{E4202F8D-F9C1-4979-B505-43D9AB5EEBD8}" type="sibTrans" cxnId="{2631C2F3-02CB-4336-9D41-9A3F8585CAF9}">
      <dgm:prSet/>
      <dgm:spPr/>
      <dgm:t>
        <a:bodyPr/>
        <a:lstStyle/>
        <a:p>
          <a:endParaRPr lang="en-US"/>
        </a:p>
      </dgm:t>
    </dgm:pt>
    <dgm:pt modelId="{7CDAFCFB-7810-46CC-83BF-145BD6D3ADE6}">
      <dgm:prSet phldrT="[Text]" custT="1"/>
      <dgm:spPr/>
      <dgm:t>
        <a:bodyPr/>
        <a:lstStyle/>
        <a:p>
          <a:r>
            <a:rPr lang="ar-EG" sz="6600" dirty="0" smtClean="0"/>
            <a:t>ادغام</a:t>
          </a:r>
          <a:endParaRPr lang="en-US" sz="6600" dirty="0"/>
        </a:p>
      </dgm:t>
    </dgm:pt>
    <dgm:pt modelId="{FA193D7B-44C6-400A-A289-5A6B7BEE0919}" type="parTrans" cxnId="{BE88700E-68AB-4B3A-9CAD-B20BE8A22373}">
      <dgm:prSet/>
      <dgm:spPr/>
      <dgm:t>
        <a:bodyPr/>
        <a:lstStyle/>
        <a:p>
          <a:endParaRPr lang="en-US"/>
        </a:p>
      </dgm:t>
    </dgm:pt>
    <dgm:pt modelId="{EED550D0-8659-4377-8407-D32DFC834D22}" type="sibTrans" cxnId="{BE88700E-68AB-4B3A-9CAD-B20BE8A22373}">
      <dgm:prSet/>
      <dgm:spPr/>
      <dgm:t>
        <a:bodyPr/>
        <a:lstStyle/>
        <a:p>
          <a:endParaRPr lang="en-US"/>
        </a:p>
      </dgm:t>
    </dgm:pt>
    <dgm:pt modelId="{7C3DE146-C197-477E-9B54-62B35CA04C12}" type="pres">
      <dgm:prSet presAssocID="{1C92B957-06EC-432D-848A-524A0ADD74DA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D2635B99-5E15-4634-97F6-4E2C49C6B78D}" type="pres">
      <dgm:prSet presAssocID="{7B0BB9F4-5B8B-4723-839C-023940F99EB3}" presName="centerShape" presStyleLbl="node0" presStyleIdx="0" presStyleCnt="1" custScaleX="130002" custScaleY="120717"/>
      <dgm:spPr/>
      <dgm:t>
        <a:bodyPr/>
        <a:lstStyle/>
        <a:p>
          <a:endParaRPr lang="en-US"/>
        </a:p>
      </dgm:t>
    </dgm:pt>
    <dgm:pt modelId="{267110CD-C13E-423F-9D50-C788AF95B1A2}" type="pres">
      <dgm:prSet presAssocID="{5D108258-C8D7-461D-B75D-DF3285FCB0C1}" presName="parTrans" presStyleLbl="sibTrans2D1" presStyleIdx="0" presStyleCnt="4"/>
      <dgm:spPr/>
      <dgm:t>
        <a:bodyPr/>
        <a:lstStyle/>
        <a:p>
          <a:endParaRPr lang="en-US"/>
        </a:p>
      </dgm:t>
    </dgm:pt>
    <dgm:pt modelId="{D69937B7-FC12-46B0-8561-4EF747AA33EB}" type="pres">
      <dgm:prSet presAssocID="{5D108258-C8D7-461D-B75D-DF3285FCB0C1}" presName="connectorText" presStyleLbl="sibTrans2D1" presStyleIdx="0" presStyleCnt="4"/>
      <dgm:spPr/>
      <dgm:t>
        <a:bodyPr/>
        <a:lstStyle/>
        <a:p>
          <a:endParaRPr lang="en-US"/>
        </a:p>
      </dgm:t>
    </dgm:pt>
    <dgm:pt modelId="{8A7B4C02-90E0-44D8-8214-66F04DA5D5C9}" type="pres">
      <dgm:prSet presAssocID="{B9C4ED02-4B34-426F-8CD3-39F76B90B555}" presName="node" presStyleLbl="node1" presStyleIdx="0" presStyleCnt="4" custScaleX="139422" custScaleY="11165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4339D11-C4A8-42DD-B7B2-328F21C08EA0}" type="pres">
      <dgm:prSet presAssocID="{F5DC6371-EA38-4833-980E-519D6F5F63A4}" presName="parTrans" presStyleLbl="sibTrans2D1" presStyleIdx="1" presStyleCnt="4"/>
      <dgm:spPr/>
      <dgm:t>
        <a:bodyPr/>
        <a:lstStyle/>
        <a:p>
          <a:endParaRPr lang="en-US"/>
        </a:p>
      </dgm:t>
    </dgm:pt>
    <dgm:pt modelId="{7B91FD2F-7212-4B61-8600-CAB95F4AFE4A}" type="pres">
      <dgm:prSet presAssocID="{F5DC6371-EA38-4833-980E-519D6F5F63A4}" presName="connectorText" presStyleLbl="sibTrans2D1" presStyleIdx="1" presStyleCnt="4"/>
      <dgm:spPr/>
      <dgm:t>
        <a:bodyPr/>
        <a:lstStyle/>
        <a:p>
          <a:endParaRPr lang="en-US"/>
        </a:p>
      </dgm:t>
    </dgm:pt>
    <dgm:pt modelId="{34E7F907-C3B5-4899-B781-62016A5D3846}" type="pres">
      <dgm:prSet presAssocID="{0634AE45-FAF6-42C5-8D3F-3A52DA7E1A25}" presName="node" presStyleLbl="node1" presStyleIdx="1" presStyleCnt="4" custScaleX="137677" custScaleY="12071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15949CA-6395-498C-A124-F6C94DB2ACD3}" type="pres">
      <dgm:prSet presAssocID="{6B3F518A-FBC7-4650-95DB-500D12CAE92E}" presName="parTrans" presStyleLbl="sibTrans2D1" presStyleIdx="2" presStyleCnt="4"/>
      <dgm:spPr/>
      <dgm:t>
        <a:bodyPr/>
        <a:lstStyle/>
        <a:p>
          <a:endParaRPr lang="en-US"/>
        </a:p>
      </dgm:t>
    </dgm:pt>
    <dgm:pt modelId="{3C59707F-5B36-4EBE-AE3B-4E7C3378DBCD}" type="pres">
      <dgm:prSet presAssocID="{6B3F518A-FBC7-4650-95DB-500D12CAE92E}" presName="connectorText" presStyleLbl="sibTrans2D1" presStyleIdx="2" presStyleCnt="4"/>
      <dgm:spPr/>
      <dgm:t>
        <a:bodyPr/>
        <a:lstStyle/>
        <a:p>
          <a:endParaRPr lang="en-US"/>
        </a:p>
      </dgm:t>
    </dgm:pt>
    <dgm:pt modelId="{419AD0EE-281B-4F08-9716-88341B02E4AD}" type="pres">
      <dgm:prSet presAssocID="{68F19985-1F1D-4541-8153-6C64992B73A0}" presName="node" presStyleLbl="node1" presStyleIdx="2" presStyleCnt="4" custScaleX="167012" custScaleY="11394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F3D215D-B9A9-4B55-BC7F-A9DFD34D7BB9}" type="pres">
      <dgm:prSet presAssocID="{FA193D7B-44C6-400A-A289-5A6B7BEE0919}" presName="parTrans" presStyleLbl="sibTrans2D1" presStyleIdx="3" presStyleCnt="4"/>
      <dgm:spPr/>
      <dgm:t>
        <a:bodyPr/>
        <a:lstStyle/>
        <a:p>
          <a:endParaRPr lang="en-US"/>
        </a:p>
      </dgm:t>
    </dgm:pt>
    <dgm:pt modelId="{848BB770-CE92-4A91-9721-7B1B622F0995}" type="pres">
      <dgm:prSet presAssocID="{FA193D7B-44C6-400A-A289-5A6B7BEE0919}" presName="connectorText" presStyleLbl="sibTrans2D1" presStyleIdx="3" presStyleCnt="4"/>
      <dgm:spPr/>
      <dgm:t>
        <a:bodyPr/>
        <a:lstStyle/>
        <a:p>
          <a:endParaRPr lang="en-US"/>
        </a:p>
      </dgm:t>
    </dgm:pt>
    <dgm:pt modelId="{72664F34-6627-462A-A4F9-3AAF4232BFC4}" type="pres">
      <dgm:prSet presAssocID="{7CDAFCFB-7810-46CC-83BF-145BD6D3ADE6}" presName="node" presStyleLbl="node1" presStyleIdx="3" presStyleCnt="4" custScaleX="137410" custScaleY="12071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D7ECEE87-A34C-4D08-9DD3-EE34508A5571}" type="presOf" srcId="{5D108258-C8D7-461D-B75D-DF3285FCB0C1}" destId="{D69937B7-FC12-46B0-8561-4EF747AA33EB}" srcOrd="1" destOrd="0" presId="urn:microsoft.com/office/officeart/2005/8/layout/radial5"/>
    <dgm:cxn modelId="{2631C2F3-02CB-4336-9D41-9A3F8585CAF9}" srcId="{7B0BB9F4-5B8B-4723-839C-023940F99EB3}" destId="{68F19985-1F1D-4541-8153-6C64992B73A0}" srcOrd="2" destOrd="0" parTransId="{6B3F518A-FBC7-4650-95DB-500D12CAE92E}" sibTransId="{E4202F8D-F9C1-4979-B505-43D9AB5EEBD8}"/>
    <dgm:cxn modelId="{CF4F1FCB-9A9B-4B28-BEEA-2445BFD7110A}" type="presOf" srcId="{1C92B957-06EC-432D-848A-524A0ADD74DA}" destId="{7C3DE146-C197-477E-9B54-62B35CA04C12}" srcOrd="0" destOrd="0" presId="urn:microsoft.com/office/officeart/2005/8/layout/radial5"/>
    <dgm:cxn modelId="{CA41516F-EB9E-48A9-8A3B-578EB833E4BD}" type="presOf" srcId="{7CDAFCFB-7810-46CC-83BF-145BD6D3ADE6}" destId="{72664F34-6627-462A-A4F9-3AAF4232BFC4}" srcOrd="0" destOrd="0" presId="urn:microsoft.com/office/officeart/2005/8/layout/radial5"/>
    <dgm:cxn modelId="{6D8845B3-997C-4675-B078-BAB6245FF623}" type="presOf" srcId="{FA193D7B-44C6-400A-A289-5A6B7BEE0919}" destId="{9F3D215D-B9A9-4B55-BC7F-A9DFD34D7BB9}" srcOrd="0" destOrd="0" presId="urn:microsoft.com/office/officeart/2005/8/layout/radial5"/>
    <dgm:cxn modelId="{63003408-2AC3-4FA0-B4A2-236837392182}" type="presOf" srcId="{B9C4ED02-4B34-426F-8CD3-39F76B90B555}" destId="{8A7B4C02-90E0-44D8-8214-66F04DA5D5C9}" srcOrd="0" destOrd="0" presId="urn:microsoft.com/office/officeart/2005/8/layout/radial5"/>
    <dgm:cxn modelId="{60D7CFD1-E728-49FD-90E8-13F86B1D423D}" type="presOf" srcId="{F5DC6371-EA38-4833-980E-519D6F5F63A4}" destId="{7B91FD2F-7212-4B61-8600-CAB95F4AFE4A}" srcOrd="1" destOrd="0" presId="urn:microsoft.com/office/officeart/2005/8/layout/radial5"/>
    <dgm:cxn modelId="{C211D54E-F2C6-457B-A091-00B9A8EDBCEF}" srcId="{7B0BB9F4-5B8B-4723-839C-023940F99EB3}" destId="{0634AE45-FAF6-42C5-8D3F-3A52DA7E1A25}" srcOrd="1" destOrd="0" parTransId="{F5DC6371-EA38-4833-980E-519D6F5F63A4}" sibTransId="{3EC83E08-77E0-4BEA-B849-E363F9859DF5}"/>
    <dgm:cxn modelId="{BE88700E-68AB-4B3A-9CAD-B20BE8A22373}" srcId="{7B0BB9F4-5B8B-4723-839C-023940F99EB3}" destId="{7CDAFCFB-7810-46CC-83BF-145BD6D3ADE6}" srcOrd="3" destOrd="0" parTransId="{FA193D7B-44C6-400A-A289-5A6B7BEE0919}" sibTransId="{EED550D0-8659-4377-8407-D32DFC834D22}"/>
    <dgm:cxn modelId="{0930B9E4-95F3-4C56-AA60-0B3CD8D61D14}" type="presOf" srcId="{7B0BB9F4-5B8B-4723-839C-023940F99EB3}" destId="{D2635B99-5E15-4634-97F6-4E2C49C6B78D}" srcOrd="0" destOrd="0" presId="urn:microsoft.com/office/officeart/2005/8/layout/radial5"/>
    <dgm:cxn modelId="{92DAF247-B8EB-41EE-91D2-49166F1D39FC}" type="presOf" srcId="{5D108258-C8D7-461D-B75D-DF3285FCB0C1}" destId="{267110CD-C13E-423F-9D50-C788AF95B1A2}" srcOrd="0" destOrd="0" presId="urn:microsoft.com/office/officeart/2005/8/layout/radial5"/>
    <dgm:cxn modelId="{326AB411-3E2F-4422-86FF-441A317A6C4C}" type="presOf" srcId="{68F19985-1F1D-4541-8153-6C64992B73A0}" destId="{419AD0EE-281B-4F08-9716-88341B02E4AD}" srcOrd="0" destOrd="0" presId="urn:microsoft.com/office/officeart/2005/8/layout/radial5"/>
    <dgm:cxn modelId="{5E3F84E8-863B-4BB5-A257-A41106B1D606}" type="presOf" srcId="{0634AE45-FAF6-42C5-8D3F-3A52DA7E1A25}" destId="{34E7F907-C3B5-4899-B781-62016A5D3846}" srcOrd="0" destOrd="0" presId="urn:microsoft.com/office/officeart/2005/8/layout/radial5"/>
    <dgm:cxn modelId="{A5023FDC-16D0-4524-87DD-E5440C7B8439}" type="presOf" srcId="{F5DC6371-EA38-4833-980E-519D6F5F63A4}" destId="{24339D11-C4A8-42DD-B7B2-328F21C08EA0}" srcOrd="0" destOrd="0" presId="urn:microsoft.com/office/officeart/2005/8/layout/radial5"/>
    <dgm:cxn modelId="{3DEE67F4-836C-4458-868F-87A054C567C1}" srcId="{1C92B957-06EC-432D-848A-524A0ADD74DA}" destId="{7B0BB9F4-5B8B-4723-839C-023940F99EB3}" srcOrd="0" destOrd="0" parTransId="{D1E3D770-C27D-4C06-8884-9204526F65F4}" sibTransId="{4B243282-E256-4987-9AF8-5468104FDDDB}"/>
    <dgm:cxn modelId="{32A8BB06-E0FC-4E3B-98A0-41040A1FE994}" type="presOf" srcId="{6B3F518A-FBC7-4650-95DB-500D12CAE92E}" destId="{3C59707F-5B36-4EBE-AE3B-4E7C3378DBCD}" srcOrd="1" destOrd="0" presId="urn:microsoft.com/office/officeart/2005/8/layout/radial5"/>
    <dgm:cxn modelId="{7E4C1C96-7D97-4A3E-9B3E-1C2C342E2F14}" srcId="{7B0BB9F4-5B8B-4723-839C-023940F99EB3}" destId="{B9C4ED02-4B34-426F-8CD3-39F76B90B555}" srcOrd="0" destOrd="0" parTransId="{5D108258-C8D7-461D-B75D-DF3285FCB0C1}" sibTransId="{D1CE55B7-4281-499E-BA89-E21DF191C4C3}"/>
    <dgm:cxn modelId="{AE1CF458-6924-4DB2-97DB-2B1435ECFF53}" type="presOf" srcId="{FA193D7B-44C6-400A-A289-5A6B7BEE0919}" destId="{848BB770-CE92-4A91-9721-7B1B622F0995}" srcOrd="1" destOrd="0" presId="urn:microsoft.com/office/officeart/2005/8/layout/radial5"/>
    <dgm:cxn modelId="{D872A763-A9ED-4173-B93E-769A344F3839}" type="presOf" srcId="{6B3F518A-FBC7-4650-95DB-500D12CAE92E}" destId="{D15949CA-6395-498C-A124-F6C94DB2ACD3}" srcOrd="0" destOrd="0" presId="urn:microsoft.com/office/officeart/2005/8/layout/radial5"/>
    <dgm:cxn modelId="{1D6EAED2-363D-4080-B70C-ABDDE6CBD46B}" type="presParOf" srcId="{7C3DE146-C197-477E-9B54-62B35CA04C12}" destId="{D2635B99-5E15-4634-97F6-4E2C49C6B78D}" srcOrd="0" destOrd="0" presId="urn:microsoft.com/office/officeart/2005/8/layout/radial5"/>
    <dgm:cxn modelId="{C62F0177-13FF-47A8-94F1-D5D91C6B1867}" type="presParOf" srcId="{7C3DE146-C197-477E-9B54-62B35CA04C12}" destId="{267110CD-C13E-423F-9D50-C788AF95B1A2}" srcOrd="1" destOrd="0" presId="urn:microsoft.com/office/officeart/2005/8/layout/radial5"/>
    <dgm:cxn modelId="{F162D1EF-9E6E-4754-A7A6-F5D20D59A299}" type="presParOf" srcId="{267110CD-C13E-423F-9D50-C788AF95B1A2}" destId="{D69937B7-FC12-46B0-8561-4EF747AA33EB}" srcOrd="0" destOrd="0" presId="urn:microsoft.com/office/officeart/2005/8/layout/radial5"/>
    <dgm:cxn modelId="{1EE33B5D-E11B-4789-A201-7AAFFEBB1877}" type="presParOf" srcId="{7C3DE146-C197-477E-9B54-62B35CA04C12}" destId="{8A7B4C02-90E0-44D8-8214-66F04DA5D5C9}" srcOrd="2" destOrd="0" presId="urn:microsoft.com/office/officeart/2005/8/layout/radial5"/>
    <dgm:cxn modelId="{57B40310-F425-4016-B482-E07E6C638C61}" type="presParOf" srcId="{7C3DE146-C197-477E-9B54-62B35CA04C12}" destId="{24339D11-C4A8-42DD-B7B2-328F21C08EA0}" srcOrd="3" destOrd="0" presId="urn:microsoft.com/office/officeart/2005/8/layout/radial5"/>
    <dgm:cxn modelId="{C7DD52A1-A7E0-4945-A429-BFE9F9409F6E}" type="presParOf" srcId="{24339D11-C4A8-42DD-B7B2-328F21C08EA0}" destId="{7B91FD2F-7212-4B61-8600-CAB95F4AFE4A}" srcOrd="0" destOrd="0" presId="urn:microsoft.com/office/officeart/2005/8/layout/radial5"/>
    <dgm:cxn modelId="{80E76018-EBA2-4356-9D5E-492BA71CBA7B}" type="presParOf" srcId="{7C3DE146-C197-477E-9B54-62B35CA04C12}" destId="{34E7F907-C3B5-4899-B781-62016A5D3846}" srcOrd="4" destOrd="0" presId="urn:microsoft.com/office/officeart/2005/8/layout/radial5"/>
    <dgm:cxn modelId="{13F4E48F-B2F8-4C47-9865-837E87CEC524}" type="presParOf" srcId="{7C3DE146-C197-477E-9B54-62B35CA04C12}" destId="{D15949CA-6395-498C-A124-F6C94DB2ACD3}" srcOrd="5" destOrd="0" presId="urn:microsoft.com/office/officeart/2005/8/layout/radial5"/>
    <dgm:cxn modelId="{AE36D148-3E05-4C1B-9470-3AAFFA2BF173}" type="presParOf" srcId="{D15949CA-6395-498C-A124-F6C94DB2ACD3}" destId="{3C59707F-5B36-4EBE-AE3B-4E7C3378DBCD}" srcOrd="0" destOrd="0" presId="urn:microsoft.com/office/officeart/2005/8/layout/radial5"/>
    <dgm:cxn modelId="{C4A46AA5-BFEE-4EC8-BC39-8E6256BE5C36}" type="presParOf" srcId="{7C3DE146-C197-477E-9B54-62B35CA04C12}" destId="{419AD0EE-281B-4F08-9716-88341B02E4AD}" srcOrd="6" destOrd="0" presId="urn:microsoft.com/office/officeart/2005/8/layout/radial5"/>
    <dgm:cxn modelId="{31D83BFC-2965-4175-9690-23BD60C4A884}" type="presParOf" srcId="{7C3DE146-C197-477E-9B54-62B35CA04C12}" destId="{9F3D215D-B9A9-4B55-BC7F-A9DFD34D7BB9}" srcOrd="7" destOrd="0" presId="urn:microsoft.com/office/officeart/2005/8/layout/radial5"/>
    <dgm:cxn modelId="{8DFBEC1B-0E66-42B6-8588-32756C757679}" type="presParOf" srcId="{9F3D215D-B9A9-4B55-BC7F-A9DFD34D7BB9}" destId="{848BB770-CE92-4A91-9721-7B1B622F0995}" srcOrd="0" destOrd="0" presId="urn:microsoft.com/office/officeart/2005/8/layout/radial5"/>
    <dgm:cxn modelId="{A6F1627A-2A39-42F7-B5BB-BCAC7DDA53B8}" type="presParOf" srcId="{7C3DE146-C197-477E-9B54-62B35CA04C12}" destId="{72664F34-6627-462A-A4F9-3AAF4232BFC4}" srcOrd="8" destOrd="0" presId="urn:microsoft.com/office/officeart/2005/8/layout/radial5"/>
  </dgm:cxnLst>
  <dgm:bg>
    <a:gradFill>
      <a:gsLst>
        <a:gs pos="0">
          <a:srgbClr val="DDEBCF"/>
        </a:gs>
        <a:gs pos="50000">
          <a:srgbClr val="9CB86E"/>
        </a:gs>
        <a:gs pos="100000">
          <a:srgbClr val="156B13"/>
        </a:gs>
      </a:gsLst>
      <a:lin ang="9000000" scaled="0"/>
    </a:gradFill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5">
  <dgm:title val=""/>
  <dgm:desc val=""/>
  <dgm:catLst>
    <dgm:cat type="relationship" pri="23000"/>
    <dgm:cat type="cycle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  <dgm:param type="ctrShpMap" val="fNode"/>
        </dgm:alg>
      </dgm:if>
      <dgm:else name="Name3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parTrans" refType="w" refFor="ch" refForName="centerShape" fact="0.4"/>
      <dgm:constr type="w" for="ch" forName="node" refType="w" refFor="ch" refForName="centerShape" op="equ" fact="1.25"/>
      <dgm:constr type="sp" refType="w" refFor="ch" refForName="centerShape" op="equ" fact="0.4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node" refType="primFontSz" refFor="ch" refForName="centerShape" op="lte"/>
      <dgm:constr type="primFontSz" for="des" forName="connectorText" op="equ" val="55"/>
      <dgm:constr type="primFontSz" for="des" forName="connectorText" refType="primFontSz" refFor="ch" refForName="centerShape" op="lte" fact="0.8"/>
      <dgm:constr type="primFontSz" for="des" forName="connectorText" refType="primFontSz" refFor="des" refForName="node" op="lte"/>
    </dgm:constrLst>
    <dgm:choose name="Name4">
      <dgm:if name="Name5" axis="ch ch" ptType="node node" st="1 1" cnt="1 0" func="cnt" op="lte" val="6">
        <dgm:ruleLst>
          <dgm:rule type="w" for="ch" forName="node" val="NaN" fact="1" max="NaN"/>
        </dgm:ruleLst>
      </dgm:if>
      <dgm:if name="Name6" axis="ch ch" ptType="node node" st="1 1" cnt="1 0" func="cnt" op="lte" val="8">
        <dgm:ruleLst>
          <dgm:rule type="w" for="ch" forName="node" val="NaN" fact="0.9" max="NaN"/>
        </dgm:ruleLst>
      </dgm:if>
      <dgm:if name="Name7" axis="ch ch" ptType="node node" st="1 1" cnt="1 0" func="cnt" op="lte" val="10">
        <dgm:ruleLst>
          <dgm:rule type="w" for="ch" forName="node" val="NaN" fact="0.8" max="NaN"/>
        </dgm:ruleLst>
      </dgm:if>
      <dgm:if name="Name8" axis="ch ch" ptType="node node" st="1 1" cnt="1 0" func="cnt" op="lte" val="12">
        <dgm:ruleLst>
          <dgm:rule type="w" for="ch" forName="node" val="NaN" fact="0.7" max="NaN"/>
        </dgm:ruleLst>
      </dgm:if>
      <dgm:if name="Name9" axis="ch ch" ptType="node node" st="1 1" cnt="1 0" func="cnt" op="lte" val="14">
        <dgm:ruleLst>
          <dgm:rule type="w" for="ch" forName="node" val="NaN" fact="0.6" max="NaN"/>
        </dgm:ruleLst>
      </dgm:if>
      <dgm:else name="Name10">
        <dgm:ruleLst>
          <dgm:rule type="w" for="ch" forName="node" val="NaN" fact="0.5" max="NaN"/>
        </dgm:ruleLst>
      </dgm:else>
    </dgm:choose>
    <dgm:forEach name="Name11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12" axis="ch">
        <dgm:forEach name="Name13" axis="self" ptType="parTrans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h" refType="w" fact="0.85"/>
            </dgm:constrLst>
            <dgm:ruleLst/>
            <dgm:layoutNode name="connectorText">
              <dgm:alg type="tx">
                <dgm:param type="autoTxRot" val="grav"/>
              </dgm:alg>
              <dgm:shape xmlns:r="http://schemas.openxmlformats.org/officeDocument/2006/relationships" type="conn" r:blip="" hideGeom="1">
                <dgm:adjLst/>
              </dgm:shape>
              <dgm:presOf axis="self"/>
              <dgm:constrLst>
                <dgm:constr type="lMarg"/>
                <dgm:constr type="rMarg"/>
                <dgm:constr type="tMarg"/>
                <dgm:constr type="bMarg"/>
              </dgm:constrLst>
              <dgm:ruleLst>
                <dgm:rule type="primFontSz" val="5" fact="NaN" max="NaN"/>
              </dgm:ruleLst>
            </dgm:layoutNode>
          </dgm:layoutNode>
        </dgm:forEach>
        <dgm:forEach name="Name14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w" val="INF" fact="NaN" max="NaN"/>
              <dgm:rule type="primFontSz" val="5" fact="NaN" max="NaN"/>
            </dgm:ruleLst>
          </dgm:layoutNode>
        </dgm:forEach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radial5">
  <dgm:title val=""/>
  <dgm:desc val=""/>
  <dgm:catLst>
    <dgm:cat type="relationship" pri="23000"/>
    <dgm:cat type="cycle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  <dgm:param type="ctrShpMap" val="fNode"/>
        </dgm:alg>
      </dgm:if>
      <dgm:else name="Name3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parTrans" refType="w" refFor="ch" refForName="centerShape" fact="0.4"/>
      <dgm:constr type="w" for="ch" forName="node" refType="w" refFor="ch" refForName="centerShape" op="equ" fact="1.25"/>
      <dgm:constr type="sp" refType="w" refFor="ch" refForName="centerShape" op="equ" fact="0.4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node" refType="primFontSz" refFor="ch" refForName="centerShape" op="lte"/>
      <dgm:constr type="primFontSz" for="des" forName="connectorText" op="equ" val="55"/>
      <dgm:constr type="primFontSz" for="des" forName="connectorText" refType="primFontSz" refFor="ch" refForName="centerShape" op="lte" fact="0.8"/>
      <dgm:constr type="primFontSz" for="des" forName="connectorText" refType="primFontSz" refFor="des" refForName="node" op="lte"/>
    </dgm:constrLst>
    <dgm:choose name="Name4">
      <dgm:if name="Name5" axis="ch ch" ptType="node node" st="1 1" cnt="1 0" func="cnt" op="lte" val="6">
        <dgm:ruleLst>
          <dgm:rule type="w" for="ch" forName="node" val="NaN" fact="1" max="NaN"/>
        </dgm:ruleLst>
      </dgm:if>
      <dgm:if name="Name6" axis="ch ch" ptType="node node" st="1 1" cnt="1 0" func="cnt" op="lte" val="8">
        <dgm:ruleLst>
          <dgm:rule type="w" for="ch" forName="node" val="NaN" fact="0.9" max="NaN"/>
        </dgm:ruleLst>
      </dgm:if>
      <dgm:if name="Name7" axis="ch ch" ptType="node node" st="1 1" cnt="1 0" func="cnt" op="lte" val="10">
        <dgm:ruleLst>
          <dgm:rule type="w" for="ch" forName="node" val="NaN" fact="0.8" max="NaN"/>
        </dgm:ruleLst>
      </dgm:if>
      <dgm:if name="Name8" axis="ch ch" ptType="node node" st="1 1" cnt="1 0" func="cnt" op="lte" val="12">
        <dgm:ruleLst>
          <dgm:rule type="w" for="ch" forName="node" val="NaN" fact="0.7" max="NaN"/>
        </dgm:ruleLst>
      </dgm:if>
      <dgm:if name="Name9" axis="ch ch" ptType="node node" st="1 1" cnt="1 0" func="cnt" op="lte" val="14">
        <dgm:ruleLst>
          <dgm:rule type="w" for="ch" forName="node" val="NaN" fact="0.6" max="NaN"/>
        </dgm:ruleLst>
      </dgm:if>
      <dgm:else name="Name10">
        <dgm:ruleLst>
          <dgm:rule type="w" for="ch" forName="node" val="NaN" fact="0.5" max="NaN"/>
        </dgm:ruleLst>
      </dgm:else>
    </dgm:choose>
    <dgm:forEach name="Name11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12" axis="ch">
        <dgm:forEach name="Name13" axis="self" ptType="parTrans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h" refType="w" fact="0.85"/>
            </dgm:constrLst>
            <dgm:ruleLst/>
            <dgm:layoutNode name="connectorText">
              <dgm:alg type="tx">
                <dgm:param type="autoTxRot" val="grav"/>
              </dgm:alg>
              <dgm:shape xmlns:r="http://schemas.openxmlformats.org/officeDocument/2006/relationships" type="conn" r:blip="" hideGeom="1">
                <dgm:adjLst/>
              </dgm:shape>
              <dgm:presOf axis="self"/>
              <dgm:constrLst>
                <dgm:constr type="lMarg"/>
                <dgm:constr type="rMarg"/>
                <dgm:constr type="tMarg"/>
                <dgm:constr type="bMarg"/>
              </dgm:constrLst>
              <dgm:ruleLst>
                <dgm:rule type="primFontSz" val="5" fact="NaN" max="NaN"/>
              </dgm:ruleLst>
            </dgm:layoutNode>
          </dgm:layoutNode>
        </dgm:forEach>
        <dgm:forEach name="Name14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w" val="INF" fact="NaN" max="NaN"/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948947E-DB19-47EC-A4BC-938F9E5DED20}" type="datetimeFigureOut">
              <a:rPr lang="en-US" smtClean="0"/>
              <a:pPr/>
              <a:t>12/1/2019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06D775D-DE03-4FD4-AB73-F1D6D7555CA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64740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bn-BD" dirty="0" smtClean="0">
                <a:latin typeface="NikoshBAN" pitchFamily="2" charset="0"/>
                <a:cs typeface="NikoshBAN" pitchFamily="2" charset="0"/>
              </a:rPr>
              <a:t>পাঠ</a:t>
            </a:r>
            <a:r>
              <a:rPr lang="bn-BD" baseline="0" dirty="0" smtClean="0">
                <a:latin typeface="NikoshBAN" pitchFamily="2" charset="0"/>
                <a:cs typeface="NikoshBAN" pitchFamily="2" charset="0"/>
              </a:rPr>
              <a:t> সংশ্লিষ্ট ছবি (মাখরাজ) দ্বারা শিক্ষার্থীদের স্বাগতম জানানো যেতে পারে।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D1DB88-123C-4D02-A648-267F7EC15C80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341413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bn-BD" dirty="0" smtClean="0">
                <a:latin typeface="NikoshBAN" pitchFamily="2" charset="0"/>
                <a:cs typeface="NikoshBAN" pitchFamily="2" charset="0"/>
              </a:rPr>
              <a:t>শিক্ষক</a:t>
            </a:r>
            <a:r>
              <a:rPr lang="bn-BD" baseline="0" dirty="0" smtClean="0">
                <a:latin typeface="NikoshBAN" pitchFamily="2" charset="0"/>
                <a:cs typeface="NikoshBAN" pitchFamily="2" charset="0"/>
              </a:rPr>
              <a:t> মহোদয়- নিজ বিদ্যালয়ের ক্ষেত্রে এই স্লাইডটি চাইলে </a:t>
            </a:r>
            <a:r>
              <a:rPr lang="en-US" sz="12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Hide</a:t>
            </a:r>
            <a:r>
              <a:rPr lang="bn-BD" baseline="0" dirty="0" smtClean="0">
                <a:latin typeface="NikoshBAN" pitchFamily="2" charset="0"/>
                <a:cs typeface="NikoshBAN" pitchFamily="2" charset="0"/>
              </a:rPr>
              <a:t> করেও রাখতে পারেন।</a:t>
            </a:r>
            <a:endParaRPr lang="en-US" dirty="0" smtClean="0">
              <a:latin typeface="NikoshBAN" pitchFamily="2" charset="0"/>
              <a:cs typeface="NikoshBAN" pitchFamily="2" charset="0"/>
            </a:endParaRP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D1DB88-123C-4D02-A648-267F7EC15C80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595089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bn-BD" dirty="0" smtClean="0">
                <a:latin typeface="NikoshBAN" pitchFamily="2" charset="0"/>
                <a:cs typeface="NikoshBAN" pitchFamily="2" charset="0"/>
              </a:rPr>
              <a:t>শিক্ষক</a:t>
            </a:r>
            <a:r>
              <a:rPr lang="bn-BD" baseline="0" dirty="0" smtClean="0">
                <a:latin typeface="NikoshBAN" pitchFamily="2" charset="0"/>
                <a:cs typeface="NikoshBAN" pitchFamily="2" charset="0"/>
              </a:rPr>
              <a:t> মহোদয়- নিজ বিদ্যালয়ের ক্ষেত্রে এই স্লাইডটি চাইলে </a:t>
            </a:r>
            <a:r>
              <a:rPr lang="en-US" sz="12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Hide</a:t>
            </a:r>
            <a:r>
              <a:rPr lang="bn-BD" baseline="0" dirty="0" smtClean="0">
                <a:latin typeface="NikoshBAN" pitchFamily="2" charset="0"/>
                <a:cs typeface="NikoshBAN" pitchFamily="2" charset="0"/>
              </a:rPr>
              <a:t> করেও রাখতে পারেন।</a:t>
            </a:r>
            <a:endParaRPr lang="en-US" dirty="0" smtClean="0">
              <a:latin typeface="NikoshBAN" pitchFamily="2" charset="0"/>
              <a:cs typeface="NikoshBAN" pitchFamily="2" charset="0"/>
            </a:endParaRP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D1DB88-123C-4D02-A648-267F7EC15C80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595089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6D775D-DE03-4FD4-AB73-F1D6D7555CA2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675982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6D775D-DE03-4FD4-AB73-F1D6D7555CA2}" type="slidenum">
              <a:rPr lang="en-US" smtClean="0"/>
              <a:pPr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168757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bn-BD" dirty="0" smtClean="0">
                <a:latin typeface="NikoshBAN" pitchFamily="2" charset="0"/>
                <a:cs typeface="NikoshBAN" pitchFamily="2" charset="0"/>
              </a:rPr>
              <a:t>সবাইকে ধন্যবাদ</a:t>
            </a:r>
            <a:r>
              <a:rPr lang="bn-BD" baseline="0" dirty="0" smtClean="0">
                <a:latin typeface="NikoshBAN" pitchFamily="2" charset="0"/>
                <a:cs typeface="NikoshBAN" pitchFamily="2" charset="0"/>
              </a:rPr>
              <a:t> জানিয়ে শিক্ষক মহোদয় পাঠ শেষ করতে পারেন।</a:t>
            </a:r>
            <a:endParaRPr lang="en-US" dirty="0" smtClean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D1DB88-123C-4D02-A648-267F7EC15C80}" type="slidenum">
              <a:rPr lang="en-US" smtClean="0"/>
              <a:pPr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28576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6EB645-68CF-4AB3-842C-C04F9ABC88C1}" type="datetime1">
              <a:rPr lang="en-US" smtClean="0"/>
              <a:pPr/>
              <a:t>12/1/2019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bn-BD" smtClean="0"/>
              <a:t>মোঃ আবুল হাসান মোবাঃ ০১৭৪৫৫৭১৪৩৬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C257A8-AFC4-4FA4-8B58-EDE3420A9C19}" type="datetime1">
              <a:rPr lang="en-US" smtClean="0"/>
              <a:pPr/>
              <a:t>12/1/2019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bn-BD" smtClean="0"/>
              <a:t>মোঃ আবুল হাসান মোবাঃ ০১৭৪৫৫৭১৪৩৬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7B91F-0688-46A7-BA3C-46768C21780C}" type="datetime1">
              <a:rPr lang="en-US" smtClean="0"/>
              <a:pPr/>
              <a:t>12/1/2019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bn-BD" smtClean="0"/>
              <a:t>মোঃ আবুল হাসান মোবাঃ ০১৭৪৫৫৭১৪৩৬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023852-5AEF-4C09-9226-98D6B9DC331C}" type="datetime1">
              <a:rPr lang="en-US" smtClean="0"/>
              <a:pPr/>
              <a:t>12/1/2019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bn-BD" smtClean="0"/>
              <a:t>মোঃ আবুল হাসান মোবাঃ ০১৭৪৫৫৭১৪৩৬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94001-44B2-47AE-9049-9F99FF53E5FD}" type="datetime1">
              <a:rPr lang="en-US" smtClean="0"/>
              <a:pPr/>
              <a:t>12/1/2019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bn-BD" smtClean="0"/>
              <a:t>মোঃ আবুল হাসান মোবাঃ ০১৭৪৫৫৭১৪৩৬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E821E1-D12E-4652-897B-6326D779F181}" type="datetime1">
              <a:rPr lang="en-US" smtClean="0"/>
              <a:pPr/>
              <a:t>12/1/2019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bn-BD" smtClean="0"/>
              <a:t>মোঃ আবুল হাসান মোবাঃ ০১৭৪৫৫৭১৪৩৬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28D0C5-71C2-45A3-9FCB-4B157460FC11}" type="datetime1">
              <a:rPr lang="en-US" smtClean="0"/>
              <a:pPr/>
              <a:t>12/1/2019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bn-BD" smtClean="0"/>
              <a:t>মোঃ আবুল হাসান মোবাঃ ০১৭৪৫৫৭১৪৩৬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96FF7-EA85-4E5D-8410-E8D39955AF0F}" type="datetime1">
              <a:rPr lang="en-US" smtClean="0"/>
              <a:pPr/>
              <a:t>12/1/2019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bn-BD" smtClean="0"/>
              <a:t>মোঃ আবুল হাসান মোবাঃ ০১৭৪৫৫৭১৪৩৬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B5D155-DB6C-44E6-A0C4-6D4BC4E63740}" type="datetime1">
              <a:rPr lang="en-US" smtClean="0"/>
              <a:pPr/>
              <a:t>12/1/2019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bn-BD" smtClean="0"/>
              <a:t>মোঃ আবুল হাসান মোবাঃ ০১৭৪৫৫৭১৪৩৬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2B19E2-25D1-4895-98CC-C49B44ADD791}" type="datetime1">
              <a:rPr lang="en-US" smtClean="0"/>
              <a:pPr/>
              <a:t>12/1/2019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bn-BD" smtClean="0"/>
              <a:t>মোঃ আবুল হাসান মোবাঃ ০১৭৪৫৫৭১৪৩৬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DBD6F-6E86-442B-9BAB-DB42FD2140F7}" type="datetime1">
              <a:rPr lang="en-US" smtClean="0"/>
              <a:pPr/>
              <a:t>12/1/2019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bn-BD" smtClean="0"/>
              <a:t>মোঃ আবুল হাসান মোবাঃ ০১৭৪৫৫৭১৪৩৬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2D287C-F107-446C-B658-6C5C06E99CE0}" type="datetime1">
              <a:rPr lang="en-US" smtClean="0"/>
              <a:pPr/>
              <a:t>12/1/2019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bn-BD" smtClean="0"/>
              <a:t>মোঃ আবুল হাসান মোবাঃ ০১৭৪৫৫৭১৪৩৬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hf sldNum="0"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mailto:hassan88only@gmail.com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2.gif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4.emf"/><Relationship Id="rId5" Type="http://schemas.openxmlformats.org/officeDocument/2006/relationships/oleObject" Target="???" TargetMode="External"/><Relationship Id="rId4" Type="http://schemas.openxmlformats.org/officeDocument/2006/relationships/image" Target="../media/image2.gi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Md. Yunus Azad\Desktop\1_83207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362200"/>
            <a:ext cx="9144000" cy="4495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0" y="457200"/>
            <a:ext cx="9144000" cy="3154597"/>
          </a:xfrm>
          <a:prstGeom prst="rect">
            <a:avLst/>
          </a:prstGeom>
          <a:noFill/>
        </p:spPr>
        <p:txBody>
          <a:bodyPr wrap="square" lIns="91328" tIns="45664" rIns="91328" bIns="45664" rtlCol="0">
            <a:spAutoFit/>
            <a:scene3d>
              <a:camera prst="isometricOffAxis1Righ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bn-BD" sz="199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স্বাগতম</a:t>
            </a:r>
            <a:endParaRPr lang="bn-BD" sz="28700" b="1" dirty="0">
              <a:ln w="11430"/>
              <a:solidFill>
                <a:srgbClr val="000066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210F87-E4AD-4D5A-B87E-419E2656F180}" type="datetime1">
              <a:rPr lang="en-US" smtClean="0"/>
              <a:pPr/>
              <a:t>12/1/2019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4495800" cy="365125"/>
          </a:xfrm>
        </p:spPr>
        <p:txBody>
          <a:bodyPr/>
          <a:lstStyle/>
          <a:p>
            <a:r>
              <a:rPr lang="bn-BD" dirty="0" smtClean="0">
                <a:solidFill>
                  <a:srgbClr val="FF0000"/>
                </a:solidFill>
              </a:rPr>
              <a:t>মোঃ আব</a:t>
            </a:r>
            <a:r>
              <a:rPr lang="bn-IN" dirty="0" smtClean="0">
                <a:solidFill>
                  <a:srgbClr val="FF0000"/>
                </a:solidFill>
              </a:rPr>
              <a:t>দুল ওয়াহেদ জিহাদী </a:t>
            </a:r>
            <a:r>
              <a:rPr lang="bn-BD" dirty="0" smtClean="0">
                <a:solidFill>
                  <a:srgbClr val="FF0000"/>
                </a:solidFill>
              </a:rPr>
              <a:t> মোবাঃ ০১৭</a:t>
            </a:r>
            <a:r>
              <a:rPr lang="bn-IN" dirty="0" smtClean="0">
                <a:solidFill>
                  <a:srgbClr val="FF0000"/>
                </a:solidFill>
              </a:rPr>
              <a:t>৯৪৮৬৩১৮৬ 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24091453"/>
      </p:ext>
    </p:extLst>
  </p:cSld>
  <p:clrMapOvr>
    <a:masterClrMapping/>
  </p:clrMapOvr>
  <p:transition spd="slow"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3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00B0F0"/>
            </a:gs>
            <a:gs pos="0">
              <a:srgbClr val="0070C0"/>
            </a:gs>
            <a:gs pos="50000">
              <a:srgbClr val="9CB86E"/>
            </a:gs>
            <a:gs pos="100000">
              <a:srgbClr val="156B13"/>
            </a:gs>
          </a:gsLst>
          <a:lin ang="189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loud Callout 2"/>
          <p:cNvSpPr/>
          <p:nvPr/>
        </p:nvSpPr>
        <p:spPr>
          <a:xfrm>
            <a:off x="381000" y="0"/>
            <a:ext cx="8763000" cy="1981200"/>
          </a:xfrm>
          <a:prstGeom prst="cloudCallout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নুন</a:t>
            </a:r>
            <a:r>
              <a:rPr lang="en-US" sz="4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</a:t>
            </a:r>
            <a:r>
              <a:rPr lang="en-US" sz="4400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সাকিন</a:t>
            </a:r>
            <a:r>
              <a:rPr lang="en-US" sz="4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</a:t>
            </a:r>
            <a:r>
              <a:rPr lang="en-US" sz="4400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কাকে</a:t>
            </a:r>
            <a:r>
              <a:rPr lang="en-US" sz="4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</a:t>
            </a:r>
            <a:r>
              <a:rPr lang="en-US" sz="4400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বলে</a:t>
            </a:r>
            <a:r>
              <a:rPr lang="en-US" sz="4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?</a:t>
            </a:r>
            <a:endParaRPr lang="en-US" sz="44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4" name="Snip Diagonal Corner Rectangle 3"/>
          <p:cNvSpPr/>
          <p:nvPr/>
        </p:nvSpPr>
        <p:spPr>
          <a:xfrm>
            <a:off x="4648200" y="2209800"/>
            <a:ext cx="4114800" cy="4191000"/>
          </a:xfrm>
          <a:prstGeom prst="snip2DiagRect">
            <a:avLst>
              <a:gd name="adj1" fmla="val 0"/>
              <a:gd name="adj2" fmla="val 16667"/>
            </a:avLst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4800" dirty="0" smtClean="0"/>
          </a:p>
          <a:p>
            <a:pPr algn="ctr"/>
            <a:endParaRPr lang="en-US" sz="4800" dirty="0" smtClean="0"/>
          </a:p>
          <a:p>
            <a:pPr algn="ctr"/>
            <a:r>
              <a:rPr lang="en-US" sz="4800" dirty="0" err="1" smtClean="0"/>
              <a:t>সাকিনওয়ালা</a:t>
            </a:r>
            <a:endParaRPr lang="en-US" sz="4800" dirty="0" smtClean="0"/>
          </a:p>
          <a:p>
            <a:r>
              <a:rPr lang="en-US" sz="4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 </a:t>
            </a:r>
            <a:r>
              <a:rPr lang="en-US" sz="48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নুন</a:t>
            </a:r>
            <a:r>
              <a:rPr lang="en-US" sz="4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48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কে</a:t>
            </a:r>
            <a:r>
              <a:rPr lang="en-US" sz="4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48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নুন</a:t>
            </a:r>
            <a:r>
              <a:rPr lang="en-US" sz="4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48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সাকিন</a:t>
            </a:r>
            <a:r>
              <a:rPr lang="en-US" sz="4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48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বলে</a:t>
            </a:r>
            <a:r>
              <a:rPr lang="en-US" sz="4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।</a:t>
            </a:r>
            <a:endParaRPr lang="en-US" sz="9600" dirty="0" smtClean="0"/>
          </a:p>
          <a:p>
            <a:pPr algn="ctr"/>
            <a:r>
              <a:rPr lang="en-US" sz="4800" dirty="0" smtClean="0"/>
              <a:t>  </a:t>
            </a:r>
          </a:p>
          <a:p>
            <a:pPr algn="ctr"/>
            <a:endParaRPr lang="en-US" sz="4800" dirty="0"/>
          </a:p>
        </p:txBody>
      </p:sp>
      <p:sp>
        <p:nvSpPr>
          <p:cNvPr id="5" name="Rounded Rectangle 4"/>
          <p:cNvSpPr/>
          <p:nvPr/>
        </p:nvSpPr>
        <p:spPr>
          <a:xfrm>
            <a:off x="685800" y="2209800"/>
            <a:ext cx="3352800" cy="43434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EG" sz="34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نْ</a:t>
            </a:r>
            <a:endParaRPr lang="en-US" sz="2400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DBAB8B-9F5C-4183-A5C6-65BDA5C7299F}" type="datetime1">
              <a:rPr lang="en-US" smtClean="0"/>
              <a:pPr/>
              <a:t>12/1/2019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bn-BD" dirty="0" smtClean="0">
                <a:solidFill>
                  <a:srgbClr val="FF0000"/>
                </a:solidFill>
              </a:rPr>
              <a:t>মোঃ আব</a:t>
            </a:r>
            <a:r>
              <a:rPr lang="bn-IN" dirty="0" smtClean="0">
                <a:solidFill>
                  <a:srgbClr val="FF0000"/>
                </a:solidFill>
              </a:rPr>
              <a:t>দুল ওয়াহেদ জিহাদী </a:t>
            </a:r>
          </a:p>
          <a:p>
            <a:r>
              <a:rPr lang="bn-IN" dirty="0" smtClean="0">
                <a:solidFill>
                  <a:srgbClr val="FF0000"/>
                </a:solidFill>
              </a:rPr>
              <a:t>মবাইলঃ ০১৭৯৪৮৬৩১৮৬ </a:t>
            </a:r>
            <a:endParaRPr 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 spd="slow">
    <p:blinds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  <p:bldP spid="4" grpId="0" build="p" animBg="1"/>
      <p:bldP spid="5" grpId="0" build="p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loud Callout 2"/>
          <p:cNvSpPr/>
          <p:nvPr/>
        </p:nvSpPr>
        <p:spPr>
          <a:xfrm>
            <a:off x="381000" y="0"/>
            <a:ext cx="8763000" cy="1981200"/>
          </a:xfrm>
          <a:prstGeom prst="cloudCallout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তানভীন</a:t>
            </a:r>
            <a:r>
              <a:rPr lang="en-US" sz="4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 </a:t>
            </a:r>
            <a:r>
              <a:rPr lang="en-US" sz="4400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কাকে</a:t>
            </a:r>
            <a:r>
              <a:rPr lang="en-US" sz="4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</a:t>
            </a:r>
            <a:r>
              <a:rPr lang="en-US" sz="4400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বলে</a:t>
            </a:r>
            <a:r>
              <a:rPr lang="en-US" sz="4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?</a:t>
            </a:r>
            <a:endParaRPr lang="en-US" sz="44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5029200" y="2057400"/>
            <a:ext cx="3733800" cy="44958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lang="ar-EG" sz="34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اً</a:t>
            </a:r>
            <a:endParaRPr lang="en-US" sz="2400" dirty="0"/>
          </a:p>
        </p:txBody>
      </p:sp>
      <p:sp>
        <p:nvSpPr>
          <p:cNvPr id="6" name="Rounded Rectangle 5"/>
          <p:cNvSpPr/>
          <p:nvPr/>
        </p:nvSpPr>
        <p:spPr>
          <a:xfrm>
            <a:off x="457200" y="2057400"/>
            <a:ext cx="4114800" cy="44958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lang="bn-BD" sz="13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দুই যবর</a:t>
            </a:r>
            <a:endParaRPr lang="en-US" sz="4800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54653-C427-4E0A-B8E4-83B82BEA0072}" type="datetime1">
              <a:rPr lang="en-US" smtClean="0"/>
              <a:pPr/>
              <a:t>12/1/2019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bn-BD" dirty="0" smtClean="0">
                <a:solidFill>
                  <a:srgbClr val="FF0000"/>
                </a:solidFill>
              </a:rPr>
              <a:t>মোঃ আব</a:t>
            </a:r>
            <a:r>
              <a:rPr lang="bn-IN" dirty="0" smtClean="0">
                <a:solidFill>
                  <a:srgbClr val="FF0000"/>
                </a:solidFill>
              </a:rPr>
              <a:t>দুল ওয়াহেদ জিহাদী        </a:t>
            </a:r>
            <a:r>
              <a:rPr lang="bn-BD" dirty="0" smtClean="0">
                <a:solidFill>
                  <a:srgbClr val="FF0000"/>
                </a:solidFill>
              </a:rPr>
              <a:t>মোবাঃ ০১৭</a:t>
            </a:r>
            <a:r>
              <a:rPr lang="bn-IN" dirty="0" smtClean="0">
                <a:solidFill>
                  <a:srgbClr val="FF0000"/>
                </a:solidFill>
              </a:rPr>
              <a:t>৯৪৮৬৩১৮৬</a:t>
            </a:r>
            <a:endParaRPr 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 spd="slow"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1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  <p:bldP spid="5" grpId="0" build="p" animBg="1"/>
      <p:bldP spid="6" grpId="0" build="p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/>
          <p:cNvSpPr/>
          <p:nvPr/>
        </p:nvSpPr>
        <p:spPr>
          <a:xfrm>
            <a:off x="5105400" y="685800"/>
            <a:ext cx="3733800" cy="57912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lang="ar-EG" sz="413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اٍ</a:t>
            </a:r>
            <a:endParaRPr lang="en-US" sz="2800" dirty="0"/>
          </a:p>
        </p:txBody>
      </p:sp>
      <p:sp>
        <p:nvSpPr>
          <p:cNvPr id="6" name="Rounded Rectangle 5"/>
          <p:cNvSpPr/>
          <p:nvPr/>
        </p:nvSpPr>
        <p:spPr>
          <a:xfrm>
            <a:off x="533400" y="685800"/>
            <a:ext cx="4114800" cy="58674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lang="bn-BD" sz="13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দুইযের</a:t>
            </a:r>
            <a:endParaRPr lang="en-US" sz="48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0702B5-C73C-4A6F-8102-E0C6A70F0FA1}" type="datetime1">
              <a:rPr lang="en-US" smtClean="0"/>
              <a:pPr/>
              <a:t>12/1/2019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bn-BD" dirty="0" smtClean="0">
                <a:solidFill>
                  <a:srgbClr val="FF0000"/>
                </a:solidFill>
              </a:rPr>
              <a:t>মোঃ আব</a:t>
            </a:r>
            <a:r>
              <a:rPr lang="bn-IN" dirty="0" smtClean="0">
                <a:solidFill>
                  <a:srgbClr val="FF0000"/>
                </a:solidFill>
              </a:rPr>
              <a:t>দুল</a:t>
            </a:r>
            <a:r>
              <a:rPr lang="bn-BD" dirty="0" smtClean="0">
                <a:solidFill>
                  <a:srgbClr val="FF0000"/>
                </a:solidFill>
              </a:rPr>
              <a:t> </a:t>
            </a:r>
            <a:r>
              <a:rPr lang="bn-IN" dirty="0" smtClean="0">
                <a:solidFill>
                  <a:srgbClr val="FF0000"/>
                </a:solidFill>
              </a:rPr>
              <a:t>ওয়াহেদ জিহাদী       </a:t>
            </a:r>
            <a:r>
              <a:rPr lang="bn-BD" dirty="0" smtClean="0">
                <a:solidFill>
                  <a:srgbClr val="FF0000"/>
                </a:solidFill>
              </a:rPr>
              <a:t> মোবাঃ ০১৭</a:t>
            </a:r>
            <a:r>
              <a:rPr lang="bn-IN" dirty="0" smtClean="0">
                <a:solidFill>
                  <a:srgbClr val="FF0000"/>
                </a:solidFill>
              </a:rPr>
              <a:t>৯৪৮৬৩১৮৬</a:t>
            </a:r>
            <a:endParaRPr 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 spd="slow"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1000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1000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 animBg="1"/>
      <p:bldP spid="6" grpId="0" build="p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/>
          <p:cNvSpPr/>
          <p:nvPr/>
        </p:nvSpPr>
        <p:spPr>
          <a:xfrm>
            <a:off x="5105400" y="685800"/>
            <a:ext cx="3733800" cy="57912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lang="ar-EG" sz="413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abic Typesetting"/>
                <a:cs typeface="Arabic Typesetting"/>
              </a:rPr>
              <a:t>اٌ</a:t>
            </a:r>
            <a:endParaRPr lang="en-US" sz="2800" dirty="0"/>
          </a:p>
        </p:txBody>
      </p:sp>
      <p:sp>
        <p:nvSpPr>
          <p:cNvPr id="6" name="Rounded Rectangle 5"/>
          <p:cNvSpPr/>
          <p:nvPr/>
        </p:nvSpPr>
        <p:spPr>
          <a:xfrm>
            <a:off x="533400" y="685800"/>
            <a:ext cx="4114800" cy="58674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lang="bn-BD" sz="13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দুইপেশ</a:t>
            </a:r>
            <a:endParaRPr lang="en-US" sz="4800" dirty="0"/>
          </a:p>
        </p:txBody>
      </p:sp>
      <p:sp>
        <p:nvSpPr>
          <p:cNvPr id="7" name="Oval 6"/>
          <p:cNvSpPr/>
          <p:nvPr/>
        </p:nvSpPr>
        <p:spPr>
          <a:xfrm>
            <a:off x="1905000" y="4343400"/>
            <a:ext cx="5486400" cy="2514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80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কে</a:t>
            </a:r>
            <a:r>
              <a:rPr lang="en-US" sz="8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ar-EG" sz="8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تنوين</a:t>
            </a:r>
            <a:r>
              <a:rPr lang="en-US" sz="8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80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বলে</a:t>
            </a:r>
            <a:r>
              <a:rPr lang="en-US" sz="8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।</a:t>
            </a:r>
            <a:endParaRPr lang="en-US" sz="80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CD0D1-9381-450B-A9F5-A081C57F10E3}" type="datetime1">
              <a:rPr lang="en-US" smtClean="0"/>
              <a:pPr/>
              <a:t>12/1/2019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bn-BD" dirty="0" smtClean="0">
                <a:solidFill>
                  <a:srgbClr val="FF0000"/>
                </a:solidFill>
              </a:rPr>
              <a:t>মোঃ আব</a:t>
            </a:r>
            <a:r>
              <a:rPr lang="bn-IN" dirty="0" smtClean="0">
                <a:solidFill>
                  <a:srgbClr val="FF0000"/>
                </a:solidFill>
              </a:rPr>
              <a:t>দুল ওয়াহেদ জিহাদী       শ </a:t>
            </a:r>
            <a:r>
              <a:rPr lang="bn-BD" dirty="0" smtClean="0">
                <a:solidFill>
                  <a:srgbClr val="FF0000"/>
                </a:solidFill>
              </a:rPr>
              <a:t> মোবাঃ ০১৭</a:t>
            </a:r>
            <a:r>
              <a:rPr lang="bn-IN" dirty="0" smtClean="0">
                <a:solidFill>
                  <a:srgbClr val="FF0000"/>
                </a:solidFill>
              </a:rPr>
              <a:t>৯৪৮৬৩১৮৬</a:t>
            </a:r>
            <a:endParaRPr 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 spd="slow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 animBg="1"/>
      <p:bldP spid="6" grpId="0" build="p" animBg="1"/>
      <p:bldP spid="7" grpId="0" build="p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8000">
              <a:srgbClr val="FFFF00"/>
            </a:gs>
            <a:gs pos="100000">
              <a:srgbClr val="156B13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33400" y="838200"/>
            <a:ext cx="3962400" cy="5715000"/>
          </a:xfrm>
          <a:prstGeom prst="rect">
            <a:avLst/>
          </a:prstGeo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tIns="640080" bIns="0" rtlCol="0" anchor="ctr" anchorCtr="1"/>
          <a:lstStyle/>
          <a:p>
            <a:pPr algn="ctr"/>
            <a:r>
              <a:rPr lang="ar-EG" sz="34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اً</a:t>
            </a:r>
            <a:endParaRPr lang="en-US" sz="1600" dirty="0"/>
          </a:p>
        </p:txBody>
      </p:sp>
      <p:sp>
        <p:nvSpPr>
          <p:cNvPr id="5" name="Rectangle 4"/>
          <p:cNvSpPr/>
          <p:nvPr/>
        </p:nvSpPr>
        <p:spPr>
          <a:xfrm>
            <a:off x="4953000" y="762000"/>
            <a:ext cx="3810000" cy="5715000"/>
          </a:xfrm>
          <a:prstGeom prst="rect">
            <a:avLst/>
          </a:prstGeo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tIns="640080" bIns="0" rtlCol="0" anchor="ctr" anchorCtr="1"/>
          <a:lstStyle/>
          <a:p>
            <a:pPr algn="ctr"/>
            <a:r>
              <a:rPr lang="ar-EG" sz="34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اَنْ</a:t>
            </a:r>
            <a:endParaRPr lang="en-US" sz="1600" dirty="0"/>
          </a:p>
        </p:txBody>
      </p:sp>
      <p:sp>
        <p:nvSpPr>
          <p:cNvPr id="6" name="Left-Right Arrow 5"/>
          <p:cNvSpPr/>
          <p:nvPr/>
        </p:nvSpPr>
        <p:spPr>
          <a:xfrm rot="2557778">
            <a:off x="3045204" y="1211948"/>
            <a:ext cx="2819400" cy="2667000"/>
          </a:xfrm>
          <a:prstGeom prst="leftRightArrow">
            <a:avLst>
              <a:gd name="adj1" fmla="val 50000"/>
              <a:gd name="adj2" fmla="val 1747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7200" dirty="0" smtClean="0"/>
              <a:t>মুলত</a:t>
            </a:r>
            <a:endParaRPr lang="en-US" sz="7200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DF94C9-0AFA-4215-BC5E-BCD64EB441C5}" type="datetime1">
              <a:rPr lang="en-US" smtClean="0"/>
              <a:pPr/>
              <a:t>12/1/2019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bn-BD" dirty="0" smtClean="0">
                <a:solidFill>
                  <a:srgbClr val="FF0000"/>
                </a:solidFill>
              </a:rPr>
              <a:t>মোঃ আব</a:t>
            </a:r>
            <a:r>
              <a:rPr lang="bn-IN" dirty="0" smtClean="0">
                <a:solidFill>
                  <a:srgbClr val="FF0000"/>
                </a:solidFill>
              </a:rPr>
              <a:t>দুল ওয়াহেদ জিহাদী       </a:t>
            </a:r>
            <a:r>
              <a:rPr lang="bn-BD" dirty="0" smtClean="0">
                <a:solidFill>
                  <a:srgbClr val="FF0000"/>
                </a:solidFill>
              </a:rPr>
              <a:t> মোবাঃ ০১৭</a:t>
            </a:r>
            <a:r>
              <a:rPr lang="bn-IN" dirty="0" smtClean="0">
                <a:solidFill>
                  <a:srgbClr val="FF0000"/>
                </a:solidFill>
              </a:rPr>
              <a:t>৯৪৮৬৩১৮৬ </a:t>
            </a:r>
            <a:endParaRPr 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 spd="slow">
    <p:pull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 animBg="1"/>
      <p:bldP spid="5" grpId="0" build="p" animBg="1"/>
      <p:bldP spid="6" grpId="0" build="p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33400" y="838200"/>
            <a:ext cx="3962400" cy="5715000"/>
          </a:xfrm>
          <a:prstGeom prst="rect">
            <a:avLst/>
          </a:prstGeo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tIns="640080" bIns="0" rtlCol="0" anchor="ctr" anchorCtr="1"/>
          <a:lstStyle/>
          <a:p>
            <a:pPr algn="ctr"/>
            <a:r>
              <a:rPr lang="ar-EG" sz="34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اٍ</a:t>
            </a:r>
            <a:endParaRPr lang="en-US" sz="1600" dirty="0"/>
          </a:p>
        </p:txBody>
      </p:sp>
      <p:sp>
        <p:nvSpPr>
          <p:cNvPr id="5" name="Rectangle 4"/>
          <p:cNvSpPr/>
          <p:nvPr/>
        </p:nvSpPr>
        <p:spPr>
          <a:xfrm>
            <a:off x="4953000" y="762000"/>
            <a:ext cx="3810000" cy="5715000"/>
          </a:xfrm>
          <a:prstGeom prst="rect">
            <a:avLst/>
          </a:prstGeo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tIns="640080" bIns="0" rtlCol="0" anchor="ctr" anchorCtr="1"/>
          <a:lstStyle/>
          <a:p>
            <a:pPr algn="ctr"/>
            <a:r>
              <a:rPr lang="ar-EG" sz="34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اِنْ</a:t>
            </a:r>
            <a:endParaRPr lang="en-US" sz="1600" dirty="0"/>
          </a:p>
        </p:txBody>
      </p:sp>
      <p:sp>
        <p:nvSpPr>
          <p:cNvPr id="6" name="Left-Right Arrow 5"/>
          <p:cNvSpPr/>
          <p:nvPr/>
        </p:nvSpPr>
        <p:spPr>
          <a:xfrm rot="2557778">
            <a:off x="3045204" y="1211948"/>
            <a:ext cx="2819400" cy="2667000"/>
          </a:xfrm>
          <a:prstGeom prst="leftRightArrow">
            <a:avLst>
              <a:gd name="adj1" fmla="val 50000"/>
              <a:gd name="adj2" fmla="val 1747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7200" dirty="0" smtClean="0"/>
              <a:t>মুলত</a:t>
            </a:r>
            <a:endParaRPr lang="en-US" sz="7200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1842E1-105B-4126-A88C-7DD7917AB7D6}" type="datetime1">
              <a:rPr lang="en-US" smtClean="0"/>
              <a:pPr/>
              <a:t>12/1/2019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199" y="6356350"/>
            <a:ext cx="3810001" cy="365125"/>
          </a:xfrm>
        </p:spPr>
        <p:txBody>
          <a:bodyPr/>
          <a:lstStyle/>
          <a:p>
            <a:r>
              <a:rPr lang="bn-BD" dirty="0" smtClean="0"/>
              <a:t>মোঃ আব</a:t>
            </a:r>
            <a:r>
              <a:rPr lang="bn-IN" dirty="0" smtClean="0"/>
              <a:t>দুল ওয়াহেদ জিহাদী   </a:t>
            </a:r>
            <a:r>
              <a:rPr lang="bn-BD" dirty="0" smtClean="0"/>
              <a:t>মোবাঃ ০১৭</a:t>
            </a:r>
            <a:r>
              <a:rPr lang="bn-IN" smtClean="0"/>
              <a:t>৯৪৮৬৩১৮৬ </a:t>
            </a:r>
            <a:endParaRPr lang="en-US" dirty="0"/>
          </a:p>
        </p:txBody>
      </p:sp>
    </p:spTree>
  </p:cSld>
  <p:clrMapOvr>
    <a:masterClrMapping/>
  </p:clrMapOvr>
  <p:transition spd="slow">
    <p:pull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 animBg="1"/>
      <p:bldP spid="5" grpId="0" build="p" animBg="1"/>
      <p:bldP spid="6" grpId="0" build="p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33400" y="838200"/>
            <a:ext cx="3962400" cy="5715000"/>
          </a:xfrm>
          <a:prstGeom prst="rect">
            <a:avLst/>
          </a:prstGeo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tIns="640080" bIns="0" rtlCol="0" anchor="ctr" anchorCtr="1"/>
          <a:lstStyle/>
          <a:p>
            <a:pPr algn="ctr"/>
            <a:r>
              <a:rPr lang="ar-EG" sz="34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اٌ</a:t>
            </a:r>
            <a:endParaRPr lang="en-US" sz="1600" dirty="0"/>
          </a:p>
        </p:txBody>
      </p:sp>
      <p:sp>
        <p:nvSpPr>
          <p:cNvPr id="5" name="Rectangle 4"/>
          <p:cNvSpPr/>
          <p:nvPr/>
        </p:nvSpPr>
        <p:spPr>
          <a:xfrm>
            <a:off x="4953000" y="762000"/>
            <a:ext cx="3810000" cy="5715000"/>
          </a:xfrm>
          <a:prstGeom prst="rect">
            <a:avLst/>
          </a:prstGeo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tIns="640080" bIns="0" rtlCol="0" anchor="ctr" anchorCtr="1"/>
          <a:lstStyle/>
          <a:p>
            <a:pPr algn="ctr"/>
            <a:r>
              <a:rPr lang="ar-EG" sz="34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اُنْ</a:t>
            </a:r>
            <a:endParaRPr lang="en-US" sz="1600" dirty="0"/>
          </a:p>
        </p:txBody>
      </p:sp>
      <p:sp>
        <p:nvSpPr>
          <p:cNvPr id="6" name="Left-Right Arrow 5"/>
          <p:cNvSpPr/>
          <p:nvPr/>
        </p:nvSpPr>
        <p:spPr>
          <a:xfrm rot="2557778">
            <a:off x="3045204" y="1211948"/>
            <a:ext cx="2819400" cy="2667000"/>
          </a:xfrm>
          <a:prstGeom prst="leftRightArrow">
            <a:avLst>
              <a:gd name="adj1" fmla="val 50000"/>
              <a:gd name="adj2" fmla="val 1747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7200" dirty="0" smtClean="0"/>
              <a:t>মুলত</a:t>
            </a:r>
            <a:endParaRPr lang="en-US" sz="7200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93A429-F8C9-4700-8A7E-F86A22787E71}" type="datetime1">
              <a:rPr lang="en-US" smtClean="0"/>
              <a:pPr/>
              <a:t>12/1/2019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654050"/>
          </a:xfrm>
        </p:spPr>
        <p:txBody>
          <a:bodyPr/>
          <a:lstStyle/>
          <a:p>
            <a:r>
              <a:rPr lang="bn-BD" dirty="0" smtClean="0">
                <a:solidFill>
                  <a:srgbClr val="002060"/>
                </a:solidFill>
              </a:rPr>
              <a:t>মোঃ আব</a:t>
            </a:r>
            <a:r>
              <a:rPr lang="bn-IN" dirty="0" smtClean="0">
                <a:solidFill>
                  <a:srgbClr val="002060"/>
                </a:solidFill>
              </a:rPr>
              <a:t>দুল ওয়াহেদ জিহাদী       </a:t>
            </a:r>
            <a:r>
              <a:rPr lang="bn-BD" dirty="0" smtClean="0">
                <a:solidFill>
                  <a:srgbClr val="002060"/>
                </a:solidFill>
              </a:rPr>
              <a:t> মোবাঃ ০১৭</a:t>
            </a:r>
            <a:r>
              <a:rPr lang="bn-IN" dirty="0" smtClean="0">
                <a:solidFill>
                  <a:srgbClr val="002060"/>
                </a:solidFill>
              </a:rPr>
              <a:t>৯৪৮৬৩১৮৬  </a:t>
            </a:r>
            <a:endParaRPr lang="en-US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ransition spd="slow">
    <p:pull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 animBg="1"/>
      <p:bldP spid="5" grpId="0" build="p" animBg="1"/>
      <p:bldP spid="6" grpId="0" build="p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00B050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90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 2"/>
          <p:cNvGraphicFramePr/>
          <p:nvPr/>
        </p:nvGraphicFramePr>
        <p:xfrm>
          <a:off x="381000" y="304800"/>
          <a:ext cx="8382000" cy="6248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331AFF-1171-4880-804F-10E4652DE40A}" type="datetime1">
              <a:rPr lang="en-US" smtClean="0"/>
              <a:pPr/>
              <a:t>12/1/2019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019800" y="6324600"/>
            <a:ext cx="2895600" cy="533400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bn-BD" sz="1600" dirty="0" smtClean="0">
                <a:solidFill>
                  <a:schemeClr val="tx1"/>
                </a:solidFill>
              </a:rPr>
              <a:t>মোঃ আব</a:t>
            </a:r>
            <a:r>
              <a:rPr lang="bn-IN" sz="1600" dirty="0" smtClean="0">
                <a:solidFill>
                  <a:schemeClr val="tx1"/>
                </a:solidFill>
              </a:rPr>
              <a:t>দুল ওয়াহেদ জিহাদী</a:t>
            </a:r>
            <a:r>
              <a:rPr lang="bn-BD" sz="1600" dirty="0" smtClean="0">
                <a:solidFill>
                  <a:schemeClr val="tx1"/>
                </a:solidFill>
              </a:rPr>
              <a:t> মোবাঃ ০১৭</a:t>
            </a:r>
            <a:r>
              <a:rPr lang="bn-IN" sz="1600" dirty="0" smtClean="0">
                <a:solidFill>
                  <a:schemeClr val="tx1"/>
                </a:solidFill>
              </a:rPr>
              <a:t>৯৪৮৬৩১৮৬ </a:t>
            </a:r>
            <a:endParaRPr lang="en-US" sz="16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slow"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D2635B99-5E15-4634-97F6-4E2C49C6B78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graphicEl>
                                              <a:dgm id="{D2635B99-5E15-4634-97F6-4E2C49C6B78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267110CD-C13E-423F-9D50-C788AF95B1A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graphicEl>
                                              <a:dgm id="{267110CD-C13E-423F-9D50-C788AF95B1A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8A7B4C02-90E0-44D8-8214-66F04DA5D5C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">
                                            <p:graphicEl>
                                              <a:dgm id="{8A7B4C02-90E0-44D8-8214-66F04DA5D5C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24339D11-C4A8-42DD-B7B2-328F21C08EA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3">
                                            <p:graphicEl>
                                              <a:dgm id="{24339D11-C4A8-42DD-B7B2-328F21C08EA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34E7F907-C3B5-4899-B781-62016A5D384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3">
                                            <p:graphicEl>
                                              <a:dgm id="{34E7F907-C3B5-4899-B781-62016A5D384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D15949CA-6395-498C-A124-F6C94DB2ACD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3">
                                            <p:graphicEl>
                                              <a:dgm id="{D15949CA-6395-498C-A124-F6C94DB2ACD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419AD0EE-281B-4F08-9716-88341B02E4A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3">
                                            <p:graphicEl>
                                              <a:dgm id="{419AD0EE-281B-4F08-9716-88341B02E4A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9F3D215D-B9A9-4B55-BC7F-A9DFD34D7BB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2000"/>
                                        <p:tgtEl>
                                          <p:spTgt spid="3">
                                            <p:graphicEl>
                                              <a:dgm id="{9F3D215D-B9A9-4B55-BC7F-A9DFD34D7BB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72664F34-6627-462A-A4F9-3AAF4232BFC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2000"/>
                                        <p:tgtEl>
                                          <p:spTgt spid="3">
                                            <p:graphicEl>
                                              <a:dgm id="{72664F34-6627-462A-A4F9-3AAF4232BFC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3" grpId="0">
        <p:bldSub>
          <a:bldDgm bld="lvlOne"/>
        </p:bldSub>
      </p:bldGraphic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00B0F0"/>
            </a:gs>
            <a:gs pos="50000">
              <a:srgbClr val="9CB86E"/>
            </a:gs>
            <a:gs pos="100000">
              <a:srgbClr val="156B13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B5D155-DB6C-44E6-A0C4-6D4BC4E63740}" type="datetime1">
              <a:rPr lang="en-US" smtClean="0"/>
              <a:pPr/>
              <a:t>12/1/2019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bn-BD" smtClean="0"/>
              <a:t>মোঃ আবুল হাসান মোবাঃ ০১৭৪৫৫৭১৪৩৬</a:t>
            </a:r>
            <a:endParaRPr lang="en-US"/>
          </a:p>
        </p:txBody>
      </p:sp>
      <p:grpSp>
        <p:nvGrpSpPr>
          <p:cNvPr id="4" name="Group 3"/>
          <p:cNvGrpSpPr/>
          <p:nvPr/>
        </p:nvGrpSpPr>
        <p:grpSpPr>
          <a:xfrm>
            <a:off x="381000" y="228600"/>
            <a:ext cx="2288196" cy="2209800"/>
            <a:chOff x="5789006" y="-253083"/>
            <a:chExt cx="2288196" cy="1832549"/>
          </a:xfrm>
        </p:grpSpPr>
        <p:sp>
          <p:nvSpPr>
            <p:cNvPr id="5" name="Oval 4"/>
            <p:cNvSpPr/>
            <p:nvPr/>
          </p:nvSpPr>
          <p:spPr>
            <a:xfrm>
              <a:off x="5789006" y="-253083"/>
              <a:ext cx="2288196" cy="1832549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</p:sp>
        <p:sp>
          <p:nvSpPr>
            <p:cNvPr id="6" name="Oval 4"/>
            <p:cNvSpPr/>
            <p:nvPr/>
          </p:nvSpPr>
          <p:spPr>
            <a:xfrm>
              <a:off x="6170006" y="51719"/>
              <a:ext cx="1600200" cy="1274982"/>
            </a:xfrm>
            <a:prstGeom prst="rect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spcFirstLastPara="0" vert="horz" wrap="square" lIns="76200" tIns="76200" rIns="76200" bIns="76200" numCol="1" spcCol="1270" anchor="ctr" anchorCtr="0">
              <a:noAutofit/>
              <a:scene3d>
                <a:camera prst="orthographicFront"/>
                <a:lightRig rig="flat" dir="tl">
                  <a:rot lat="0" lon="0" rev="6600000"/>
                </a:lightRig>
              </a:scene3d>
              <a:sp3d extrusionH="25400" contourW="8890">
                <a:bevelT w="38100" h="31750"/>
                <a:contourClr>
                  <a:schemeClr val="accent2">
                    <a:shade val="75000"/>
                  </a:schemeClr>
                </a:contourClr>
              </a:sp3d>
            </a:bodyPr>
            <a:lstStyle/>
            <a:p>
              <a:pPr lvl="0" algn="ctr" defTabSz="2667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ar-EG" sz="6000" b="1" kern="1200" cap="none" spc="0" dirty="0" smtClean="0">
                  <a:ln w="11430"/>
                  <a:effectLst>
                    <a:outerShdw blurRad="50800" dist="39000" dir="5460000" algn="tl">
                      <a:srgbClr val="000000">
                        <a:alpha val="38000"/>
                      </a:srgbClr>
                    </a:outerShdw>
                  </a:effectLst>
                </a:rPr>
                <a:t>اظهار</a:t>
              </a:r>
              <a:endParaRPr lang="en-US" sz="6000" b="1" kern="1200" cap="none" spc="0" dirty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endParaRPr>
            </a:p>
          </p:txBody>
        </p:sp>
      </p:grpSp>
      <p:pic>
        <p:nvPicPr>
          <p:cNvPr id="1741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7200" y="2590800"/>
            <a:ext cx="8349980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174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174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00B0F0"/>
            </a:gs>
            <a:gs pos="50000">
              <a:srgbClr val="9CB86E"/>
            </a:gs>
            <a:gs pos="100000">
              <a:srgbClr val="156B13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B5D155-DB6C-44E6-A0C4-6D4BC4E63740}" type="datetime1">
              <a:rPr lang="en-US" smtClean="0"/>
              <a:pPr/>
              <a:t>12/1/2019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bn-BD" dirty="0" smtClean="0">
                <a:solidFill>
                  <a:srgbClr val="FF0000"/>
                </a:solidFill>
              </a:rPr>
              <a:t>মোঃ আব</a:t>
            </a:r>
            <a:r>
              <a:rPr lang="bn-IN" dirty="0" smtClean="0">
                <a:solidFill>
                  <a:srgbClr val="FF0000"/>
                </a:solidFill>
              </a:rPr>
              <a:t>দুল ওয়াহেদ জিহাদী       </a:t>
            </a:r>
            <a:r>
              <a:rPr lang="bn-BD" dirty="0" smtClean="0">
                <a:solidFill>
                  <a:srgbClr val="FF0000"/>
                </a:solidFill>
              </a:rPr>
              <a:t> মোবাঃ ০১৭</a:t>
            </a:r>
            <a:r>
              <a:rPr lang="bn-IN" dirty="0" smtClean="0">
                <a:solidFill>
                  <a:srgbClr val="FF0000"/>
                </a:solidFill>
              </a:rPr>
              <a:t>৯৪৮৬৩১৮৬</a:t>
            </a:r>
            <a:endParaRPr lang="en-US" dirty="0">
              <a:solidFill>
                <a:srgbClr val="FF0000"/>
              </a:solidFill>
            </a:endParaRPr>
          </a:p>
        </p:txBody>
      </p:sp>
      <p:pic>
        <p:nvPicPr>
          <p:cNvPr id="1843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2805113"/>
            <a:ext cx="9144000" cy="3443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pSp>
        <p:nvGrpSpPr>
          <p:cNvPr id="5" name="Group 4"/>
          <p:cNvGrpSpPr/>
          <p:nvPr/>
        </p:nvGrpSpPr>
        <p:grpSpPr>
          <a:xfrm>
            <a:off x="457200" y="533400"/>
            <a:ext cx="2741004" cy="1870100"/>
            <a:chOff x="2819402" y="4478982"/>
            <a:chExt cx="2741004" cy="1870100"/>
          </a:xfrm>
        </p:grpSpPr>
        <p:sp>
          <p:nvSpPr>
            <p:cNvPr id="6" name="Oval 5"/>
            <p:cNvSpPr/>
            <p:nvPr/>
          </p:nvSpPr>
          <p:spPr>
            <a:xfrm>
              <a:off x="2819402" y="4478982"/>
              <a:ext cx="2741004" cy="1870100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</p:sp>
        <p:sp>
          <p:nvSpPr>
            <p:cNvPr id="7" name="Oval 4"/>
            <p:cNvSpPr/>
            <p:nvPr/>
          </p:nvSpPr>
          <p:spPr>
            <a:xfrm>
              <a:off x="3220813" y="4752852"/>
              <a:ext cx="1938182" cy="1322360"/>
            </a:xfrm>
            <a:prstGeom prst="rect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spcFirstLastPara="0" vert="horz" wrap="square" lIns="76200" tIns="76200" rIns="76200" bIns="76200" numCol="1" spcCol="1270" anchor="ctr" anchorCtr="0">
              <a:noAutofit/>
            </a:bodyPr>
            <a:lstStyle/>
            <a:p>
              <a:pPr lvl="0" algn="ctr" defTabSz="2667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ar-EG" sz="6000" kern="1200" dirty="0" smtClean="0"/>
                <a:t>اقلاب</a:t>
              </a:r>
              <a:endParaRPr lang="en-US" sz="6000" kern="1200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184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184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65330" y="693048"/>
            <a:ext cx="8381988" cy="538598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lIns="91336" tIns="45668" rIns="91336" bIns="45668" rtlCol="0">
            <a:spAutoFit/>
          </a:bodyPr>
          <a:lstStyle/>
          <a:p>
            <a:pPr algn="ctr"/>
            <a:endParaRPr lang="bn-BD" sz="3200" dirty="0">
              <a:solidFill>
                <a:schemeClr val="accent6">
                  <a:lumMod val="75000"/>
                </a:schemeClr>
              </a:solidFill>
              <a:latin typeface="NikoshBAN" pitchFamily="2" charset="0"/>
              <a:cs typeface="NikoshBAN" pitchFamily="2" charset="0"/>
            </a:endParaRPr>
          </a:p>
          <a:p>
            <a:pPr algn="ctr"/>
            <a:endParaRPr lang="bn-BD" sz="3200" dirty="0">
              <a:solidFill>
                <a:schemeClr val="accent6">
                  <a:lumMod val="75000"/>
                </a:schemeClr>
              </a:solidFill>
              <a:latin typeface="NikoshBAN" pitchFamily="2" charset="0"/>
              <a:cs typeface="NikoshBAN" pitchFamily="2" charset="0"/>
            </a:endParaRPr>
          </a:p>
          <a:p>
            <a:pPr algn="ctr"/>
            <a:endParaRPr lang="bn-BD" sz="3200" dirty="0">
              <a:solidFill>
                <a:schemeClr val="accent6">
                  <a:lumMod val="75000"/>
                </a:schemeClr>
              </a:solidFill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bn-BD" sz="40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মোঃ </a:t>
            </a:r>
            <a:r>
              <a:rPr lang="en-US" sz="4000" dirty="0" err="1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আবু</a:t>
            </a:r>
            <a:r>
              <a:rPr lang="ar-EG" sz="40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ল</a:t>
            </a:r>
            <a:r>
              <a:rPr lang="bn-BD" sz="40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IN" sz="40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ওয়াহেদ জিহাদী </a:t>
            </a:r>
            <a:endParaRPr lang="bn-BD" sz="2800" dirty="0" smtClean="0">
              <a:solidFill>
                <a:srgbClr val="002060"/>
              </a:solidFill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সহকারী </a:t>
            </a:r>
            <a:r>
              <a:rPr lang="bn-IN" sz="2800" dirty="0" smtClean="0">
                <a:latin typeface="NikoshBAN" pitchFamily="2" charset="0"/>
                <a:cs typeface="NikoshBAN" pitchFamily="2" charset="0"/>
              </a:rPr>
              <a:t>সুপার। </a:t>
            </a:r>
            <a:endParaRPr lang="en-US" sz="2800" dirty="0" smtClean="0"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bn-IN" sz="2800" dirty="0" smtClean="0">
                <a:latin typeface="NikoshBAN" pitchFamily="2" charset="0"/>
                <a:cs typeface="NikoshBAN" pitchFamily="2" charset="0"/>
              </a:rPr>
              <a:t>পীরগাছা বালিকা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দাখিল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মাদ্রাসা</a:t>
            </a:r>
            <a:endParaRPr lang="bn-IN" sz="2800" dirty="0" smtClean="0"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bn-IN" sz="2800" dirty="0" smtClean="0">
                <a:latin typeface="NikoshBAN" pitchFamily="2" charset="0"/>
                <a:cs typeface="NikoshBAN" pitchFamily="2" charset="0"/>
              </a:rPr>
              <a:t>পীরগাছা,রংপুর। </a:t>
            </a:r>
            <a:endParaRPr lang="bn-BD" sz="2800" dirty="0"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bn-BD" sz="2800" dirty="0">
                <a:latin typeface="NikoshBAN" pitchFamily="2" charset="0"/>
                <a:cs typeface="NikoshBAN" pitchFamily="2" charset="0"/>
              </a:rPr>
              <a:t>মোবাইল নম্বর – </a:t>
            </a:r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০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১৭</a:t>
            </a:r>
            <a:r>
              <a:rPr lang="bn-IN" sz="2800" dirty="0" smtClean="0">
                <a:latin typeface="NikoshBAN" pitchFamily="2" charset="0"/>
                <a:cs typeface="NikoshBAN" pitchFamily="2" charset="0"/>
              </a:rPr>
              <a:t>৯৪৮৬৩১৮৬ </a:t>
            </a:r>
            <a:endParaRPr lang="bn-BD" sz="2800" dirty="0"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en-US" sz="3200" b="1" dirty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E-mail: </a:t>
            </a:r>
            <a:r>
              <a:rPr lang="en-US" sz="3200" b="1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abdulwahedaz361</a:t>
            </a:r>
            <a:r>
              <a:rPr lang="en-US" sz="3200" b="1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  <a:hlinkClick r:id="rId3"/>
              </a:rPr>
              <a:t>@gmail.com</a:t>
            </a:r>
            <a:endParaRPr lang="en-US" sz="3200" b="1" dirty="0" smtClean="0">
              <a:solidFill>
                <a:srgbClr val="002060"/>
              </a:solidFill>
              <a:latin typeface="NikoshBAN" pitchFamily="2" charset="0"/>
              <a:cs typeface="NikoshBAN" pitchFamily="2" charset="0"/>
            </a:endParaRPr>
          </a:p>
          <a:p>
            <a:pPr algn="ctr"/>
            <a:endParaRPr lang="en-US" sz="3200" b="1" dirty="0" smtClean="0">
              <a:solidFill>
                <a:schemeClr val="bg2">
                  <a:lumMod val="25000"/>
                </a:schemeClr>
              </a:solidFill>
              <a:latin typeface="NikoshBAN" pitchFamily="2" charset="0"/>
              <a:cs typeface="NikoshBAN" pitchFamily="2" charset="0"/>
            </a:endParaRPr>
          </a:p>
          <a:p>
            <a:pPr algn="ctr"/>
            <a:endParaRPr lang="bn-BD" sz="3200" b="1" dirty="0">
              <a:solidFill>
                <a:schemeClr val="bg2">
                  <a:lumMod val="25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  <p:grpSp>
        <p:nvGrpSpPr>
          <p:cNvPr id="2" name="Group 6"/>
          <p:cNvGrpSpPr/>
          <p:nvPr/>
        </p:nvGrpSpPr>
        <p:grpSpPr>
          <a:xfrm>
            <a:off x="-177777" y="5863"/>
            <a:ext cx="9372599" cy="6858001"/>
            <a:chOff x="2114634" y="670694"/>
            <a:chExt cx="8084033" cy="5262917"/>
          </a:xfrm>
        </p:grpSpPr>
        <p:pic>
          <p:nvPicPr>
            <p:cNvPr id="8" name="Picture 7" descr="flowerruler.gif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 rot="16200000">
              <a:off x="7533745" y="3126115"/>
              <a:ext cx="4845824" cy="484021"/>
            </a:xfrm>
            <a:prstGeom prst="rect">
              <a:avLst/>
            </a:prstGeom>
          </p:spPr>
        </p:pic>
        <p:pic>
          <p:nvPicPr>
            <p:cNvPr id="9" name="Picture 8" descr="flowerruler.gif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 rot="16200000">
              <a:off x="-166051" y="2951379"/>
              <a:ext cx="5045392" cy="484021"/>
            </a:xfrm>
            <a:prstGeom prst="rect">
              <a:avLst/>
            </a:prstGeom>
          </p:spPr>
        </p:pic>
        <p:pic>
          <p:nvPicPr>
            <p:cNvPr id="10" name="Picture 9" descr="flowerruler.gif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 rot="10800000">
              <a:off x="2407113" y="5419612"/>
              <a:ext cx="4845824" cy="484021"/>
            </a:xfrm>
            <a:prstGeom prst="rect">
              <a:avLst/>
            </a:prstGeom>
          </p:spPr>
        </p:pic>
        <p:pic>
          <p:nvPicPr>
            <p:cNvPr id="11" name="Picture 10" descr="flowerruler.gif"/>
            <p:cNvPicPr>
              <a:picLocks noChangeAspect="1"/>
            </p:cNvPicPr>
            <p:nvPr/>
          </p:nvPicPr>
          <p:blipFill rotWithShape="1">
            <a:blip r:embed="rId4"/>
            <a:srcRect l="31815" b="10702"/>
            <a:stretch/>
          </p:blipFill>
          <p:spPr>
            <a:xfrm rot="10800000">
              <a:off x="6769250" y="5582750"/>
              <a:ext cx="3304140" cy="350861"/>
            </a:xfrm>
            <a:prstGeom prst="rect">
              <a:avLst/>
            </a:prstGeom>
          </p:spPr>
        </p:pic>
        <p:pic>
          <p:nvPicPr>
            <p:cNvPr id="12" name="Picture 11" descr="flowerruler.gif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2437091" y="670696"/>
              <a:ext cx="4845824" cy="350861"/>
            </a:xfrm>
            <a:prstGeom prst="rect">
              <a:avLst/>
            </a:prstGeom>
          </p:spPr>
        </p:pic>
        <p:pic>
          <p:nvPicPr>
            <p:cNvPr id="13" name="Picture 12" descr="flowerruler.gif"/>
            <p:cNvPicPr>
              <a:picLocks noChangeAspect="1"/>
            </p:cNvPicPr>
            <p:nvPr/>
          </p:nvPicPr>
          <p:blipFill rotWithShape="1">
            <a:blip r:embed="rId4"/>
            <a:srcRect l="31815" b="10702"/>
            <a:stretch/>
          </p:blipFill>
          <p:spPr>
            <a:xfrm rot="10800000">
              <a:off x="6828803" y="670696"/>
              <a:ext cx="3304140" cy="432223"/>
            </a:xfrm>
            <a:prstGeom prst="rect">
              <a:avLst/>
            </a:prstGeom>
          </p:spPr>
        </p:pic>
      </p:grp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94B67-03AB-4472-8C1C-7C9DF4B7CC5B}" type="datetime1">
              <a:rPr lang="en-US" smtClean="0"/>
              <a:pPr/>
              <a:t>12/1/2019</a:t>
            </a:fld>
            <a:endParaRPr lang="en-US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4419600" cy="365125"/>
          </a:xfrm>
        </p:spPr>
        <p:txBody>
          <a:bodyPr/>
          <a:lstStyle/>
          <a:p>
            <a:r>
              <a:rPr lang="bn-BD" dirty="0" smtClean="0">
                <a:solidFill>
                  <a:srgbClr val="FF0000"/>
                </a:solidFill>
              </a:rPr>
              <a:t>মোঃ আব</a:t>
            </a:r>
            <a:r>
              <a:rPr lang="bn-IN" dirty="0" smtClean="0">
                <a:solidFill>
                  <a:srgbClr val="FF0000"/>
                </a:solidFill>
              </a:rPr>
              <a:t>দুল ওয়াহেদ জিহাদী       </a:t>
            </a:r>
            <a:r>
              <a:rPr lang="bn-BD" dirty="0" smtClean="0">
                <a:solidFill>
                  <a:srgbClr val="FF0000"/>
                </a:solidFill>
              </a:rPr>
              <a:t> মোবাঃ ০১৭</a:t>
            </a:r>
            <a:r>
              <a:rPr lang="bn-IN" dirty="0" smtClean="0">
                <a:solidFill>
                  <a:srgbClr val="FF0000"/>
                </a:solidFill>
              </a:rPr>
              <a:t>৯৪৮৬৩১৮৬</a:t>
            </a:r>
            <a:endParaRPr lang="en-US" dirty="0">
              <a:solidFill>
                <a:srgbClr val="FF0000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3607" y="693048"/>
            <a:ext cx="2274418" cy="21035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2436890"/>
      </p:ext>
    </p:extLst>
  </p:cSld>
  <p:clrMapOvr>
    <a:masterClrMapping/>
  </p:clrMapOvr>
  <p:transition spd="slow">
    <p:pull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00B0F0"/>
            </a:gs>
            <a:gs pos="50000">
              <a:srgbClr val="9CB86E"/>
            </a:gs>
            <a:gs pos="100000">
              <a:srgbClr val="156B13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B5D155-DB6C-44E6-A0C4-6D4BC4E63740}" type="datetime1">
              <a:rPr lang="en-US" smtClean="0"/>
              <a:pPr/>
              <a:t>12/1/2019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bn-BD" dirty="0" smtClean="0">
                <a:solidFill>
                  <a:srgbClr val="FF0000"/>
                </a:solidFill>
              </a:rPr>
              <a:t>মোঃ আব</a:t>
            </a:r>
            <a:r>
              <a:rPr lang="bn-IN" dirty="0" smtClean="0">
                <a:solidFill>
                  <a:srgbClr val="FF0000"/>
                </a:solidFill>
              </a:rPr>
              <a:t>দুল ওয়াহেদ জিহাদী       </a:t>
            </a:r>
            <a:r>
              <a:rPr lang="bn-BD" dirty="0" smtClean="0">
                <a:solidFill>
                  <a:srgbClr val="FF0000"/>
                </a:solidFill>
              </a:rPr>
              <a:t> মোবাঃ ০১৭</a:t>
            </a:r>
            <a:r>
              <a:rPr lang="bn-IN" dirty="0" smtClean="0">
                <a:solidFill>
                  <a:srgbClr val="FF0000"/>
                </a:solidFill>
              </a:rPr>
              <a:t>৯৮৬৩১৮৬ </a:t>
            </a:r>
            <a:endParaRPr lang="en-US" dirty="0">
              <a:solidFill>
                <a:srgbClr val="FF0000"/>
              </a:solidFill>
            </a:endParaRPr>
          </a:p>
        </p:txBody>
      </p:sp>
      <p:pic>
        <p:nvPicPr>
          <p:cNvPr id="19459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4800" y="2362200"/>
            <a:ext cx="8534400" cy="396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pSp>
        <p:nvGrpSpPr>
          <p:cNvPr id="6" name="Group 5"/>
          <p:cNvGrpSpPr/>
          <p:nvPr/>
        </p:nvGrpSpPr>
        <p:grpSpPr>
          <a:xfrm>
            <a:off x="762000" y="1"/>
            <a:ext cx="2362200" cy="2286000"/>
            <a:chOff x="763095" y="2124207"/>
            <a:chExt cx="2255175" cy="1981209"/>
          </a:xfrm>
        </p:grpSpPr>
        <p:sp>
          <p:nvSpPr>
            <p:cNvPr id="7" name="Oval 6"/>
            <p:cNvSpPr/>
            <p:nvPr/>
          </p:nvSpPr>
          <p:spPr>
            <a:xfrm>
              <a:off x="763095" y="2124207"/>
              <a:ext cx="2255175" cy="1981209"/>
            </a:xfrm>
            <a:prstGeom prst="ellipse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5">
                <a:hueOff val="-9933876"/>
                <a:satOff val="39811"/>
                <a:lumOff val="8628"/>
                <a:alphaOff val="0"/>
              </a:schemeClr>
            </a:fillRef>
            <a:effectRef idx="0">
              <a:schemeClr val="accent5">
                <a:hueOff val="-9933876"/>
                <a:satOff val="39811"/>
                <a:lumOff val="8628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8" name="Oval 4"/>
            <p:cNvSpPr/>
            <p:nvPr/>
          </p:nvSpPr>
          <p:spPr>
            <a:xfrm>
              <a:off x="1093358" y="2414348"/>
              <a:ext cx="1594649" cy="1400927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83820" tIns="83820" rIns="83820" bIns="83820" numCol="1" spcCol="1270" anchor="ctr" anchorCtr="0">
              <a:noAutofit/>
            </a:bodyPr>
            <a:lstStyle/>
            <a:p>
              <a:pPr lvl="0" algn="ctr" defTabSz="29337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ar-EG" sz="6600" kern="1200" dirty="0" smtClean="0"/>
                <a:t>ادغام</a:t>
              </a:r>
              <a:endParaRPr lang="en-US" sz="6600" kern="1200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194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194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B5D155-DB6C-44E6-A0C4-6D4BC4E63740}" type="datetime1">
              <a:rPr lang="en-US" smtClean="0"/>
              <a:pPr/>
              <a:t>12/1/2019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4114800" cy="365125"/>
          </a:xfrm>
        </p:spPr>
        <p:txBody>
          <a:bodyPr/>
          <a:lstStyle/>
          <a:p>
            <a:r>
              <a:rPr lang="bn-BD" dirty="0" smtClean="0">
                <a:solidFill>
                  <a:srgbClr val="7030A0"/>
                </a:solidFill>
              </a:rPr>
              <a:t>মোঃ আব</a:t>
            </a:r>
            <a:r>
              <a:rPr lang="bn-IN" dirty="0" smtClean="0">
                <a:solidFill>
                  <a:srgbClr val="7030A0"/>
                </a:solidFill>
              </a:rPr>
              <a:t>দুল ওয়াহেদ জিহাদী</a:t>
            </a:r>
            <a:r>
              <a:rPr lang="bn-BD" dirty="0" smtClean="0">
                <a:solidFill>
                  <a:srgbClr val="7030A0"/>
                </a:solidFill>
              </a:rPr>
              <a:t> মোবাঃ ০১৭</a:t>
            </a:r>
            <a:r>
              <a:rPr lang="bn-IN" dirty="0" smtClean="0">
                <a:solidFill>
                  <a:srgbClr val="7030A0"/>
                </a:solidFill>
              </a:rPr>
              <a:t>৯৪৮৬৩১৮৬ </a:t>
            </a:r>
            <a:endParaRPr lang="en-US" dirty="0">
              <a:solidFill>
                <a:srgbClr val="7030A0"/>
              </a:solidFill>
            </a:endParaRPr>
          </a:p>
        </p:txBody>
      </p:sp>
      <p:pic>
        <p:nvPicPr>
          <p:cNvPr id="2048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4800" y="152400"/>
            <a:ext cx="8382000" cy="62116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 spd="slow">
    <p:zoom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 2"/>
          <p:cNvGraphicFramePr/>
          <p:nvPr/>
        </p:nvGraphicFramePr>
        <p:xfrm>
          <a:off x="381000" y="304800"/>
          <a:ext cx="8382000" cy="6248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Rectangle 3"/>
          <p:cNvSpPr/>
          <p:nvPr/>
        </p:nvSpPr>
        <p:spPr>
          <a:xfrm>
            <a:off x="304800" y="381000"/>
            <a:ext cx="1828800" cy="121920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দলীয়</a:t>
            </a:r>
            <a:r>
              <a:rPr lang="en-US" sz="36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  <a:r>
              <a:rPr lang="en-US" sz="3600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কাজ</a:t>
            </a:r>
            <a:endParaRPr lang="en-US" sz="36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5791200" y="304800"/>
            <a:ext cx="3352800" cy="198120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এই</a:t>
            </a:r>
            <a:r>
              <a:rPr lang="en-US" sz="36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৪ </a:t>
            </a:r>
            <a:r>
              <a:rPr lang="en-US" sz="3600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প্রকারের</a:t>
            </a:r>
            <a:r>
              <a:rPr lang="en-US" sz="36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 </a:t>
            </a:r>
            <a:r>
              <a:rPr lang="en-US" sz="3600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সংজ্ঞ্যা</a:t>
            </a:r>
            <a:r>
              <a:rPr lang="en-US" sz="36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ও </a:t>
            </a:r>
            <a:r>
              <a:rPr lang="en-US" sz="3600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উদাহরন</a:t>
            </a:r>
            <a:r>
              <a:rPr lang="en-US" sz="36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  <a:r>
              <a:rPr lang="en-US" sz="3600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লিখ</a:t>
            </a:r>
            <a:r>
              <a:rPr lang="en-US" sz="36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। </a:t>
            </a:r>
          </a:p>
          <a:p>
            <a:pPr algn="ctr"/>
            <a:endParaRPr lang="en-US" sz="36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C884F4-761E-47B9-BC27-184479D80BE8}" type="datetime1">
              <a:rPr lang="en-US" smtClean="0"/>
              <a:pPr/>
              <a:t>12/1/2019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3124200" y="6553200"/>
            <a:ext cx="5257800" cy="304800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bn-BD" sz="1800" dirty="0" smtClean="0">
                <a:solidFill>
                  <a:schemeClr val="tx1"/>
                </a:solidFill>
              </a:rPr>
              <a:t>মোঃ আব</a:t>
            </a:r>
            <a:r>
              <a:rPr lang="bn-IN" sz="1800" dirty="0" smtClean="0">
                <a:solidFill>
                  <a:schemeClr val="tx1"/>
                </a:solidFill>
              </a:rPr>
              <a:t>দুল ওয়াহেদ জিহাদী</a:t>
            </a:r>
            <a:r>
              <a:rPr lang="bn-BD" sz="1800" dirty="0" smtClean="0">
                <a:solidFill>
                  <a:schemeClr val="tx1"/>
                </a:solidFill>
              </a:rPr>
              <a:t> মোবাঃ ০১৭</a:t>
            </a:r>
            <a:r>
              <a:rPr lang="bn-IN" sz="1800" dirty="0" smtClean="0">
                <a:solidFill>
                  <a:schemeClr val="tx1"/>
                </a:solidFill>
              </a:rPr>
              <a:t>৯৪৮৬৩১৮৬</a:t>
            </a:r>
            <a:endParaRPr lang="en-US" sz="18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slow">
    <p:pull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D2635B99-5E15-4634-97F6-4E2C49C6B78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3">
                                            <p:graphicEl>
                                              <a:dgm id="{D2635B99-5E15-4634-97F6-4E2C49C6B78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267110CD-C13E-423F-9D50-C788AF95B1A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3">
                                            <p:graphicEl>
                                              <a:dgm id="{267110CD-C13E-423F-9D50-C788AF95B1A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8A7B4C02-90E0-44D8-8214-66F04DA5D5C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graphicEl>
                                              <a:dgm id="{8A7B4C02-90E0-44D8-8214-66F04DA5D5C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24339D11-C4A8-42DD-B7B2-328F21C08EA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graphicEl>
                                              <a:dgm id="{24339D11-C4A8-42DD-B7B2-328F21C08EA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34E7F907-C3B5-4899-B781-62016A5D384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3">
                                            <p:graphicEl>
                                              <a:dgm id="{34E7F907-C3B5-4899-B781-62016A5D384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D15949CA-6395-498C-A124-F6C94DB2ACD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2000"/>
                                        <p:tgtEl>
                                          <p:spTgt spid="3">
                                            <p:graphicEl>
                                              <a:dgm id="{D15949CA-6395-498C-A124-F6C94DB2ACD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419AD0EE-281B-4F08-9716-88341B02E4A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2000"/>
                                        <p:tgtEl>
                                          <p:spTgt spid="3">
                                            <p:graphicEl>
                                              <a:dgm id="{419AD0EE-281B-4F08-9716-88341B02E4A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9F3D215D-B9A9-4B55-BC7F-A9DFD34D7BB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2000"/>
                                        <p:tgtEl>
                                          <p:spTgt spid="3">
                                            <p:graphicEl>
                                              <a:dgm id="{9F3D215D-B9A9-4B55-BC7F-A9DFD34D7BB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72664F34-6627-462A-A4F9-3AAF4232BFC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2000"/>
                                        <p:tgtEl>
                                          <p:spTgt spid="3">
                                            <p:graphicEl>
                                              <a:dgm id="{72664F34-6627-462A-A4F9-3AAF4232BFC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" dur="500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3" grpId="0">
        <p:bldSub>
          <a:bldDgm bld="lvlOne"/>
        </p:bldSub>
      </p:bldGraphic>
      <p:bldP spid="4" grpId="0" build="p" animBg="1"/>
      <p:bldP spid="5" grpId="0" build="p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lowchart: Multidocument 1"/>
          <p:cNvSpPr/>
          <p:nvPr/>
        </p:nvSpPr>
        <p:spPr>
          <a:xfrm>
            <a:off x="1524000" y="609600"/>
            <a:ext cx="4419600" cy="1219200"/>
          </a:xfrm>
          <a:prstGeom prst="flowChartMultidocument">
            <a:avLst/>
          </a:prstGeom>
          <a:effectLst>
            <a:glow rad="228600">
              <a:schemeClr val="accent2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600" b="1" spc="50" dirty="0" err="1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মূল্যায়ন</a:t>
            </a:r>
            <a:endParaRPr lang="en-US" sz="6600" b="1" spc="50" dirty="0">
              <a:ln w="12700" cmpd="sng">
                <a:solidFill>
                  <a:schemeClr val="accent6">
                    <a:satMod val="120000"/>
                    <a:shade val="80000"/>
                  </a:schemeClr>
                </a:solidFill>
                <a:prstDash val="solid"/>
              </a:ln>
              <a:solidFill>
                <a:schemeClr val="accent6">
                  <a:tint val="1000"/>
                </a:schemeClr>
              </a:solidFill>
              <a:effectLst>
                <a:glow rad="53100">
                  <a:schemeClr val="accent6">
                    <a:satMod val="180000"/>
                    <a:alpha val="30000"/>
                  </a:schemeClr>
                </a:glow>
              </a:effectLst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533400" y="2286000"/>
            <a:ext cx="8305800" cy="4114800"/>
          </a:xfrm>
          <a:prstGeom prst="rect">
            <a:avLst/>
          </a:prstGeom>
          <a:effectLst>
            <a:glow rad="228600">
              <a:schemeClr val="accent5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742950" indent="-742950">
              <a:buFont typeface="Wingdings" pitchFamily="2" charset="2"/>
              <a:buChar char="v"/>
            </a:pPr>
            <a:r>
              <a:rPr lang="en-US" sz="4400" dirty="0" err="1" smtClean="0"/>
              <a:t>নুন</a:t>
            </a:r>
            <a:r>
              <a:rPr lang="en-US" sz="4400" dirty="0" smtClean="0"/>
              <a:t> </a:t>
            </a:r>
            <a:r>
              <a:rPr lang="en-US" sz="4400" dirty="0" err="1" smtClean="0"/>
              <a:t>সাকিন</a:t>
            </a:r>
            <a:r>
              <a:rPr lang="en-US" sz="4400" dirty="0" smtClean="0"/>
              <a:t> ও </a:t>
            </a:r>
            <a:r>
              <a:rPr lang="en-US" sz="4400" dirty="0" err="1" smtClean="0"/>
              <a:t>তানভীন</a:t>
            </a:r>
            <a:r>
              <a:rPr lang="en-US" sz="4400" dirty="0" smtClean="0"/>
              <a:t> </a:t>
            </a:r>
            <a:r>
              <a:rPr lang="en-US" sz="4400" dirty="0" err="1" smtClean="0"/>
              <a:t>কাকে</a:t>
            </a:r>
            <a:r>
              <a:rPr lang="en-US" sz="4400" dirty="0" smtClean="0"/>
              <a:t> </a:t>
            </a:r>
            <a:r>
              <a:rPr lang="en-US" sz="4400" dirty="0" err="1" smtClean="0"/>
              <a:t>বলে</a:t>
            </a:r>
            <a:r>
              <a:rPr lang="en-US" sz="4400" dirty="0" smtClean="0"/>
              <a:t>?</a:t>
            </a:r>
          </a:p>
          <a:p>
            <a:pPr>
              <a:buFont typeface="Wingdings" pitchFamily="2" charset="2"/>
              <a:buChar char="v"/>
            </a:pPr>
            <a:r>
              <a:rPr lang="en-US" sz="4400" dirty="0" smtClean="0"/>
              <a:t>  </a:t>
            </a:r>
            <a:r>
              <a:rPr lang="en-US" sz="4400" dirty="0" err="1" smtClean="0"/>
              <a:t>নুন</a:t>
            </a:r>
            <a:r>
              <a:rPr lang="en-US" sz="4400" dirty="0" smtClean="0"/>
              <a:t> </a:t>
            </a:r>
            <a:r>
              <a:rPr lang="en-US" sz="4400" dirty="0" err="1" smtClean="0"/>
              <a:t>সাকিন</a:t>
            </a:r>
            <a:r>
              <a:rPr lang="en-US" sz="4400" dirty="0" smtClean="0"/>
              <a:t> ও </a:t>
            </a:r>
            <a:r>
              <a:rPr lang="en-US" sz="4400" dirty="0" err="1" smtClean="0"/>
              <a:t>তানবীনের</a:t>
            </a:r>
            <a:r>
              <a:rPr lang="en-US" sz="4400" dirty="0" smtClean="0"/>
              <a:t> </a:t>
            </a:r>
            <a:r>
              <a:rPr lang="en-US" sz="4400" dirty="0" err="1" smtClean="0"/>
              <a:t>আহকাম</a:t>
            </a:r>
            <a:r>
              <a:rPr lang="en-US" sz="4400" dirty="0" smtClean="0"/>
              <a:t>        	</a:t>
            </a:r>
            <a:r>
              <a:rPr lang="en-US" sz="4400" dirty="0" err="1" smtClean="0"/>
              <a:t>কয়টি</a:t>
            </a:r>
            <a:r>
              <a:rPr lang="en-US" sz="4400" dirty="0" smtClean="0"/>
              <a:t> ও </a:t>
            </a:r>
            <a:r>
              <a:rPr lang="en-US" sz="4400" dirty="0" err="1" smtClean="0"/>
              <a:t>কি</a:t>
            </a:r>
            <a:r>
              <a:rPr lang="en-US" sz="4400" dirty="0" smtClean="0"/>
              <a:t> </a:t>
            </a:r>
            <a:r>
              <a:rPr lang="en-US" sz="4400" dirty="0" err="1" smtClean="0"/>
              <a:t>কি</a:t>
            </a:r>
            <a:r>
              <a:rPr lang="en-US" sz="4400" dirty="0" smtClean="0"/>
              <a:t>?</a:t>
            </a:r>
          </a:p>
          <a:p>
            <a:pPr>
              <a:buFont typeface="Wingdings" pitchFamily="2" charset="2"/>
              <a:buChar char="v"/>
            </a:pPr>
            <a:r>
              <a:rPr lang="en-US" sz="4400" dirty="0" smtClean="0"/>
              <a:t> </a:t>
            </a:r>
            <a:r>
              <a:rPr lang="en-US" sz="4400" dirty="0" err="1" smtClean="0"/>
              <a:t>ইজহারের</a:t>
            </a:r>
            <a:r>
              <a:rPr lang="en-US" sz="4400" dirty="0" smtClean="0"/>
              <a:t> </a:t>
            </a:r>
            <a:r>
              <a:rPr lang="en-US" sz="4400" dirty="0" err="1" smtClean="0"/>
              <a:t>একটি</a:t>
            </a:r>
            <a:r>
              <a:rPr lang="en-US" sz="4400" dirty="0" smtClean="0"/>
              <a:t> </a:t>
            </a:r>
            <a:r>
              <a:rPr lang="en-US" sz="4400" dirty="0" err="1" smtClean="0"/>
              <a:t>উদাহরন</a:t>
            </a:r>
            <a:r>
              <a:rPr lang="en-US" sz="4400" dirty="0" smtClean="0"/>
              <a:t> </a:t>
            </a:r>
            <a:r>
              <a:rPr lang="en-US" sz="4400" dirty="0" err="1" smtClean="0"/>
              <a:t>দাও</a:t>
            </a:r>
            <a:r>
              <a:rPr lang="en-US" sz="4400" dirty="0" smtClean="0"/>
              <a:t>।</a:t>
            </a:r>
          </a:p>
          <a:p>
            <a:pPr>
              <a:buFont typeface="Wingdings" pitchFamily="2" charset="2"/>
              <a:buChar char="v"/>
            </a:pPr>
            <a:r>
              <a:rPr lang="en-US" sz="4400" dirty="0" smtClean="0"/>
              <a:t> </a:t>
            </a:r>
            <a:r>
              <a:rPr lang="en-US" sz="4400" dirty="0" err="1" smtClean="0"/>
              <a:t>ইদগামের</a:t>
            </a:r>
            <a:r>
              <a:rPr lang="en-US" sz="4400" dirty="0" smtClean="0"/>
              <a:t> </a:t>
            </a:r>
            <a:r>
              <a:rPr lang="en-US" sz="4400" dirty="0" err="1" smtClean="0"/>
              <a:t>হরফ</a:t>
            </a:r>
            <a:r>
              <a:rPr lang="en-US" sz="4400" dirty="0" smtClean="0"/>
              <a:t> </a:t>
            </a:r>
            <a:r>
              <a:rPr lang="en-US" sz="4400" dirty="0" err="1" smtClean="0"/>
              <a:t>কয়টি</a:t>
            </a:r>
            <a:r>
              <a:rPr lang="en-US" sz="4400" dirty="0" smtClean="0"/>
              <a:t> ও </a:t>
            </a:r>
            <a:r>
              <a:rPr lang="en-US" sz="4400" dirty="0" err="1" smtClean="0"/>
              <a:t>কি</a:t>
            </a:r>
            <a:r>
              <a:rPr lang="en-US" sz="4400" dirty="0" smtClean="0"/>
              <a:t> </a:t>
            </a:r>
            <a:r>
              <a:rPr lang="en-US" sz="4400" dirty="0" err="1" smtClean="0"/>
              <a:t>কি</a:t>
            </a:r>
            <a:r>
              <a:rPr lang="en-US" sz="4400" dirty="0" smtClean="0"/>
              <a:t>?</a:t>
            </a:r>
          </a:p>
          <a:p>
            <a:pPr algn="ctr"/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750660-47DC-40AF-963D-47B9FAA6ECA9}" type="datetime1">
              <a:rPr lang="en-US" sz="2800" smtClean="0">
                <a:solidFill>
                  <a:srgbClr val="002060"/>
                </a:solidFill>
              </a:rPr>
              <a:pPr/>
              <a:t>12/1/2019</a:t>
            </a:fld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743200" y="6356350"/>
            <a:ext cx="5410200" cy="501650"/>
          </a:xfrm>
        </p:spPr>
        <p:txBody>
          <a:bodyPr/>
          <a:lstStyle/>
          <a:p>
            <a:r>
              <a:rPr lang="bn-BD" sz="1800" dirty="0" smtClean="0">
                <a:solidFill>
                  <a:srgbClr val="002060"/>
                </a:solidFill>
              </a:rPr>
              <a:t>মোঃ আব</a:t>
            </a:r>
            <a:r>
              <a:rPr lang="bn-IN" sz="1800" dirty="0" smtClean="0">
                <a:solidFill>
                  <a:srgbClr val="002060"/>
                </a:solidFill>
              </a:rPr>
              <a:t>দুল ওয়াহেদ জিহাদী</a:t>
            </a:r>
            <a:r>
              <a:rPr lang="bn-BD" sz="1800" dirty="0" smtClean="0">
                <a:solidFill>
                  <a:srgbClr val="002060"/>
                </a:solidFill>
              </a:rPr>
              <a:t> মোবাঃ ০১৭</a:t>
            </a:r>
            <a:r>
              <a:rPr lang="bn-IN" sz="1800" dirty="0" smtClean="0">
                <a:solidFill>
                  <a:srgbClr val="002060"/>
                </a:solidFill>
              </a:rPr>
              <a:t>৯৪৮৬৩১৮৬ </a:t>
            </a:r>
            <a:endParaRPr lang="en-US" sz="18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ransition spd="slow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0" fill="hold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0" fill="hold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3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3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 animBg="1"/>
      <p:bldP spid="4" grpId="0" build="p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lowchart: Decision 1"/>
          <p:cNvSpPr/>
          <p:nvPr/>
        </p:nvSpPr>
        <p:spPr>
          <a:xfrm>
            <a:off x="1905000" y="838200"/>
            <a:ext cx="5562600" cy="1828800"/>
          </a:xfrm>
          <a:prstGeom prst="flowChartDecision">
            <a:avLst/>
          </a:prstGeom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বাড়ির</a:t>
            </a:r>
            <a:r>
              <a:rPr lang="en-US" sz="40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  <a:r>
              <a:rPr lang="en-US" sz="4000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কাজ</a:t>
            </a:r>
            <a:endParaRPr lang="en-US" sz="40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3" name="Flowchart: Document 2"/>
          <p:cNvSpPr/>
          <p:nvPr/>
        </p:nvSpPr>
        <p:spPr>
          <a:xfrm>
            <a:off x="1066800" y="2895600"/>
            <a:ext cx="7010400" cy="3124200"/>
          </a:xfrm>
          <a:prstGeom prst="flowChartDocument">
            <a:avLst/>
          </a:prstGeom>
          <a:effectLst>
            <a:glow rad="228600">
              <a:schemeClr val="accent5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>
              <a:buFont typeface="Wingdings" pitchFamily="2" charset="2"/>
              <a:buChar char="q"/>
            </a:pPr>
            <a:r>
              <a:rPr lang="en-US" sz="4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40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ইখফা</a:t>
            </a:r>
            <a:r>
              <a:rPr lang="en-US" sz="4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40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হরফ</a:t>
            </a:r>
            <a:r>
              <a:rPr lang="en-US" sz="4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40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কয়টি</a:t>
            </a:r>
            <a:r>
              <a:rPr lang="en-US" sz="4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ও </a:t>
            </a:r>
            <a:r>
              <a:rPr lang="en-US" sz="40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কি</a:t>
            </a:r>
            <a:r>
              <a:rPr lang="en-US" sz="4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40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কি</a:t>
            </a:r>
            <a:r>
              <a:rPr lang="en-US" sz="4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40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উদাহরণ</a:t>
            </a:r>
            <a:r>
              <a:rPr lang="en-US" sz="4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40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সহ</a:t>
            </a:r>
            <a:r>
              <a:rPr lang="en-US" sz="4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40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লিখে</a:t>
            </a:r>
            <a:r>
              <a:rPr lang="en-US" sz="4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40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আনবে</a:t>
            </a:r>
            <a:r>
              <a:rPr lang="en-US" sz="4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? </a:t>
            </a:r>
            <a:endParaRPr lang="en-US" sz="40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23AC9-E32F-4F71-A620-BABCB96DBF62}" type="datetime1">
              <a:rPr lang="en-US" smtClean="0"/>
              <a:pPr/>
              <a:t>12/1/2019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4495800" cy="501650"/>
          </a:xfrm>
        </p:spPr>
        <p:txBody>
          <a:bodyPr/>
          <a:lstStyle/>
          <a:p>
            <a:r>
              <a:rPr lang="bn-BD" sz="1800" dirty="0" smtClean="0">
                <a:solidFill>
                  <a:srgbClr val="FF0000"/>
                </a:solidFill>
              </a:rPr>
              <a:t>মোঃ আব</a:t>
            </a:r>
            <a:r>
              <a:rPr lang="bn-IN" sz="1800" dirty="0" smtClean="0">
                <a:solidFill>
                  <a:srgbClr val="FF0000"/>
                </a:solidFill>
              </a:rPr>
              <a:t>দুল ওয়াহেদ জিহাদী        </a:t>
            </a:r>
            <a:r>
              <a:rPr lang="bn-BD" sz="1800" dirty="0" smtClean="0">
                <a:solidFill>
                  <a:srgbClr val="FF0000"/>
                </a:solidFill>
              </a:rPr>
              <a:t> মোবাঃ ০১৭</a:t>
            </a:r>
            <a:r>
              <a:rPr lang="bn-IN" sz="1800" dirty="0" smtClean="0">
                <a:solidFill>
                  <a:srgbClr val="FF0000"/>
                </a:solidFill>
              </a:rPr>
              <a:t>৯৪৮৬৩১৮৬</a:t>
            </a:r>
            <a:endParaRPr lang="en-US" sz="18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9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" dur="1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9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 animBg="1"/>
      <p:bldP spid="3" grpId="1" build="allAtOnce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065" y="71437"/>
            <a:ext cx="8941669" cy="6643688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262162" y="533400"/>
            <a:ext cx="8881838" cy="1862032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lIns="91424" tIns="45712" rIns="91424" bIns="45712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bn-BD" sz="11500" b="1" spc="50" dirty="0">
                <a:ln w="11430"/>
                <a:solidFill>
                  <a:srgbClr val="000066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আল্লাহ হাফেজ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5F8BF6-8BAE-4D24-BE95-C060B473E0CF}" type="datetime1">
              <a:rPr lang="en-US" smtClean="0"/>
              <a:pPr/>
              <a:t>12/1/2019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4191000" cy="365125"/>
          </a:xfrm>
        </p:spPr>
        <p:txBody>
          <a:bodyPr/>
          <a:lstStyle/>
          <a:p>
            <a:r>
              <a:rPr lang="bn-BD" dirty="0" smtClean="0">
                <a:solidFill>
                  <a:srgbClr val="FF0000"/>
                </a:solidFill>
              </a:rPr>
              <a:t>মোঃ আব</a:t>
            </a:r>
            <a:r>
              <a:rPr lang="bn-IN" dirty="0" smtClean="0">
                <a:solidFill>
                  <a:srgbClr val="FF0000"/>
                </a:solidFill>
              </a:rPr>
              <a:t>দুল ওয়াহেদ জিহাদী </a:t>
            </a:r>
            <a:r>
              <a:rPr lang="bn-BD" dirty="0" smtClean="0">
                <a:solidFill>
                  <a:srgbClr val="FF0000"/>
                </a:solidFill>
              </a:rPr>
              <a:t>মোবাঃ ০১৭</a:t>
            </a:r>
            <a:r>
              <a:rPr lang="bn-IN" dirty="0" smtClean="0">
                <a:solidFill>
                  <a:srgbClr val="FF0000"/>
                </a:solidFill>
              </a:rPr>
              <a:t>৯৪৮৬৩১৮৬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612694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3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6"/>
          <p:cNvGrpSpPr/>
          <p:nvPr/>
        </p:nvGrpSpPr>
        <p:grpSpPr>
          <a:xfrm>
            <a:off x="-533400" y="152400"/>
            <a:ext cx="9372599" cy="6858001"/>
            <a:chOff x="2114634" y="670694"/>
            <a:chExt cx="8084033" cy="5262917"/>
          </a:xfrm>
        </p:grpSpPr>
        <p:pic>
          <p:nvPicPr>
            <p:cNvPr id="8" name="Picture 7" descr="flowerruler.gif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 rot="16200000">
              <a:off x="7533745" y="3126115"/>
              <a:ext cx="4845824" cy="484021"/>
            </a:xfrm>
            <a:prstGeom prst="rect">
              <a:avLst/>
            </a:prstGeom>
          </p:spPr>
        </p:pic>
        <p:pic>
          <p:nvPicPr>
            <p:cNvPr id="9" name="Picture 8" descr="flowerruler.gif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 rot="16200000">
              <a:off x="-166051" y="2951379"/>
              <a:ext cx="5045392" cy="484021"/>
            </a:xfrm>
            <a:prstGeom prst="rect">
              <a:avLst/>
            </a:prstGeom>
          </p:spPr>
        </p:pic>
        <p:pic>
          <p:nvPicPr>
            <p:cNvPr id="10" name="Picture 9" descr="flowerruler.gif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 rot="10800000">
              <a:off x="2407113" y="5419612"/>
              <a:ext cx="4845824" cy="484021"/>
            </a:xfrm>
            <a:prstGeom prst="rect">
              <a:avLst/>
            </a:prstGeom>
          </p:spPr>
        </p:pic>
        <p:pic>
          <p:nvPicPr>
            <p:cNvPr id="11" name="Picture 10" descr="flowerruler.gif"/>
            <p:cNvPicPr>
              <a:picLocks noChangeAspect="1"/>
            </p:cNvPicPr>
            <p:nvPr/>
          </p:nvPicPr>
          <p:blipFill rotWithShape="1">
            <a:blip r:embed="rId4"/>
            <a:srcRect l="31815" b="10702"/>
            <a:stretch/>
          </p:blipFill>
          <p:spPr>
            <a:xfrm rot="10800000">
              <a:off x="6769250" y="5582750"/>
              <a:ext cx="3304140" cy="350861"/>
            </a:xfrm>
            <a:prstGeom prst="rect">
              <a:avLst/>
            </a:prstGeom>
          </p:spPr>
        </p:pic>
        <p:pic>
          <p:nvPicPr>
            <p:cNvPr id="12" name="Picture 11" descr="flowerruler.gif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2437091" y="670696"/>
              <a:ext cx="4845824" cy="350861"/>
            </a:xfrm>
            <a:prstGeom prst="rect">
              <a:avLst/>
            </a:prstGeom>
          </p:spPr>
        </p:pic>
        <p:pic>
          <p:nvPicPr>
            <p:cNvPr id="13" name="Picture 12" descr="flowerruler.gif"/>
            <p:cNvPicPr>
              <a:picLocks noChangeAspect="1"/>
            </p:cNvPicPr>
            <p:nvPr/>
          </p:nvPicPr>
          <p:blipFill rotWithShape="1">
            <a:blip r:embed="rId4"/>
            <a:srcRect l="31815" b="10702"/>
            <a:stretch/>
          </p:blipFill>
          <p:spPr>
            <a:xfrm rot="10800000">
              <a:off x="6828803" y="670696"/>
              <a:ext cx="3304140" cy="432223"/>
            </a:xfrm>
            <a:prstGeom prst="rect">
              <a:avLst/>
            </a:prstGeom>
          </p:spPr>
        </p:pic>
      </p:grpSp>
      <p:graphicFrame>
        <p:nvGraphicFramePr>
          <p:cNvPr id="102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24440096"/>
              </p:ext>
            </p:extLst>
          </p:nvPr>
        </p:nvGraphicFramePr>
        <p:xfrm>
          <a:off x="304800" y="555381"/>
          <a:ext cx="8382000" cy="569301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7" name="Acrobat Document" r:id="rId5" imgW="5181566" imgH="6762570" progId="AcroExch.Document.7">
                  <p:link updateAutomatic="1"/>
                </p:oleObj>
              </mc:Choice>
              <mc:Fallback>
                <p:oleObj name="Acrobat Document" r:id="rId5" imgW="5181566" imgH="6762570" progId="AcroExch.Document.7">
                  <p:link updateAutomatic="1"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" y="555381"/>
                        <a:ext cx="8382000" cy="569301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Horizontal Scroll 16"/>
          <p:cNvSpPr/>
          <p:nvPr/>
        </p:nvSpPr>
        <p:spPr>
          <a:xfrm>
            <a:off x="457200" y="3962400"/>
            <a:ext cx="8077200" cy="2438400"/>
          </a:xfrm>
          <a:prstGeom prst="horizontalScroll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lIns="91344" tIns="45672" rIns="91344" bIns="45672" rtlCol="0" anchor="ctr"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48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hialkhanMJ" pitchFamily="2" charset="0"/>
                <a:cs typeface="ArhialkhanMJ" pitchFamily="2" charset="0"/>
              </a:rPr>
              <a:t>cvV</a:t>
            </a:r>
            <a:r>
              <a:rPr lang="en-US" sz="4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hialkhanMJ" pitchFamily="2" charset="0"/>
                <a:cs typeface="ArhialkhanMJ" pitchFamily="2" charset="0"/>
              </a:rPr>
              <a:t> 3q</a:t>
            </a:r>
          </a:p>
          <a:p>
            <a:pPr algn="ctr"/>
            <a:r>
              <a:rPr lang="en-US" sz="6000" b="1" spc="50" dirty="0" err="1" smtClean="0">
                <a:ln w="11430">
                  <a:solidFill>
                    <a:schemeClr val="tx1"/>
                  </a:solidFill>
                </a:ln>
                <a:solidFill>
                  <a:schemeClr val="tx2">
                    <a:lumMod val="50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hialkhanMJ" pitchFamily="2" charset="0"/>
                <a:cs typeface="ArhialkhanMJ" pitchFamily="2" charset="0"/>
              </a:rPr>
              <a:t>byb</a:t>
            </a:r>
            <a:r>
              <a:rPr lang="en-US" sz="6000" b="1" spc="50" dirty="0" smtClean="0">
                <a:ln w="11430">
                  <a:solidFill>
                    <a:schemeClr val="tx1"/>
                  </a:solidFill>
                </a:ln>
                <a:solidFill>
                  <a:schemeClr val="tx2">
                    <a:lumMod val="50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hialkhanMJ" pitchFamily="2" charset="0"/>
                <a:cs typeface="ArhialkhanMJ" pitchFamily="2" charset="0"/>
              </a:rPr>
              <a:t> </a:t>
            </a:r>
            <a:r>
              <a:rPr lang="en-US" sz="5400" b="1" spc="50" dirty="0" err="1" smtClean="0">
                <a:ln w="11430">
                  <a:solidFill>
                    <a:schemeClr val="tx1"/>
                  </a:solidFill>
                </a:ln>
                <a:solidFill>
                  <a:schemeClr val="tx2">
                    <a:lumMod val="50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hialkhanMJ" pitchFamily="2" charset="0"/>
                <a:cs typeface="ArhialkhanMJ" pitchFamily="2" charset="0"/>
              </a:rPr>
              <a:t>mvwKb</a:t>
            </a:r>
            <a:r>
              <a:rPr lang="en-US" sz="6000" b="1" spc="50" dirty="0" smtClean="0">
                <a:ln w="11430">
                  <a:solidFill>
                    <a:schemeClr val="tx1"/>
                  </a:solidFill>
                </a:ln>
                <a:solidFill>
                  <a:schemeClr val="tx2">
                    <a:lumMod val="50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hialkhanMJ" pitchFamily="2" charset="0"/>
                <a:cs typeface="ArhialkhanMJ" pitchFamily="2" charset="0"/>
              </a:rPr>
              <a:t> I </a:t>
            </a:r>
            <a:r>
              <a:rPr lang="en-US" sz="6000" b="1" spc="50" dirty="0" err="1" smtClean="0">
                <a:ln w="11430">
                  <a:solidFill>
                    <a:schemeClr val="tx1"/>
                  </a:solidFill>
                </a:ln>
                <a:solidFill>
                  <a:schemeClr val="tx2">
                    <a:lumMod val="50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hialkhanMJ" pitchFamily="2" charset="0"/>
                <a:cs typeface="ArhialkhanMJ" pitchFamily="2" charset="0"/>
              </a:rPr>
              <a:t>Zvbexb</a:t>
            </a:r>
            <a:endParaRPr lang="en-US" sz="6600" b="1" spc="50" dirty="0">
              <a:ln w="11430">
                <a:solidFill>
                  <a:schemeClr val="tx1"/>
                </a:solidFill>
              </a:ln>
              <a:solidFill>
                <a:schemeClr val="tx2">
                  <a:lumMod val="50000"/>
                </a:schemeClr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ArhialkhanMJ" pitchFamily="2" charset="0"/>
              <a:cs typeface="ArhialkhanMJ" pitchFamily="2" charset="0"/>
            </a:endParaRP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3A3312-C2FA-4FAA-85B1-EC925F9C17C2}" type="datetime1">
              <a:rPr lang="en-US" smtClean="0"/>
              <a:pPr/>
              <a:t>12/1/2019</a:t>
            </a:fld>
            <a:endParaRPr lang="en-US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bn-BD" dirty="0" smtClean="0"/>
              <a:t>মোঃ আব</a:t>
            </a:r>
            <a:r>
              <a:rPr lang="bn-IN" dirty="0" smtClean="0"/>
              <a:t>দুল ওয়াহেদ জিহাদী       </a:t>
            </a:r>
            <a:r>
              <a:rPr lang="bn-BD" dirty="0" smtClean="0"/>
              <a:t> মোবাঃ ০১৭</a:t>
            </a:r>
            <a:r>
              <a:rPr lang="bn-IN" dirty="0" smtClean="0"/>
              <a:t>৯৪৮৬৩১৮৬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2436890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own Arrow Callout 1"/>
          <p:cNvSpPr/>
          <p:nvPr/>
        </p:nvSpPr>
        <p:spPr>
          <a:xfrm>
            <a:off x="0" y="0"/>
            <a:ext cx="9144000" cy="2438400"/>
          </a:xfrm>
          <a:prstGeom prst="downArrowCallout">
            <a:avLst/>
          </a:prstGeom>
          <a:ln>
            <a:solidFill>
              <a:srgbClr val="C00000"/>
            </a:solidFill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4000" b="1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তোমরা সবাই নিচের ছবির দিকে লক্ষ কর</a:t>
            </a:r>
            <a:endParaRPr lang="en-US" sz="4000" b="1" dirty="0">
              <a:ln w="24500" cmpd="dbl">
                <a:solidFill>
                  <a:schemeClr val="accent2">
                    <a:shade val="85000"/>
                    <a:satMod val="155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2">
                      <a:tint val="10000"/>
                      <a:satMod val="155000"/>
                    </a:schemeClr>
                  </a:gs>
                  <a:gs pos="60000">
                    <a:schemeClr val="accent2">
                      <a:tint val="30000"/>
                      <a:satMod val="155000"/>
                    </a:schemeClr>
                  </a:gs>
                  <a:gs pos="100000">
                    <a:schemeClr val="accent2">
                      <a:tint val="73000"/>
                      <a:satMod val="155000"/>
                    </a:schemeClr>
                  </a:gs>
                </a:gsLst>
                <a:lin ang="5400000"/>
              </a:gradFill>
              <a:effectLst>
                <a:outerShdw blurRad="38100" dist="38100" dir="7020000" algn="tl">
                  <a:srgbClr val="000000">
                    <a:alpha val="35000"/>
                  </a:srgbClr>
                </a:outerShdw>
              </a:effectLst>
            </a:endParaRPr>
          </a:p>
        </p:txBody>
      </p:sp>
      <p:sp>
        <p:nvSpPr>
          <p:cNvPr id="4" name="Round Diagonal Corner Rectangle 3"/>
          <p:cNvSpPr/>
          <p:nvPr/>
        </p:nvSpPr>
        <p:spPr>
          <a:xfrm>
            <a:off x="381000" y="2133600"/>
            <a:ext cx="8305800" cy="4419600"/>
          </a:xfrm>
          <a:prstGeom prst="round2DiagRect">
            <a:avLst/>
          </a:prstGeom>
          <a:ln/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EG" sz="287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نْ</a:t>
            </a:r>
            <a:endParaRPr lang="en-US" sz="28700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68A1B-2BF2-4A16-959F-A822CCB92426}" type="datetime1">
              <a:rPr lang="en-US" smtClean="0"/>
              <a:pPr/>
              <a:t>12/1/2019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bn-BD" dirty="0" smtClean="0">
                <a:solidFill>
                  <a:srgbClr val="FF0000"/>
                </a:solidFill>
              </a:rPr>
              <a:t>মোঃ আব</a:t>
            </a:r>
            <a:r>
              <a:rPr lang="bn-IN" dirty="0" smtClean="0">
                <a:solidFill>
                  <a:srgbClr val="FF0000"/>
                </a:solidFill>
              </a:rPr>
              <a:t>দুল ওয়াহেদ জিহাদী        </a:t>
            </a:r>
            <a:r>
              <a:rPr lang="bn-BD" dirty="0" smtClean="0">
                <a:solidFill>
                  <a:srgbClr val="FF0000"/>
                </a:solidFill>
              </a:rPr>
              <a:t>মোবাঃ ০১৭</a:t>
            </a:r>
            <a:r>
              <a:rPr lang="bn-IN" dirty="0" smtClean="0">
                <a:solidFill>
                  <a:srgbClr val="FF0000"/>
                </a:solidFill>
              </a:rPr>
              <a:t>৯৪৮৬৩১৮৬ </a:t>
            </a:r>
            <a:endParaRPr 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 spd="slow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13" dur="136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365" fill="hold">
                                          <p:stCondLst>
                                            <p:cond delay="136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36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468" decel="50000" autoRev="1" fill="hold">
                                          <p:stCondLst>
                                            <p:cond delay="136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408" fill="hold">
                                          <p:stCondLst>
                                            <p:cond delay="259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304800"/>
            <a:ext cx="7924800" cy="6172200"/>
          </a:xfrm>
        </p:spPr>
        <p:style>
          <a:lnRef idx="1">
            <a:schemeClr val="accent1"/>
          </a:lnRef>
          <a:fillRef idx="1001">
            <a:schemeClr val="dk1"/>
          </a:fillRef>
          <a:effectRef idx="2">
            <a:schemeClr val="accent1"/>
          </a:effectRef>
          <a:fontRef idx="minor">
            <a:schemeClr val="lt1"/>
          </a:fontRef>
        </p:style>
        <p:txBody>
          <a:bodyPr>
            <a:no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ar-EG" sz="496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نً</a:t>
            </a:r>
            <a:endParaRPr lang="en-US" sz="496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FEE765-EBFF-4AAF-B198-2209727F37CD}" type="datetime1">
              <a:rPr lang="en-US" smtClean="0"/>
              <a:pPr/>
              <a:t>12/1/2019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bn-BD" dirty="0" smtClean="0">
                <a:solidFill>
                  <a:srgbClr val="00B050"/>
                </a:solidFill>
              </a:rPr>
              <a:t>মোঃ আব</a:t>
            </a:r>
            <a:r>
              <a:rPr lang="bn-IN" dirty="0" smtClean="0">
                <a:solidFill>
                  <a:srgbClr val="00B050"/>
                </a:solidFill>
              </a:rPr>
              <a:t>দুল ওয়াহেদ জিহাদী        </a:t>
            </a:r>
            <a:r>
              <a:rPr lang="bn-BD" dirty="0" smtClean="0"/>
              <a:t>মোবাঃ ০১৭</a:t>
            </a:r>
            <a:r>
              <a:rPr lang="bn-IN" dirty="0" smtClean="0"/>
              <a:t>৯৪৮৬৩১৮৬</a:t>
            </a:r>
            <a:endParaRPr lang="en-US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4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3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4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DDEBCF"/>
            </a:gs>
            <a:gs pos="50000">
              <a:srgbClr val="FFFF00"/>
            </a:gs>
            <a:gs pos="100000">
              <a:srgbClr val="156B13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ded Corner 1"/>
          <p:cNvSpPr/>
          <p:nvPr/>
        </p:nvSpPr>
        <p:spPr>
          <a:xfrm>
            <a:off x="457200" y="381000"/>
            <a:ext cx="8305800" cy="5943600"/>
          </a:xfrm>
          <a:prstGeom prst="foldedCorner">
            <a:avLst>
              <a:gd name="adj" fmla="val 24462"/>
            </a:avLst>
          </a:prstGeom>
          <a:gradFill flip="none" rotWithShape="1">
            <a:gsLst>
              <a:gs pos="0">
                <a:srgbClr val="DDEBCF"/>
              </a:gs>
              <a:gs pos="50000">
                <a:srgbClr val="FFFF00"/>
              </a:gs>
              <a:gs pos="100000">
                <a:srgbClr val="156B13"/>
              </a:gs>
            </a:gsLst>
            <a:lin ang="135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ar-EG" sz="413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</a:rPr>
              <a:t>نٍ</a:t>
            </a:r>
            <a:endParaRPr lang="en-US" sz="595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7F9281-859E-4346-845D-A725654A541C}" type="datetime1">
              <a:rPr lang="en-US" smtClean="0"/>
              <a:pPr/>
              <a:t>12/1/2019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bn-BD" dirty="0" smtClean="0">
                <a:solidFill>
                  <a:srgbClr val="FF0000"/>
                </a:solidFill>
              </a:rPr>
              <a:t>মোঃ আব</a:t>
            </a:r>
            <a:r>
              <a:rPr lang="bn-IN" dirty="0" smtClean="0">
                <a:solidFill>
                  <a:srgbClr val="FF0000"/>
                </a:solidFill>
              </a:rPr>
              <a:t>দুল ওয়াহেদ জিহাদী       </a:t>
            </a:r>
            <a:r>
              <a:rPr lang="bn-BD" dirty="0" smtClean="0">
                <a:solidFill>
                  <a:srgbClr val="FF0000"/>
                </a:solidFill>
              </a:rPr>
              <a:t> মোবাঃ ০১৭</a:t>
            </a:r>
            <a:r>
              <a:rPr lang="bn-IN" dirty="0" smtClean="0">
                <a:solidFill>
                  <a:srgbClr val="FF0000"/>
                </a:solidFill>
              </a:rPr>
              <a:t>৯৪৮৬৩১৮৬ </a:t>
            </a:r>
            <a:endParaRPr 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 spd="slow">
    <p:check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136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1365" fill="hold">
                                          <p:stCondLst>
                                            <p:cond delay="136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36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468" decel="50000" autoRev="1" fill="hold">
                                          <p:stCondLst>
                                            <p:cond delay="136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408" fill="hold">
                                          <p:stCondLst>
                                            <p:cond delay="259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1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DDEBCF"/>
            </a:gs>
            <a:gs pos="50000">
              <a:srgbClr val="FFFF00"/>
            </a:gs>
            <a:gs pos="100000">
              <a:srgbClr val="156B13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ded Corner 1"/>
          <p:cNvSpPr/>
          <p:nvPr/>
        </p:nvSpPr>
        <p:spPr>
          <a:xfrm>
            <a:off x="533400" y="1447800"/>
            <a:ext cx="7620000" cy="5029200"/>
          </a:xfrm>
          <a:prstGeom prst="foldedCorner">
            <a:avLst>
              <a:gd name="adj" fmla="val 24462"/>
            </a:avLst>
          </a:prstGeom>
          <a:gradFill flip="none" rotWithShape="1">
            <a:gsLst>
              <a:gs pos="0">
                <a:srgbClr val="DDEBCF"/>
              </a:gs>
              <a:gs pos="50000">
                <a:srgbClr val="FFFF00"/>
              </a:gs>
              <a:gs pos="100000">
                <a:srgbClr val="156B13"/>
              </a:gs>
            </a:gsLst>
            <a:lin ang="135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ar-EG" sz="496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</a:rPr>
              <a:t>نٌ</a:t>
            </a:r>
            <a:endParaRPr lang="en-US" sz="595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21220-080E-4D1E-8D29-EC6F3C3305D6}" type="datetime1">
              <a:rPr lang="en-US" smtClean="0"/>
              <a:pPr/>
              <a:t>12/1/2019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bn-IN" dirty="0" smtClean="0">
                <a:solidFill>
                  <a:srgbClr val="FF0000"/>
                </a:solidFill>
              </a:rPr>
              <a:t>মোঃ আব্দুল ওয়াহেদ জিহাদী</a:t>
            </a:r>
          </a:p>
          <a:p>
            <a:r>
              <a:rPr lang="bn-IN" dirty="0" smtClean="0">
                <a:solidFill>
                  <a:srgbClr val="FF0000"/>
                </a:solidFill>
              </a:rPr>
              <a:t>মবাইলঃ ০১৭৯৪৮৬৩১৮৬  </a:t>
            </a:r>
            <a:endParaRPr 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 spd="slow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2" fill="hold" grpId="4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12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2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4" build="allAtOnce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rizontal Scroll 1"/>
          <p:cNvSpPr/>
          <p:nvPr/>
        </p:nvSpPr>
        <p:spPr>
          <a:xfrm>
            <a:off x="457200" y="0"/>
            <a:ext cx="8305800" cy="2362200"/>
          </a:xfrm>
          <a:prstGeom prst="horizontalScroll">
            <a:avLst/>
          </a:prstGeom>
          <a:solidFill>
            <a:srgbClr val="92D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8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আজকের পাঠ </a:t>
            </a:r>
            <a:endParaRPr lang="en-US" sz="80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3" name="Horizontal Scroll 2"/>
          <p:cNvSpPr/>
          <p:nvPr/>
        </p:nvSpPr>
        <p:spPr>
          <a:xfrm>
            <a:off x="457200" y="2590800"/>
            <a:ext cx="8077200" cy="3810000"/>
          </a:xfrm>
          <a:prstGeom prst="horizontalScroll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lIns="91344" tIns="45672" rIns="91344" bIns="45672" rtlCol="0" anchor="ctr"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bn-BD" sz="6000" b="1" spc="50" dirty="0" smtClean="0">
                <a:ln w="13500">
                  <a:solidFill>
                    <a:srgbClr val="FF0000"/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ArhialkhanMJ" pitchFamily="2" charset="0"/>
                <a:cs typeface="ArhialkhanMJ" pitchFamily="2" charset="0"/>
              </a:rPr>
              <a:t>নুন সাকিন ও তানভীনের আহকাম</a:t>
            </a:r>
            <a:endParaRPr lang="en-US" sz="6600" b="1" spc="50" dirty="0">
              <a:ln w="13500">
                <a:solidFill>
                  <a:srgbClr val="FF0000"/>
                </a:solidFill>
                <a:prstDash val="solid"/>
              </a:ln>
              <a:solidFill>
                <a:schemeClr val="tx2">
                  <a:lumMod val="50000"/>
                </a:schemeClr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ArhialkhanMJ" pitchFamily="2" charset="0"/>
              <a:cs typeface="ArhialkhanMJ" pitchFamily="2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7DBE9-1E9F-43D1-B989-B8D7B2EDB8E8}" type="datetime1">
              <a:rPr lang="en-US" smtClean="0"/>
              <a:pPr/>
              <a:t>12/1/2019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bn-BD" dirty="0" smtClean="0">
                <a:solidFill>
                  <a:srgbClr val="FF0000"/>
                </a:solidFill>
              </a:rPr>
              <a:t>মোঃ আব</a:t>
            </a:r>
            <a:r>
              <a:rPr lang="bn-IN" dirty="0" smtClean="0">
                <a:solidFill>
                  <a:srgbClr val="FF0000"/>
                </a:solidFill>
              </a:rPr>
              <a:t>দুল ওয়াহেদ জিহাদী        </a:t>
            </a:r>
            <a:r>
              <a:rPr lang="bn-BD" dirty="0" smtClean="0">
                <a:solidFill>
                  <a:srgbClr val="FF0000"/>
                </a:solidFill>
              </a:rPr>
              <a:t>মোবাঃ ০১৭</a:t>
            </a:r>
            <a:r>
              <a:rPr lang="bn-IN" dirty="0" smtClean="0">
                <a:solidFill>
                  <a:srgbClr val="FF0000"/>
                </a:solidFill>
              </a:rPr>
              <a:t>৯৪৮৬৩১৮৬</a:t>
            </a:r>
            <a:endParaRPr 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 spd="slow">
    <p:zoom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3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3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DDEBCF"/>
            </a:gs>
            <a:gs pos="0">
              <a:srgbClr val="0070C0"/>
            </a:gs>
            <a:gs pos="50000">
              <a:srgbClr val="9CB86E"/>
            </a:gs>
            <a:gs pos="100000">
              <a:srgbClr val="156B13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686800" cy="5486400"/>
          </a:xfrm>
          <a:effectLst>
            <a:outerShdw blurRad="76200" dir="13500000" sy="23000" kx="1200000" algn="br" rotWithShape="0">
              <a:prstClr val="black">
                <a:alpha val="20000"/>
              </a:prstClr>
            </a:outerShdw>
          </a:effectLst>
          <a:scene3d>
            <a:camera prst="perspectiveRight"/>
            <a:lightRig rig="threePt" dir="t"/>
          </a:scene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l"/>
            <a:r>
              <a:rPr lang="en-US" dirty="0" err="1" smtClean="0"/>
              <a:t>এই</a:t>
            </a:r>
            <a:r>
              <a:rPr lang="en-US" dirty="0" smtClean="0"/>
              <a:t> </a:t>
            </a:r>
            <a:r>
              <a:rPr lang="en-US" dirty="0" err="1" smtClean="0"/>
              <a:t>পাঠশেষে</a:t>
            </a:r>
            <a:r>
              <a:rPr lang="en-US" dirty="0" smtClean="0"/>
              <a:t> </a:t>
            </a:r>
            <a:r>
              <a:rPr lang="en-US" dirty="0" err="1" smtClean="0"/>
              <a:t>শিক্ষার্থীরা</a:t>
            </a: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*** </a:t>
            </a:r>
            <a:r>
              <a:rPr lang="en-US" dirty="0" err="1" smtClean="0"/>
              <a:t>নুন</a:t>
            </a:r>
            <a:r>
              <a:rPr lang="en-US" dirty="0" smtClean="0"/>
              <a:t> </a:t>
            </a:r>
            <a:r>
              <a:rPr lang="en-US" dirty="0" err="1" smtClean="0"/>
              <a:t>সাকিনের</a:t>
            </a:r>
            <a:r>
              <a:rPr lang="en-US" dirty="0" smtClean="0"/>
              <a:t> </a:t>
            </a:r>
            <a:r>
              <a:rPr lang="en-US" dirty="0" err="1" smtClean="0"/>
              <a:t>পরিচয়</a:t>
            </a:r>
            <a:r>
              <a:rPr lang="en-US" dirty="0" smtClean="0"/>
              <a:t> </a:t>
            </a:r>
            <a:r>
              <a:rPr lang="en-US" dirty="0" err="1" smtClean="0"/>
              <a:t>বলতে</a:t>
            </a:r>
            <a:r>
              <a:rPr lang="en-US" dirty="0" smtClean="0"/>
              <a:t> </a:t>
            </a:r>
            <a:r>
              <a:rPr lang="en-US" dirty="0" err="1" smtClean="0"/>
              <a:t>পারবে</a:t>
            </a:r>
            <a:r>
              <a:rPr lang="en-US" dirty="0" smtClean="0"/>
              <a:t>।</a:t>
            </a:r>
            <a:br>
              <a:rPr lang="en-US" dirty="0" smtClean="0"/>
            </a:br>
            <a:r>
              <a:rPr lang="en-US" dirty="0" smtClean="0"/>
              <a:t>***  </a:t>
            </a:r>
            <a:r>
              <a:rPr lang="en-US" dirty="0" err="1" smtClean="0"/>
              <a:t>তানভীনের</a:t>
            </a:r>
            <a:r>
              <a:rPr lang="en-US" dirty="0" smtClean="0"/>
              <a:t> </a:t>
            </a:r>
            <a:r>
              <a:rPr lang="en-US" dirty="0" err="1" smtClean="0"/>
              <a:t>পরিচয়</a:t>
            </a:r>
            <a:r>
              <a:rPr lang="en-US" dirty="0" smtClean="0"/>
              <a:t> </a:t>
            </a:r>
            <a:r>
              <a:rPr lang="en-US" dirty="0" err="1" smtClean="0"/>
              <a:t>বলতে</a:t>
            </a:r>
            <a:r>
              <a:rPr lang="en-US" dirty="0" smtClean="0"/>
              <a:t> </a:t>
            </a:r>
            <a:r>
              <a:rPr lang="en-US" dirty="0" err="1" smtClean="0"/>
              <a:t>পারবে</a:t>
            </a:r>
            <a:r>
              <a:rPr lang="en-US" dirty="0" smtClean="0"/>
              <a:t>।</a:t>
            </a: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***  </a:t>
            </a:r>
            <a:r>
              <a:rPr lang="en-US" dirty="0" err="1" smtClean="0"/>
              <a:t>নুন</a:t>
            </a:r>
            <a:r>
              <a:rPr lang="en-US" dirty="0" smtClean="0"/>
              <a:t> </a:t>
            </a:r>
            <a:r>
              <a:rPr lang="en-US" dirty="0" err="1" smtClean="0"/>
              <a:t>সাকিন</a:t>
            </a:r>
            <a:r>
              <a:rPr lang="en-US" dirty="0" smtClean="0"/>
              <a:t> ও </a:t>
            </a:r>
            <a:r>
              <a:rPr lang="en-US" dirty="0" err="1" smtClean="0"/>
              <a:t>তানভীনের</a:t>
            </a:r>
            <a:r>
              <a:rPr lang="en-US" dirty="0" smtClean="0"/>
              <a:t> </a:t>
            </a:r>
            <a:r>
              <a:rPr lang="en-US" dirty="0" err="1" smtClean="0"/>
              <a:t>প্রকার</a:t>
            </a:r>
            <a:r>
              <a:rPr lang="en-US" dirty="0" smtClean="0"/>
              <a:t>    </a:t>
            </a:r>
            <a:br>
              <a:rPr lang="en-US" dirty="0" smtClean="0"/>
            </a:br>
            <a:r>
              <a:rPr lang="en-US" dirty="0"/>
              <a:t> </a:t>
            </a:r>
            <a:r>
              <a:rPr lang="en-US" dirty="0" smtClean="0"/>
              <a:t>         </a:t>
            </a:r>
            <a:r>
              <a:rPr lang="en-US" dirty="0" err="1" smtClean="0"/>
              <a:t>উদাহরন</a:t>
            </a:r>
            <a:r>
              <a:rPr lang="en-US" dirty="0" smtClean="0"/>
              <a:t> </a:t>
            </a:r>
            <a:r>
              <a:rPr lang="en-US" dirty="0" err="1" smtClean="0"/>
              <a:t>সহ</a:t>
            </a:r>
            <a:r>
              <a:rPr lang="en-US" dirty="0" smtClean="0"/>
              <a:t> </a:t>
            </a:r>
            <a:r>
              <a:rPr lang="en-US" dirty="0" err="1" smtClean="0"/>
              <a:t>ব্যাখা</a:t>
            </a:r>
            <a:r>
              <a:rPr lang="en-US" dirty="0" smtClean="0"/>
              <a:t> </a:t>
            </a:r>
            <a:r>
              <a:rPr lang="en-US" dirty="0" err="1" smtClean="0"/>
              <a:t>করতে</a:t>
            </a:r>
            <a:r>
              <a:rPr lang="en-US" dirty="0" smtClean="0"/>
              <a:t> </a:t>
            </a:r>
            <a:r>
              <a:rPr lang="en-US" dirty="0" err="1" smtClean="0"/>
              <a:t>পারবে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5F218-9D28-489E-8C6E-C7DA65A1D34E}" type="datetime1">
              <a:rPr lang="en-US" smtClean="0"/>
              <a:pPr/>
              <a:t>12/1/2019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bn-BD" dirty="0" smtClean="0">
                <a:solidFill>
                  <a:srgbClr val="FF0000"/>
                </a:solidFill>
              </a:rPr>
              <a:t>মোঃ আব</a:t>
            </a:r>
            <a:r>
              <a:rPr lang="bn-IN" dirty="0" smtClean="0">
                <a:solidFill>
                  <a:srgbClr val="FF0000"/>
                </a:solidFill>
              </a:rPr>
              <a:t>দুল ওয়াহেদ জিহাদী       </a:t>
            </a:r>
            <a:r>
              <a:rPr lang="bn-BD" dirty="0" smtClean="0">
                <a:solidFill>
                  <a:srgbClr val="FF0000"/>
                </a:solidFill>
              </a:rPr>
              <a:t> মোবাঃ ০১৭</a:t>
            </a:r>
            <a:r>
              <a:rPr lang="bn-IN" dirty="0" smtClean="0">
                <a:solidFill>
                  <a:srgbClr val="FF0000"/>
                </a:solidFill>
              </a:rPr>
              <a:t>৯৪৮৬৩১৮৬</a:t>
            </a:r>
            <a:endParaRPr 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 spd="slow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442</TotalTime>
  <Words>424</Words>
  <Application>Microsoft Office PowerPoint</Application>
  <PresentationFormat>On-screen Show (4:3)</PresentationFormat>
  <Paragraphs>129</Paragraphs>
  <Slides>25</Slides>
  <Notes>6</Notes>
  <HiddenSlides>0</HiddenSlides>
  <MMClips>0</MMClips>
  <ScaleCrop>false</ScaleCrop>
  <HeadingPairs>
    <vt:vector size="8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Links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34" baseType="lpstr">
      <vt:lpstr>Arabic Typesetting</vt:lpstr>
      <vt:lpstr>ArhialkhanMJ</vt:lpstr>
      <vt:lpstr>Arial</vt:lpstr>
      <vt:lpstr>Calibri</vt:lpstr>
      <vt:lpstr>NikoshBAN</vt:lpstr>
      <vt:lpstr>Vrinda</vt:lpstr>
      <vt:lpstr>Wingdings</vt:lpstr>
      <vt:lpstr>Office Theme</vt:lpstr>
      <vt:lpstr>???</vt:lpstr>
      <vt:lpstr>PowerPoint Presentation</vt:lpstr>
      <vt:lpstr>PowerPoint Presentation</vt:lpstr>
      <vt:lpstr>PowerPoint Presentation</vt:lpstr>
      <vt:lpstr>PowerPoint Presentation</vt:lpstr>
      <vt:lpstr>نً</vt:lpstr>
      <vt:lpstr>PowerPoint Presentation</vt:lpstr>
      <vt:lpstr>PowerPoint Presentation</vt:lpstr>
      <vt:lpstr>PowerPoint Presentation</vt:lpstr>
      <vt:lpstr>এই পাঠশেষে শিক্ষার্থীরা *** নুন সাকিনের পরিচয় বলতে পারবে। ***  তানভীনের পরিচয় বলতে পারবে। ***  নুন সাকিন ও তানভীনের প্রকার               উদাহরন সহ ব্যাখা করতে পারবে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HASAN</dc:creator>
  <cp:lastModifiedBy>Md Abdul Wahed</cp:lastModifiedBy>
  <cp:revision>45</cp:revision>
  <dcterms:created xsi:type="dcterms:W3CDTF">2006-08-16T00:00:00Z</dcterms:created>
  <dcterms:modified xsi:type="dcterms:W3CDTF">2019-12-01T23:41:34Z</dcterms:modified>
</cp:coreProperties>
</file>