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D391-D5B9-49F0-BEAB-6B5F2DAE561E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9C06-6218-4FDD-853F-E4848F2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0 ও 1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ল্যাংগুয়েজ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9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/</a:t>
            </a:r>
            <a:r>
              <a:rPr lang="en-US" dirty="0" err="1" smtClean="0"/>
              <a:t>ল্যাপটপ</a:t>
            </a:r>
            <a:r>
              <a:rPr lang="en-US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প্রসেসর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(২)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(৩)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0" dirty="0" err="1" smtClean="0">
                <a:effectLst/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ছবিটির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?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এটিই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মাইক্রোপ্রসেসর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সহজেই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রাখার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স্লাইড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6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4BDF-63C2-4DC3-B7BF-AC08EB67394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51" y="381000"/>
            <a:ext cx="5610144" cy="42715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257800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400" y="4903791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মাসাতোশি</a:t>
            </a: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56" y="4876801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ফেডরিকো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55673" y="4876801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স্ট্যান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220690" y="2057401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839201" y="2057401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022673" y="4876801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itchFamily="2" charset="0"/>
                <a:cs typeface="SutonnyOMJ" pitchFamily="2" charset="0"/>
              </a:rPr>
              <a:t>টেড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হফ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82019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229509" y="4534874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029701" y="914401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1340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1658" y="4737532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7361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3065" y="472301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327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33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8004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3695" y="418565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7362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63065" y="4179328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63791" y="530035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3450" y="473258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104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5955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1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345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5954" y="529573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51657" y="52996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7360" y="529006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354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635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017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114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49151" y="125458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9854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44103" y="20087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9854" y="20269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09854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3551" y="201073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63211" y="269553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49150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63549" y="26792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9151" y="271077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9430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47802" y="4040548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66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15400" y="914401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971800" y="905766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600200" y="4129644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76801" y="228601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4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114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74795" y="4180725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Print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074795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75998" y="5299630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ল্যাংগুয়েজ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ভিডিওটি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প্রশ্নটির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07845" y="2133600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845" y="2133600"/>
                        <a:ext cx="2528711" cy="2133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7557" y="167640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317" y="27001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7557" y="36907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7557" y="469104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1940" y="16861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940" y="26239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1940" y="36907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1940" y="46813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40049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৮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বিটের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627008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</p:spTree>
    <p:extLst>
      <p:ext uri="{BB962C8B-B14F-4D97-AF65-F5344CB8AC3E}">
        <p14:creationId xmlns:p14="http://schemas.microsoft.com/office/powerpoint/2010/main" val="19003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60004" y="667041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21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702481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210802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8109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2355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986" y="5410201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জানামতে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ডিভাইসে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2590802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315" y="572870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মিলিয়ে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783353" y="1273166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876801" y="2118977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242412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২টি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756" y="1617077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১।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সমন্বয়ে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323987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৪টি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56516" y="2421144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৩টি</a:t>
            </a:r>
          </a:p>
        </p:txBody>
      </p:sp>
      <p:sp>
        <p:nvSpPr>
          <p:cNvPr id="19" name="Cross 18"/>
          <p:cNvSpPr/>
          <p:nvPr/>
        </p:nvSpPr>
        <p:spPr>
          <a:xfrm>
            <a:off x="3505201" y="157971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3239870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৫টি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61076" y="5065932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1200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7756" y="4267201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4004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752601" y="5874842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830670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065932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1300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9777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9678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21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1973171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0111111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404" y="1317426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ASCII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A=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2651503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0101100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18116" y="1970195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19" name="Cross 18"/>
          <p:cNvSpPr/>
          <p:nvPr/>
        </p:nvSpPr>
        <p:spPr>
          <a:xfrm>
            <a:off x="4038601" y="158531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265150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1000010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540174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i ও ii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5404" y="3351511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…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32526" y="6060124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i, ii ও iii</a:t>
            </a: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608367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ii ও iii</a:t>
            </a: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5401749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i ও 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5405" y="4068308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007" y="4068308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0007" y="4068307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573107" y="228601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543801" y="228600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25406" y="4732110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8556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72259"/>
            <a:ext cx="258756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21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1305581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1305580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1" y="1305581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2732" y="1305581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112" y="3505201"/>
            <a:ext cx="385874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201553" y="3925670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IC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ইন্টিগ্রেটেড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সার্কিট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2808" y="2209801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1549" y="2209800"/>
            <a:ext cx="23936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1" y="2207624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057400" y="3506450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057400" y="33627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981201" y="32865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752602" y="3582650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2209801" y="3380126"/>
            <a:ext cx="7053223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সর্বাপেক্ষা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অসংখ্য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IC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আইসি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  <a:cs typeface="SutonnyOMJ" pitchFamily="2" charset="0"/>
              </a:rPr>
              <a:t>Unicode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36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6604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21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608137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58404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674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2355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2133601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001001" y="1524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1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67445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মস্তিষ্ক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’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31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124201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8756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1" y="3200401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: ৭ম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: ১৪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: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30/11/2019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00" b="1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381000"/>
            <a:ext cx="4530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980431" y="1447800"/>
            <a:ext cx="1317923" cy="1600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38800" y="614066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1143000"/>
            <a:ext cx="44958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SutonnySushreeMJ" pitchFamily="2" charset="0"/>
            </a:endParaRPr>
          </a:p>
          <a:p>
            <a:pPr algn="ctr"/>
            <a:endParaRPr lang="en-US" sz="2400" dirty="0">
              <a:latin typeface="SutonnySushree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মো:ওবায়দুল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হক</a:t>
            </a:r>
            <a:endParaRPr lang="en-US" sz="36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র্স্যূযমনি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নিউ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স্কুল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59806" y="1553764"/>
            <a:ext cx="1550194" cy="1550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2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4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11500" b="1" spc="-3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1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810152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219200" y="5341204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1303" y="5334001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934201" y="644680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581400" y="533401"/>
            <a:ext cx="5090506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066800" y="5402760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সিস্টেম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ইউনিটের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1303" y="5341204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55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410730" y="1357461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934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bn-BD" sz="8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72" y="1981201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05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152401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842" y="1981200"/>
            <a:ext cx="10846558" cy="4267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75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00201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ল্যাপটপের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সবকিছু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পরিচালনা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6442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348563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971799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7887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7515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1755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9754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9534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86658" y="4333651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008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5040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709689" y="2996828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3449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1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তিনটি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ইউনিটের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সমন্বয়ে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প্রসেসর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গঠিত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হয়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361" y="5662202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653549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050" y="5633319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04072" y="1096297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146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0001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1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44589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58749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43000" y="5313634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১৯৭১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৪০০৪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802</Words>
  <Application>Microsoft Office PowerPoint</Application>
  <PresentationFormat>Widescreen</PresentationFormat>
  <Paragraphs>182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NikoshLightBAN</vt:lpstr>
      <vt:lpstr>Script MT Bold</vt:lpstr>
      <vt:lpstr>SutonnyMJ</vt:lpstr>
      <vt:lpstr>SutonnyOMJ</vt:lpstr>
      <vt:lpstr>SutonnySushreeMJ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ASHFE</dc:creator>
  <cp:lastModifiedBy>pc lab</cp:lastModifiedBy>
  <cp:revision>6</cp:revision>
  <dcterms:created xsi:type="dcterms:W3CDTF">2019-06-26T14:23:20Z</dcterms:created>
  <dcterms:modified xsi:type="dcterms:W3CDTF">2019-12-01T04:18:00Z</dcterms:modified>
</cp:coreProperties>
</file>