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71" r:id="rId10"/>
    <p:sldId id="272" r:id="rId11"/>
    <p:sldId id="273" r:id="rId12"/>
    <p:sldId id="274" r:id="rId13"/>
    <p:sldId id="266" r:id="rId14"/>
    <p:sldId id="267" r:id="rId15"/>
    <p:sldId id="278" r:id="rId16"/>
    <p:sldId id="269" r:id="rId17"/>
    <p:sldId id="280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0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52400"/>
            <a:ext cx="9111712" cy="7010400"/>
            <a:chOff x="0" y="-152400"/>
            <a:chExt cx="9111712" cy="7010400"/>
          </a:xfrm>
        </p:grpSpPr>
        <p:sp>
          <p:nvSpPr>
            <p:cNvPr id="2" name="TextBox 1"/>
            <p:cNvSpPr txBox="1"/>
            <p:nvPr/>
          </p:nvSpPr>
          <p:spPr>
            <a:xfrm>
              <a:off x="2971800" y="-152400"/>
              <a:ext cx="3352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en-US" sz="96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79222"/>
              <a:ext cx="9111712" cy="5678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7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9600" y="152400"/>
            <a:ext cx="2590800" cy="5437257"/>
            <a:chOff x="5867400" y="228600"/>
            <a:chExt cx="2743200" cy="6400800"/>
          </a:xfrm>
        </p:grpSpPr>
        <p:sp>
          <p:nvSpPr>
            <p:cNvPr id="3" name="Oval 2"/>
            <p:cNvSpPr/>
            <p:nvPr/>
          </p:nvSpPr>
          <p:spPr>
            <a:xfrm>
              <a:off x="5867400" y="228600"/>
              <a:ext cx="2743200" cy="64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705600" y="609600"/>
              <a:ext cx="1187070" cy="5084618"/>
              <a:chOff x="6705600" y="609600"/>
              <a:chExt cx="1187070" cy="508461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4" t="3321" r="55767" b="6120"/>
              <a:stretch/>
            </p:blipFill>
            <p:spPr>
              <a:xfrm>
                <a:off x="6719454" y="609600"/>
                <a:ext cx="1143000" cy="12572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47"/>
              <a:stretch/>
            </p:blipFill>
            <p:spPr>
              <a:xfrm>
                <a:off x="6705600" y="2133600"/>
                <a:ext cx="1170709" cy="182243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34" b="12705"/>
              <a:stretch/>
            </p:blipFill>
            <p:spPr>
              <a:xfrm>
                <a:off x="6719454" y="4170218"/>
                <a:ext cx="1173216" cy="1524000"/>
              </a:xfrm>
              <a:prstGeom prst="rect">
                <a:avLst/>
              </a:prstGeom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2430703" y="904036"/>
            <a:ext cx="4198697" cy="3896564"/>
            <a:chOff x="2430703" y="904036"/>
            <a:chExt cx="4198697" cy="3896564"/>
          </a:xfrm>
        </p:grpSpPr>
        <p:cxnSp>
          <p:nvCxnSpPr>
            <p:cNvPr id="19" name="Straight Arrow Connector 18"/>
            <p:cNvCxnSpPr>
              <a:endCxn id="7" idx="1"/>
            </p:cNvCxnSpPr>
            <p:nvPr/>
          </p:nvCxnSpPr>
          <p:spPr>
            <a:xfrm flipV="1">
              <a:off x="2430703" y="904036"/>
              <a:ext cx="4198697" cy="1625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430703" y="3429000"/>
              <a:ext cx="4122497" cy="9461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430703" y="2733934"/>
              <a:ext cx="3975637" cy="206666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791200" y="114870"/>
            <a:ext cx="2590800" cy="5474788"/>
            <a:chOff x="5791200" y="114869"/>
            <a:chExt cx="2590800" cy="5929745"/>
          </a:xfrm>
        </p:grpSpPr>
        <p:grpSp>
          <p:nvGrpSpPr>
            <p:cNvPr id="11" name="Group 10"/>
            <p:cNvGrpSpPr/>
            <p:nvPr/>
          </p:nvGrpSpPr>
          <p:grpSpPr>
            <a:xfrm>
              <a:off x="5791200" y="114869"/>
              <a:ext cx="2590800" cy="5929745"/>
              <a:chOff x="990600" y="290945"/>
              <a:chExt cx="2743200" cy="640080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990600" y="290945"/>
                <a:ext cx="2743200" cy="6400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797423" y="578218"/>
                <a:ext cx="1242866" cy="5757729"/>
                <a:chOff x="1797423" y="578218"/>
                <a:chExt cx="1242866" cy="5757729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818"/>
                <a:stretch/>
              </p:blipFill>
              <p:spPr>
                <a:xfrm>
                  <a:off x="1878105" y="578218"/>
                  <a:ext cx="1089212" cy="1270747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78105" y="3362039"/>
                  <a:ext cx="1089213" cy="1246588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7423" y="4757001"/>
                  <a:ext cx="1242866" cy="157894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100" y="1780112"/>
              <a:ext cx="1143000" cy="113728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19800" y="6150114"/>
            <a:ext cx="2362200" cy="707886"/>
            <a:chOff x="6019800" y="6150114"/>
            <a:chExt cx="2362200" cy="707886"/>
          </a:xfrm>
        </p:grpSpPr>
        <p:sp>
          <p:nvSpPr>
            <p:cNvPr id="28" name="Right Arrow 27"/>
            <p:cNvSpPr/>
            <p:nvPr/>
          </p:nvSpPr>
          <p:spPr>
            <a:xfrm>
              <a:off x="6019800" y="6386959"/>
              <a:ext cx="1524000" cy="242441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20000" y="6150114"/>
              <a:ext cx="762000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না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73097" y="5534561"/>
            <a:ext cx="3599103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791200" y="114869"/>
            <a:ext cx="2590800" cy="5929745"/>
            <a:chOff x="990600" y="290945"/>
            <a:chExt cx="2743200" cy="6400800"/>
          </a:xfrm>
        </p:grpSpPr>
        <p:sp>
          <p:nvSpPr>
            <p:cNvPr id="2" name="Oval 1"/>
            <p:cNvSpPr/>
            <p:nvPr/>
          </p:nvSpPr>
          <p:spPr>
            <a:xfrm>
              <a:off x="990600" y="290945"/>
              <a:ext cx="2743200" cy="6400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797423" y="578218"/>
              <a:ext cx="1242866" cy="5444850"/>
              <a:chOff x="1797423" y="578218"/>
              <a:chExt cx="1242866" cy="544485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818"/>
              <a:stretch/>
            </p:blipFill>
            <p:spPr>
              <a:xfrm>
                <a:off x="1878105" y="578218"/>
                <a:ext cx="1089212" cy="127074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105" y="2552295"/>
                <a:ext cx="1089213" cy="124658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7423" y="4444121"/>
                <a:ext cx="1242866" cy="1578947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457200" y="152400"/>
            <a:ext cx="2743200" cy="5715000"/>
            <a:chOff x="457200" y="152400"/>
            <a:chExt cx="2819400" cy="6324600"/>
          </a:xfrm>
        </p:grpSpPr>
        <p:sp>
          <p:nvSpPr>
            <p:cNvPr id="3" name="Oval 2"/>
            <p:cNvSpPr/>
            <p:nvPr/>
          </p:nvSpPr>
          <p:spPr>
            <a:xfrm>
              <a:off x="457200" y="152400"/>
              <a:ext cx="2819400" cy="6324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219200" y="498102"/>
              <a:ext cx="1393568" cy="5369298"/>
              <a:chOff x="1219200" y="498102"/>
              <a:chExt cx="1393568" cy="53692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4" t="3321" r="55767" b="6120"/>
              <a:stretch/>
            </p:blipFill>
            <p:spPr>
              <a:xfrm>
                <a:off x="1392383" y="498102"/>
                <a:ext cx="969817" cy="103542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47"/>
              <a:stretch/>
            </p:blipFill>
            <p:spPr>
              <a:xfrm>
                <a:off x="1371600" y="1676400"/>
                <a:ext cx="906703" cy="136994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34" b="12705"/>
              <a:stretch/>
            </p:blipFill>
            <p:spPr>
              <a:xfrm>
                <a:off x="1471384" y="4648199"/>
                <a:ext cx="967016" cy="121920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3200400"/>
                <a:ext cx="1393568" cy="1393568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2362200" y="969616"/>
            <a:ext cx="4419600" cy="3830984"/>
            <a:chOff x="2362200" y="969616"/>
            <a:chExt cx="4419600" cy="3830984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2430703" y="969616"/>
              <a:ext cx="4198697" cy="969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362200" y="3897185"/>
              <a:ext cx="4152900" cy="903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6" idx="3"/>
            </p:cNvCxnSpPr>
            <p:nvPr/>
          </p:nvCxnSpPr>
          <p:spPr>
            <a:xfrm flipV="1">
              <a:off x="2384853" y="2787224"/>
              <a:ext cx="4130247" cy="1978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438400" y="1219200"/>
              <a:ext cx="4343400" cy="15147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019800" y="6150114"/>
            <a:ext cx="2362200" cy="707886"/>
            <a:chOff x="6172200" y="5235714"/>
            <a:chExt cx="2362200" cy="707886"/>
          </a:xfrm>
        </p:grpSpPr>
        <p:sp>
          <p:nvSpPr>
            <p:cNvPr id="25" name="TextBox 24"/>
            <p:cNvSpPr txBox="1"/>
            <p:nvPr/>
          </p:nvSpPr>
          <p:spPr>
            <a:xfrm>
              <a:off x="7772400" y="5235714"/>
              <a:ext cx="762000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হ্যাঁ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6172200" y="5472559"/>
              <a:ext cx="1524000" cy="242441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73097" y="5534561"/>
            <a:ext cx="3599103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51" y="76200"/>
            <a:ext cx="7772400" cy="5929745"/>
            <a:chOff x="609600" y="114869"/>
            <a:chExt cx="7772400" cy="5929745"/>
          </a:xfrm>
        </p:grpSpPr>
        <p:sp>
          <p:nvSpPr>
            <p:cNvPr id="3" name="Oval 2"/>
            <p:cNvSpPr/>
            <p:nvPr/>
          </p:nvSpPr>
          <p:spPr>
            <a:xfrm>
              <a:off x="609600" y="152400"/>
              <a:ext cx="2590800" cy="5867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401233" y="501650"/>
              <a:ext cx="1121122" cy="4660900"/>
              <a:chOff x="6705600" y="609600"/>
              <a:chExt cx="1187070" cy="508461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4" t="3321" r="55767" b="6120"/>
              <a:stretch/>
            </p:blipFill>
            <p:spPr>
              <a:xfrm>
                <a:off x="6719454" y="609600"/>
                <a:ext cx="1143000" cy="12572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47"/>
              <a:stretch/>
            </p:blipFill>
            <p:spPr>
              <a:xfrm>
                <a:off x="6705600" y="2133600"/>
                <a:ext cx="1170709" cy="182243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34" b="12705"/>
              <a:stretch/>
            </p:blipFill>
            <p:spPr>
              <a:xfrm>
                <a:off x="6719454" y="4170218"/>
                <a:ext cx="1173216" cy="1524000"/>
              </a:xfrm>
              <a:prstGeom prst="rect">
                <a:avLst/>
              </a:prstGeom>
            </p:spPr>
          </p:pic>
        </p:grpSp>
        <p:sp>
          <p:nvSpPr>
            <p:cNvPr id="2" name="Oval 1"/>
            <p:cNvSpPr/>
            <p:nvPr/>
          </p:nvSpPr>
          <p:spPr>
            <a:xfrm>
              <a:off x="5791200" y="114869"/>
              <a:ext cx="2590800" cy="59297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553200" y="472825"/>
              <a:ext cx="1173818" cy="5242176"/>
              <a:chOff x="1797423" y="677336"/>
              <a:chExt cx="1242866" cy="565861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818"/>
              <a:stretch/>
            </p:blipFill>
            <p:spPr>
              <a:xfrm>
                <a:off x="1878105" y="677336"/>
                <a:ext cx="1089212" cy="127074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105" y="3362039"/>
                <a:ext cx="1089213" cy="124658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7423" y="4757001"/>
                <a:ext cx="1242866" cy="1578946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100" y="1780112"/>
              <a:ext cx="1143000" cy="113728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426854" y="990600"/>
            <a:ext cx="4198697" cy="3733800"/>
            <a:chOff x="2426854" y="1066800"/>
            <a:chExt cx="4198697" cy="37338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2426854" y="1066800"/>
              <a:ext cx="4198697" cy="969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430703" y="3429000"/>
              <a:ext cx="4122497" cy="9461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430703" y="2733934"/>
              <a:ext cx="3975637" cy="206666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430703" y="2348754"/>
              <a:ext cx="3883985" cy="2955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649297" y="5534561"/>
            <a:ext cx="3599103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মাঝের সন্তানের কয়জন মা আছে?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248400" y="6150114"/>
            <a:ext cx="1600200" cy="707886"/>
            <a:chOff x="6934200" y="6150114"/>
            <a:chExt cx="1600200" cy="707886"/>
          </a:xfrm>
        </p:grpSpPr>
        <p:sp>
          <p:nvSpPr>
            <p:cNvPr id="27" name="TextBox 26"/>
            <p:cNvSpPr txBox="1"/>
            <p:nvPr/>
          </p:nvSpPr>
          <p:spPr>
            <a:xfrm>
              <a:off x="7772400" y="6150114"/>
              <a:ext cx="762000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না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6934200" y="6400800"/>
              <a:ext cx="762000" cy="2286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2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20621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X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Y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 হয় এবং কোনো নিয়মের অধীনে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X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সেটের প্রত্যেক উপাদানের সাথে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Y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সেটের একটি ও কেবল একটি উপাদানকে সংশ্লিষ্ট করা হয় তবে ঐ নিয়মকে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থেকে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Y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বর্ণিত একটি ফাংশন বলা হয়।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371600" y="2438400"/>
            <a:ext cx="1143000" cy="4060686"/>
            <a:chOff x="1371600" y="2590800"/>
            <a:chExt cx="1143000" cy="4060686"/>
          </a:xfrm>
        </p:grpSpPr>
        <p:grpSp>
          <p:nvGrpSpPr>
            <p:cNvPr id="12" name="Group 11"/>
            <p:cNvGrpSpPr/>
            <p:nvPr/>
          </p:nvGrpSpPr>
          <p:grpSpPr>
            <a:xfrm>
              <a:off x="1371600" y="2590800"/>
              <a:ext cx="1143000" cy="3124200"/>
              <a:chOff x="1371600" y="3581400"/>
              <a:chExt cx="1143000" cy="31242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371600" y="3581400"/>
                <a:ext cx="1143000" cy="3124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676400" y="3848100"/>
                <a:ext cx="533400" cy="2324100"/>
                <a:chOff x="1676400" y="3848100"/>
                <a:chExt cx="533400" cy="23241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1676400" y="5638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 smtClean="0"/>
                    <a:t>1</a:t>
                  </a:r>
                  <a:endParaRPr lang="en-US" sz="4000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676400" y="46863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 smtClean="0"/>
                    <a:t>3</a:t>
                  </a:r>
                  <a:endParaRPr lang="en-US" sz="4000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676400" y="38481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 smtClean="0"/>
                    <a:t>2</a:t>
                  </a:r>
                  <a:endParaRPr lang="en-US" sz="4000" dirty="0"/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1676400" y="5943600"/>
              <a:ext cx="533400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58000" y="2438400"/>
            <a:ext cx="1143000" cy="3996898"/>
            <a:chOff x="6858000" y="2514600"/>
            <a:chExt cx="1143000" cy="3996898"/>
          </a:xfrm>
        </p:grpSpPr>
        <p:grpSp>
          <p:nvGrpSpPr>
            <p:cNvPr id="13" name="Group 12"/>
            <p:cNvGrpSpPr/>
            <p:nvPr/>
          </p:nvGrpSpPr>
          <p:grpSpPr>
            <a:xfrm>
              <a:off x="6858000" y="2514600"/>
              <a:ext cx="1143000" cy="3124200"/>
              <a:chOff x="1371600" y="3581400"/>
              <a:chExt cx="1143000" cy="3124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371600" y="3581400"/>
                <a:ext cx="1143000" cy="31242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1676400" y="3848100"/>
                <a:ext cx="533400" cy="2324100"/>
                <a:chOff x="1676400" y="3848100"/>
                <a:chExt cx="533400" cy="23241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1676400" y="5638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 smtClean="0"/>
                    <a:t>4</a:t>
                  </a:r>
                  <a:endParaRPr lang="en-US" sz="4000" dirty="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676400" y="46863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/>
                    <a:t>1</a:t>
                  </a: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676400" y="38481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 smtClean="0"/>
                    <a:t>9</a:t>
                  </a:r>
                  <a:endParaRPr lang="en-US" sz="4000" dirty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7167918" y="5803612"/>
              <a:ext cx="533400" cy="7078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86000" y="2971800"/>
            <a:ext cx="4800600" cy="1790700"/>
            <a:chOff x="2286000" y="2971800"/>
            <a:chExt cx="4800600" cy="179070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286000" y="2971800"/>
              <a:ext cx="4800600" cy="16764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286000" y="3810000"/>
              <a:ext cx="4800600" cy="9525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286000" y="3048000"/>
              <a:ext cx="4800600" cy="7620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91000" y="4572000"/>
                <a:ext cx="1600200" cy="70788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572000"/>
                <a:ext cx="160020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11069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8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305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স্বাধীন চলকের প্রতিটি বাস্তব মানের জন্য যদি অধীন চলকের কেবলমাত্র একটি করে বাস্তব মান পাওয়া যায়, তবে ঐ অধীন চলককে স্বাধীন চলকের ফাংশন বলে।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667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85800" y="1676400"/>
            <a:ext cx="2133600" cy="3785175"/>
            <a:chOff x="685800" y="2057400"/>
            <a:chExt cx="2133600" cy="3785175"/>
          </a:xfrm>
        </p:grpSpPr>
        <p:grpSp>
          <p:nvGrpSpPr>
            <p:cNvPr id="5" name="Group 4"/>
            <p:cNvGrpSpPr/>
            <p:nvPr/>
          </p:nvGrpSpPr>
          <p:grpSpPr>
            <a:xfrm>
              <a:off x="990600" y="2057400"/>
              <a:ext cx="1562100" cy="3136050"/>
              <a:chOff x="800100" y="568036"/>
              <a:chExt cx="1752600" cy="53340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800100" y="568036"/>
                <a:ext cx="1752600" cy="5334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219200" y="1066800"/>
                <a:ext cx="914400" cy="1066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/>
                  <a:t>4</a:t>
                </a:r>
                <a:endParaRPr lang="en-US" sz="54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219200" y="2464558"/>
                <a:ext cx="914400" cy="1066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/>
                  <a:t>1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19200" y="4038600"/>
                <a:ext cx="914400" cy="1066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/>
                  <a:t>3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5800" y="5257800"/>
              <a:ext cx="2133600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স্বাধীন চলক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(x)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48400" y="1676400"/>
            <a:ext cx="2133600" cy="3861375"/>
            <a:chOff x="6248400" y="2057400"/>
            <a:chExt cx="2133600" cy="3861375"/>
          </a:xfrm>
        </p:grpSpPr>
        <p:grpSp>
          <p:nvGrpSpPr>
            <p:cNvPr id="10" name="Group 9"/>
            <p:cNvGrpSpPr/>
            <p:nvPr/>
          </p:nvGrpSpPr>
          <p:grpSpPr>
            <a:xfrm>
              <a:off x="6324600" y="2057400"/>
              <a:ext cx="1562100" cy="3136050"/>
              <a:chOff x="800100" y="568036"/>
              <a:chExt cx="1752600" cy="53340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00100" y="568036"/>
                <a:ext cx="1752600" cy="5334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19200" y="1066800"/>
                <a:ext cx="914400" cy="1066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/>
                  <a:t>6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219200" y="2464558"/>
                <a:ext cx="914400" cy="1066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/>
                  <a:t>8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219200" y="4038600"/>
                <a:ext cx="914400" cy="1066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/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248400" y="5334000"/>
              <a:ext cx="2133600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অধীন চলক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(y)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33600" y="2362200"/>
            <a:ext cx="4800600" cy="1600200"/>
            <a:chOff x="2133600" y="2743200"/>
            <a:chExt cx="4800600" cy="16002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133600" y="3543300"/>
              <a:ext cx="4800600" cy="8001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179155" y="2743200"/>
              <a:ext cx="4755045" cy="7620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179155" y="2743200"/>
              <a:ext cx="4755045" cy="16002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276600" y="3962400"/>
            <a:ext cx="13716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2x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3962400"/>
            <a:ext cx="1295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f(x)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5581471"/>
            <a:ext cx="80772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ফাংশন – এই কথার একেবারে  সাধারণ অর্থ হল 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BD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উপর নির্ভরশীল।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00100" y="76200"/>
            <a:ext cx="1752600" cy="5334000"/>
            <a:chOff x="800100" y="568036"/>
            <a:chExt cx="1752600" cy="5334000"/>
          </a:xfrm>
        </p:grpSpPr>
        <p:sp>
          <p:nvSpPr>
            <p:cNvPr id="2" name="Oval 1"/>
            <p:cNvSpPr/>
            <p:nvPr/>
          </p:nvSpPr>
          <p:spPr>
            <a:xfrm>
              <a:off x="800100" y="568036"/>
              <a:ext cx="1752600" cy="5334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19200" y="1066800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/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219200" y="2464558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/>
                <a:t>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219200" y="4038600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/>
                <a:t>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6400" y="76200"/>
            <a:ext cx="1752600" cy="5334000"/>
            <a:chOff x="5486400" y="685800"/>
            <a:chExt cx="1752600" cy="5334000"/>
          </a:xfrm>
        </p:grpSpPr>
        <p:sp>
          <p:nvSpPr>
            <p:cNvPr id="9" name="Oval 8"/>
            <p:cNvSpPr/>
            <p:nvPr/>
          </p:nvSpPr>
          <p:spPr>
            <a:xfrm>
              <a:off x="5486400" y="685800"/>
              <a:ext cx="1752600" cy="5334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05500" y="1295400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/>
                <a:t>5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985112" y="2590800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/>
                <a:t>3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980563" y="4038600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/>
                <a:t>4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95400" y="5638800"/>
            <a:ext cx="685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4863" y="5608093"/>
            <a:ext cx="685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81200" y="1108364"/>
            <a:ext cx="3771900" cy="2777836"/>
            <a:chOff x="2057400" y="1108364"/>
            <a:chExt cx="3771900" cy="277783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057400" y="1108364"/>
              <a:ext cx="3771900" cy="125383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057400" y="1447800"/>
              <a:ext cx="3771900" cy="24384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057400" y="2667000"/>
              <a:ext cx="3771900" cy="11430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124200" y="3886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4114800"/>
            <a:ext cx="19812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19400" y="5608094"/>
                <a:ext cx="2438400" cy="769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F :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4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608094"/>
                <a:ext cx="2438400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0250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0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0100" y="76200"/>
            <a:ext cx="1752600" cy="5334000"/>
            <a:chOff x="800100" y="568036"/>
            <a:chExt cx="1752600" cy="5334000"/>
          </a:xfrm>
        </p:grpSpPr>
        <p:sp>
          <p:nvSpPr>
            <p:cNvPr id="3" name="Oval 2"/>
            <p:cNvSpPr/>
            <p:nvPr/>
          </p:nvSpPr>
          <p:spPr>
            <a:xfrm>
              <a:off x="800100" y="568036"/>
              <a:ext cx="1752600" cy="5334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219200" y="1406236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/>
                <a:t>4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19200" y="3920836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/>
                <a:t>9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6400" y="76200"/>
            <a:ext cx="1752600" cy="5334000"/>
            <a:chOff x="5486400" y="685800"/>
            <a:chExt cx="1752600" cy="5334000"/>
          </a:xfrm>
        </p:grpSpPr>
        <p:sp>
          <p:nvSpPr>
            <p:cNvPr id="8" name="Oval 7"/>
            <p:cNvSpPr/>
            <p:nvPr/>
          </p:nvSpPr>
          <p:spPr>
            <a:xfrm>
              <a:off x="5486400" y="685800"/>
              <a:ext cx="1752600" cy="5334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43600" y="914400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/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985112" y="2133600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-2</a:t>
              </a:r>
              <a:endParaRPr lang="en-US" sz="4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980563" y="3352800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/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943600" y="4572000"/>
              <a:ext cx="9144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-3</a:t>
              </a:r>
              <a:endParaRPr lang="en-US" sz="4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33600" y="1143000"/>
            <a:ext cx="3810000" cy="990600"/>
            <a:chOff x="2133600" y="1143000"/>
            <a:chExt cx="3810000" cy="9906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133600" y="1295400"/>
              <a:ext cx="3810000" cy="8382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133600" y="1143000"/>
              <a:ext cx="3810000" cy="1524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33600" y="3505200"/>
            <a:ext cx="3810000" cy="990600"/>
            <a:chOff x="2133600" y="3505200"/>
            <a:chExt cx="3810000" cy="990600"/>
          </a:xfrm>
        </p:grpSpPr>
        <p:cxnSp>
          <p:nvCxnSpPr>
            <p:cNvPr id="20" name="Straight Arrow Connector 19"/>
            <p:cNvCxnSpPr>
              <a:stCxn id="5" idx="6"/>
            </p:cNvCxnSpPr>
            <p:nvPr/>
          </p:nvCxnSpPr>
          <p:spPr>
            <a:xfrm>
              <a:off x="2133600" y="3962400"/>
              <a:ext cx="3810000" cy="5334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133600" y="3505200"/>
              <a:ext cx="3810000" cy="3810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295400" y="5638800"/>
            <a:ext cx="685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9412" y="5638800"/>
            <a:ext cx="685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4626114"/>
            <a:ext cx="19812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00400" y="2209800"/>
                <a:ext cx="1524000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bn-BD" sz="4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bn-BD" sz="4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bn-BD" sz="4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:endPara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09800"/>
                <a:ext cx="1524000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4655" r="-1360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5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1371600" cy="3581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600200" y="457200"/>
            <a:ext cx="685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1447800"/>
            <a:ext cx="685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600200" y="2514600"/>
            <a:ext cx="685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6705600" y="116575"/>
            <a:ext cx="1524000" cy="42268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304800"/>
            <a:ext cx="685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2209800"/>
            <a:ext cx="685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7162800" y="1295400"/>
            <a:ext cx="685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200400"/>
            <a:ext cx="685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86000" y="876300"/>
            <a:ext cx="4876800" cy="2628900"/>
            <a:chOff x="2286000" y="876300"/>
            <a:chExt cx="4876800" cy="26289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286000" y="990600"/>
              <a:ext cx="4724400" cy="25146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362200" y="2019300"/>
              <a:ext cx="4648200" cy="7239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362200" y="876300"/>
              <a:ext cx="4800600" cy="19812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971800" y="381000"/>
            <a:ext cx="3352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ফাংশন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f(x) = x +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114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{		</a:t>
            </a:r>
            <a:r>
              <a:rPr lang="en-US" sz="4800" dirty="0"/>
              <a:t>	</a:t>
            </a:r>
            <a:r>
              <a:rPr lang="en-US" sz="4800" dirty="0" smtClean="0"/>
              <a:t>}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5410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{		</a:t>
            </a:r>
            <a:r>
              <a:rPr lang="en-US" sz="4800" dirty="0"/>
              <a:t>	</a:t>
            </a:r>
            <a:r>
              <a:rPr lang="en-US" sz="4800" dirty="0" smtClean="0"/>
              <a:t>}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4426803"/>
            <a:ext cx="415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{		</a:t>
            </a:r>
            <a:r>
              <a:rPr lang="en-US" sz="4800" dirty="0"/>
              <a:t>	</a:t>
            </a:r>
            <a:r>
              <a:rPr lang="en-US" sz="4800" dirty="0" smtClean="0"/>
              <a:t>	}</a:t>
            </a:r>
            <a:endParaRPr lang="en-US" sz="4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1821359"/>
            <a:ext cx="1066800" cy="769441"/>
            <a:chOff x="152400" y="1821359"/>
            <a:chExt cx="1066800" cy="769441"/>
          </a:xfrm>
        </p:grpSpPr>
        <p:sp>
          <p:nvSpPr>
            <p:cNvPr id="11" name="TextBox 10"/>
            <p:cNvSpPr txBox="1"/>
            <p:nvPr/>
          </p:nvSpPr>
          <p:spPr>
            <a:xfrm>
              <a:off x="152400" y="1821359"/>
              <a:ext cx="685800" cy="7694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838200" y="2057400"/>
              <a:ext cx="381000" cy="2476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29600" y="1905000"/>
            <a:ext cx="914400" cy="707886"/>
            <a:chOff x="8229600" y="1905000"/>
            <a:chExt cx="914400" cy="707886"/>
          </a:xfrm>
        </p:grpSpPr>
        <p:sp>
          <p:nvSpPr>
            <p:cNvPr id="17" name="TextBox 16"/>
            <p:cNvSpPr txBox="1"/>
            <p:nvPr/>
          </p:nvSpPr>
          <p:spPr>
            <a:xfrm>
              <a:off x="8458200" y="1905000"/>
              <a:ext cx="685800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4" name="Left Arrow 23"/>
            <p:cNvSpPr/>
            <p:nvPr/>
          </p:nvSpPr>
          <p:spPr>
            <a:xfrm>
              <a:off x="8229600" y="2133600"/>
              <a:ext cx="228600" cy="304800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0" y="2895600"/>
            <a:ext cx="1219200" cy="1295400"/>
            <a:chOff x="3048000" y="2895600"/>
            <a:chExt cx="1219200" cy="1295400"/>
          </a:xfrm>
        </p:grpSpPr>
        <p:sp>
          <p:nvSpPr>
            <p:cNvPr id="23" name="TextBox 22"/>
            <p:cNvSpPr txBox="1"/>
            <p:nvPr/>
          </p:nvSpPr>
          <p:spPr>
            <a:xfrm>
              <a:off x="3048000" y="2895600"/>
              <a:ext cx="1219200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ডোমেন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Up Arrow 25"/>
            <p:cNvSpPr/>
            <p:nvPr/>
          </p:nvSpPr>
          <p:spPr>
            <a:xfrm>
              <a:off x="3124200" y="3619500"/>
              <a:ext cx="304800" cy="571500"/>
            </a:xfrm>
            <a:prstGeom prst="up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5800" y="3124200"/>
            <a:ext cx="1752600" cy="1226403"/>
            <a:chOff x="4495800" y="3124200"/>
            <a:chExt cx="1752600" cy="1226403"/>
          </a:xfrm>
        </p:grpSpPr>
        <p:sp>
          <p:nvSpPr>
            <p:cNvPr id="28" name="TextBox 27"/>
            <p:cNvSpPr txBox="1"/>
            <p:nvPr/>
          </p:nvSpPr>
          <p:spPr>
            <a:xfrm>
              <a:off x="4495800" y="3124200"/>
              <a:ext cx="1752600" cy="584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কো ডোমেন 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Up Arrow 28"/>
            <p:cNvSpPr/>
            <p:nvPr/>
          </p:nvSpPr>
          <p:spPr>
            <a:xfrm>
              <a:off x="4762500" y="3733800"/>
              <a:ext cx="266700" cy="61680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81400" y="5562600"/>
            <a:ext cx="1905000" cy="646331"/>
            <a:chOff x="3581400" y="5562600"/>
            <a:chExt cx="1905000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3581400" y="5562600"/>
              <a:ext cx="1066800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রেঞ্জ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Left Arrow 31"/>
            <p:cNvSpPr/>
            <p:nvPr/>
          </p:nvSpPr>
          <p:spPr>
            <a:xfrm>
              <a:off x="4762500" y="5825698"/>
              <a:ext cx="723900" cy="19410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7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25532E-7 L -0.09583 0.5272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6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9778E-7 L 0.00417 0.3829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05365E-6 L 0.09583 0.2275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1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3284E-7 L 0.05417 0.1720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1665 L -0.2375 0.3330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15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6735E-6 L -0.02916 0.4606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066E-6 L -0.12916 0.6049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30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3284E-7 L -0.1375 0.3163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5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766E-6 L -0.04583 0.4606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3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066E-6 L 0.0375 0.738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3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9" grpId="0" animBg="1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38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05000" y="1600200"/>
            <a:ext cx="5410200" cy="1532108"/>
            <a:chOff x="1447800" y="1600200"/>
            <a:chExt cx="5410200" cy="1532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86000" y="1600200"/>
                  <a:ext cx="4572000" cy="64633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en-US" sz="36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1600200"/>
                  <a:ext cx="4572000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286000" y="2438400"/>
                  <a:ext cx="4572000" cy="69390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6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3600" dirty="0" smtClean="0">
                      <a:solidFill>
                        <a:srgbClr val="00B0F0"/>
                      </a:solidFill>
                    </a:rPr>
                    <a:t> </a:t>
                  </a:r>
                  <a:endParaRPr lang="en-US" sz="36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438400"/>
                  <a:ext cx="4572000" cy="6939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1447800" y="1600200"/>
              <a:ext cx="68580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1.</a:t>
              </a:r>
              <a:endParaRPr lang="en-US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2438400"/>
              <a:ext cx="685800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  <a:r>
                <a:rPr lang="en-US" sz="3600" dirty="0" smtClean="0"/>
                <a:t>.</a:t>
              </a:r>
              <a:endParaRPr lang="en-US" sz="3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3505200"/>
            <a:ext cx="84582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উপরের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২ নং সম্পর্কগুলোর মধ্যে ফাংশন চিহ্নিত     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কর। উত্তরের যুক্তি দাও।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ফাংশনের ডোমেন ও রেঞ্জ নির্ণয়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76200"/>
            <a:ext cx="3429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" y="990599"/>
            <a:ext cx="7696200" cy="685801"/>
            <a:chOff x="152400" y="990599"/>
            <a:chExt cx="7696200" cy="685801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990599"/>
              <a:ext cx="68580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1.</a:t>
              </a:r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1030069"/>
              <a:ext cx="68580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 = { ( 1,5 ), ( 2, 5 ), ( 0, 3), ( 3, 3)}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1828800"/>
            <a:ext cx="7696200" cy="646331"/>
            <a:chOff x="152400" y="1828800"/>
            <a:chExt cx="7696200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1828800"/>
              <a:ext cx="685800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  <a:r>
                <a:rPr lang="en-US" sz="3600" dirty="0" smtClean="0"/>
                <a:t>.</a:t>
              </a:r>
              <a:endParaRPr 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0600" y="1828800"/>
                  <a:ext cx="6858000" cy="58477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 = { ( 5, 1 ), ( 5, 2 ), ( 3, 0 ), ( 3, 3)}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1828800"/>
                  <a:ext cx="68580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4583" r="-267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990600" y="2741474"/>
            <a:ext cx="78486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২ নং সম্পর্কগুলোর মধ্যে ফাংশন চিহ্নিত কর। উত্তরের যুক্তি দাও।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ফাংশনের ডোমেন ও রেঞ্জ নির্ণয়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0" y="533400"/>
            <a:ext cx="8915400" cy="5916275"/>
            <a:chOff x="0" y="762000"/>
            <a:chExt cx="8915400" cy="5916275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191794" y="4114800"/>
              <a:ext cx="2590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5"/>
            <p:cNvGrpSpPr/>
            <p:nvPr/>
          </p:nvGrpSpPr>
          <p:grpSpPr>
            <a:xfrm>
              <a:off x="0" y="762000"/>
              <a:ext cx="8915400" cy="5916275"/>
              <a:chOff x="-228600" y="304800"/>
              <a:chExt cx="8915400" cy="591627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828800" y="304800"/>
                <a:ext cx="5486400" cy="1862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15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115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228600" y="2743200"/>
                <a:ext cx="5486400" cy="34778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এস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হুমায়ুন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কবির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as-IN" sz="3200" dirty="0">
                    <a:latin typeface="NikoshBAN" pitchFamily="2" charset="0"/>
                    <a:cs typeface="NikoshBAN" pitchFamily="2" charset="0"/>
                  </a:rPr>
                  <a:t> সহকারী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প্রধান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3200" dirty="0">
                    <a:latin typeface="NikoshBAN" pitchFamily="2" charset="0"/>
                    <a:cs typeface="NikoshBAN" pitchFamily="2" charset="0"/>
                  </a:rPr>
                  <a:t>শিক্ষক                           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as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কোটচাঁদপুর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মাধ্যমিক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বালিকা</a:t>
                </a:r>
                <a:r>
                  <a:rPr lang="as-IN" sz="3200" dirty="0">
                    <a:latin typeface="NikoshBAN" pitchFamily="2" charset="0"/>
                    <a:cs typeface="NikoshBAN" pitchFamily="2" charset="0"/>
                  </a:rPr>
                  <a:t> বিদ্যালয়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কোটচাঁদপুর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ঝিনাইদহ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মোবাইল-০১৭৯৯০৬৬০৩৩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Email:smhkabir2@gamil.com</a:t>
                </a:r>
              </a:p>
              <a:p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4115594" y="3885406"/>
                <a:ext cx="2590800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562600" y="2742406"/>
                <a:ext cx="3124200" cy="17543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শ্রেণি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নবম </a:t>
                </a:r>
              </a:p>
              <a:p>
                <a:r>
                  <a:rPr lang="bn-BD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উচ্চতর গণিত</a:t>
                </a:r>
              </a:p>
              <a:p>
                <a:r>
                  <a:rPr lang="bn-BD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১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38666"/>
            <a:ext cx="2209800" cy="2780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5867556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01799 – 066033</a:t>
            </a:r>
          </a:p>
        </p:txBody>
      </p:sp>
    </p:spTree>
    <p:extLst>
      <p:ext uri="{BB962C8B-B14F-4D97-AF65-F5344CB8AC3E}">
        <p14:creationId xmlns:p14="http://schemas.microsoft.com/office/powerpoint/2010/main" val="23493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76200"/>
            <a:ext cx="2362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69763"/>
              </p:ext>
            </p:extLst>
          </p:nvPr>
        </p:nvGraphicFramePr>
        <p:xfrm>
          <a:off x="1295400" y="762000"/>
          <a:ext cx="624840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275"/>
                <a:gridCol w="1979525"/>
                <a:gridCol w="2895601"/>
              </a:tblGrid>
              <a:tr h="449901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রাইড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x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টাকার পরিমান (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y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9901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রাফী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??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9901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রাজু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??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9901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রায়হান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??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9901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রাব্বি </a:t>
                      </a:r>
                      <a:endParaRPr lang="en-US" sz="28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??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429000"/>
            <a:ext cx="80772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ঢাকার শিশু পার্কে প্রবেশ মূল্য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টাকা, প্রতিটি রাইডে উঠার জন্য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 দিতে হয়।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567297"/>
            <a:ext cx="80772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(ক) টাকার পরিমান নির্ণয়ের জন্য একটি সমীকরণ ( সম্পর্ক )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 কর।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সমীকরণটিকে কি ফাংশন বলা যাবে? যুক্তি দাও। 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(গ) যদি ফাংশন হয় তবে তার ডোমেন ও রেঞ্জ নির্ণয় কর।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594395"/>
            <a:chOff x="0" y="1"/>
            <a:chExt cx="9144000" cy="65943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9144000" cy="5486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24200" y="5486400"/>
              <a:ext cx="3200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ধন্যবাদ 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5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304800" y="304799"/>
            <a:ext cx="8305800" cy="59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96495" y="126307"/>
            <a:ext cx="2651760" cy="6496340"/>
            <a:chOff x="6154089" y="133060"/>
            <a:chExt cx="2651760" cy="64963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089" y="4640048"/>
              <a:ext cx="2651760" cy="198935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133060"/>
              <a:ext cx="2095792" cy="20767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751" y="2514600"/>
              <a:ext cx="2481249" cy="189071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36308" y="2438400"/>
            <a:ext cx="3092692" cy="4065415"/>
            <a:chOff x="336308" y="2438400"/>
            <a:chExt cx="3092692" cy="40654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08" y="4648200"/>
              <a:ext cx="3092692" cy="18556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438400"/>
              <a:ext cx="2222456" cy="1933575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 flipV="1">
            <a:off x="3352800" y="2514600"/>
            <a:ext cx="2971800" cy="2209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1600200"/>
            <a:ext cx="4267200" cy="3657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58854" y="1288232"/>
            <a:ext cx="4975346" cy="21717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4" y="212793"/>
            <a:ext cx="2382260" cy="14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382000" cy="54014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অণ্বয় </a:t>
            </a:r>
            <a:endParaRPr lang="bn-IN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bn-IN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ফাংশন 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610600" cy="533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. .</a:t>
            </a:r>
          </a:p>
          <a:p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অন্বয় ও ফাংশন কী তা বল</a:t>
            </a:r>
            <a:r>
              <a:rPr lang="bn-IN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 পারবে</a:t>
            </a:r>
          </a:p>
          <a:p>
            <a:r>
              <a:rPr lang="en-US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ফাংশন চিহ্নিত </a:t>
            </a:r>
            <a:r>
              <a:rPr lang="bn-IN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</a:p>
          <a:p>
            <a:r>
              <a:rPr lang="en-US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ফাংশনের ডোমেন ও রেঞ্জ নির্ণয় </a:t>
            </a:r>
            <a:r>
              <a:rPr lang="bn-IN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endParaRPr lang="bn-BD" sz="32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ফাংশন গঠন করে বাস্তব সমস্যার সমাধান করতে পারবে । </a:t>
            </a:r>
            <a:endParaRPr lang="bn-IN" sz="32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1434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600" y="152400"/>
            <a:ext cx="2438400" cy="4572000"/>
            <a:chOff x="609600" y="152400"/>
            <a:chExt cx="2438400" cy="4572000"/>
          </a:xfrm>
        </p:grpSpPr>
        <p:sp>
          <p:nvSpPr>
            <p:cNvPr id="3" name="Oval 2"/>
            <p:cNvSpPr/>
            <p:nvPr/>
          </p:nvSpPr>
          <p:spPr>
            <a:xfrm>
              <a:off x="609600" y="152400"/>
              <a:ext cx="2438400" cy="4572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66982" y="424543"/>
              <a:ext cx="1055173" cy="3631870"/>
              <a:chOff x="1366982" y="424543"/>
              <a:chExt cx="1055173" cy="363187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4" t="3321" r="55767" b="6120"/>
              <a:stretch/>
            </p:blipFill>
            <p:spPr>
              <a:xfrm>
                <a:off x="1379297" y="424543"/>
                <a:ext cx="1016000" cy="89807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47"/>
              <a:stretch/>
            </p:blipFill>
            <p:spPr>
              <a:xfrm>
                <a:off x="1366982" y="1513114"/>
                <a:ext cx="1040630" cy="130174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34" b="12705"/>
              <a:stretch/>
            </p:blipFill>
            <p:spPr>
              <a:xfrm>
                <a:off x="1379297" y="2967842"/>
                <a:ext cx="1042858" cy="1088571"/>
              </a:xfrm>
              <a:prstGeom prst="rect">
                <a:avLst/>
              </a:prstGeom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5791200" y="76200"/>
            <a:ext cx="2590800" cy="4811074"/>
            <a:chOff x="990600" y="290945"/>
            <a:chExt cx="2743200" cy="6400800"/>
          </a:xfrm>
        </p:grpSpPr>
        <p:sp>
          <p:nvSpPr>
            <p:cNvPr id="2" name="Oval 1"/>
            <p:cNvSpPr/>
            <p:nvPr/>
          </p:nvSpPr>
          <p:spPr>
            <a:xfrm>
              <a:off x="990600" y="290945"/>
              <a:ext cx="2743200" cy="6400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41925" y="762000"/>
              <a:ext cx="1406076" cy="5334000"/>
              <a:chOff x="1641925" y="762000"/>
              <a:chExt cx="1406076" cy="53340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818"/>
              <a:stretch/>
            </p:blipFill>
            <p:spPr>
              <a:xfrm>
                <a:off x="1676400" y="762000"/>
                <a:ext cx="1371600" cy="16002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1925" y="2514600"/>
                <a:ext cx="1406076" cy="160923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638" y="4329307"/>
                <a:ext cx="1390650" cy="1766693"/>
              </a:xfrm>
              <a:prstGeom prst="rect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2506903" y="1031646"/>
            <a:ext cx="3931997" cy="2743889"/>
            <a:chOff x="2506903" y="1031646"/>
            <a:chExt cx="3931997" cy="2743889"/>
          </a:xfrm>
        </p:grpSpPr>
        <p:cxnSp>
          <p:nvCxnSpPr>
            <p:cNvPr id="19" name="Straight Arrow Connector 18"/>
            <p:cNvCxnSpPr>
              <a:endCxn id="7" idx="1"/>
            </p:cNvCxnSpPr>
            <p:nvPr/>
          </p:nvCxnSpPr>
          <p:spPr>
            <a:xfrm flipV="1">
              <a:off x="2506903" y="1031646"/>
              <a:ext cx="3931997" cy="2221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506903" y="2391030"/>
              <a:ext cx="3741497" cy="119037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9" idx="1"/>
            </p:cNvCxnSpPr>
            <p:nvPr/>
          </p:nvCxnSpPr>
          <p:spPr>
            <a:xfrm>
              <a:off x="2522355" y="2352359"/>
              <a:ext cx="3891270" cy="14231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505200" y="51625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73097" y="5235714"/>
            <a:ext cx="3599103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72200" y="5235714"/>
            <a:ext cx="2362200" cy="707886"/>
            <a:chOff x="6172200" y="5235714"/>
            <a:chExt cx="2362200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7772400" y="5235714"/>
              <a:ext cx="762000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হ্যাঁ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172200" y="5472559"/>
              <a:ext cx="1524000" cy="242441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8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152400"/>
            <a:ext cx="2590800" cy="5867400"/>
            <a:chOff x="5867400" y="228600"/>
            <a:chExt cx="2743200" cy="6400800"/>
          </a:xfrm>
        </p:grpSpPr>
        <p:sp>
          <p:nvSpPr>
            <p:cNvPr id="3" name="Oval 2"/>
            <p:cNvSpPr/>
            <p:nvPr/>
          </p:nvSpPr>
          <p:spPr>
            <a:xfrm>
              <a:off x="5867400" y="228600"/>
              <a:ext cx="2743200" cy="64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05600" y="609600"/>
              <a:ext cx="1187070" cy="5084618"/>
              <a:chOff x="6705600" y="609600"/>
              <a:chExt cx="1187070" cy="508461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4" t="3321" r="55767" b="6120"/>
              <a:stretch/>
            </p:blipFill>
            <p:spPr>
              <a:xfrm>
                <a:off x="6719454" y="609600"/>
                <a:ext cx="1143000" cy="125729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47"/>
              <a:stretch/>
            </p:blipFill>
            <p:spPr>
              <a:xfrm>
                <a:off x="6705600" y="2133600"/>
                <a:ext cx="1170709" cy="182243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34" b="12705"/>
              <a:stretch/>
            </p:blipFill>
            <p:spPr>
              <a:xfrm>
                <a:off x="6719454" y="4170218"/>
                <a:ext cx="1173216" cy="1524000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5791200" y="114869"/>
            <a:ext cx="2590800" cy="5929745"/>
            <a:chOff x="990600" y="290945"/>
            <a:chExt cx="2743200" cy="6400800"/>
          </a:xfrm>
        </p:grpSpPr>
        <p:sp>
          <p:nvSpPr>
            <p:cNvPr id="9" name="Oval 8"/>
            <p:cNvSpPr/>
            <p:nvPr/>
          </p:nvSpPr>
          <p:spPr>
            <a:xfrm>
              <a:off x="990600" y="290945"/>
              <a:ext cx="2743200" cy="6400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49638" y="762000"/>
              <a:ext cx="1398362" cy="5334000"/>
              <a:chOff x="1649638" y="762000"/>
              <a:chExt cx="1398362" cy="53340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818"/>
              <a:stretch/>
            </p:blipFill>
            <p:spPr>
              <a:xfrm>
                <a:off x="1676400" y="762000"/>
                <a:ext cx="1371600" cy="16002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638" y="4329307"/>
                <a:ext cx="1390650" cy="1766693"/>
              </a:xfrm>
              <a:prstGeom prst="rect">
                <a:avLst/>
              </a:prstGeom>
            </p:spPr>
          </p:pic>
        </p:grpSp>
      </p:grp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2522355" y="1524000"/>
            <a:ext cx="4030845" cy="29400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62200" y="1077912"/>
            <a:ext cx="4051425" cy="31130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25497" y="5534561"/>
            <a:ext cx="3599103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 সন্তানের কি মা আছে?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67400" y="6150114"/>
            <a:ext cx="2667000" cy="707886"/>
            <a:chOff x="5867400" y="6150114"/>
            <a:chExt cx="2667000" cy="707886"/>
          </a:xfrm>
        </p:grpSpPr>
        <p:sp>
          <p:nvSpPr>
            <p:cNvPr id="19" name="TextBox 18"/>
            <p:cNvSpPr txBox="1"/>
            <p:nvPr/>
          </p:nvSpPr>
          <p:spPr>
            <a:xfrm>
              <a:off x="7772400" y="6150114"/>
              <a:ext cx="762000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না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67400" y="6400800"/>
              <a:ext cx="1828800" cy="2286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74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379</Words>
  <Application>Microsoft Office PowerPoint</Application>
  <PresentationFormat>On-screen Show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96</cp:revision>
  <dcterms:created xsi:type="dcterms:W3CDTF">2006-08-16T00:00:00Z</dcterms:created>
  <dcterms:modified xsi:type="dcterms:W3CDTF">2019-12-01T01:28:52Z</dcterms:modified>
</cp:coreProperties>
</file>