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72" r:id="rId2"/>
    <p:sldId id="258" r:id="rId3"/>
    <p:sldId id="271" r:id="rId4"/>
    <p:sldId id="270" r:id="rId5"/>
    <p:sldId id="262" r:id="rId6"/>
    <p:sldId id="273" r:id="rId7"/>
    <p:sldId id="260" r:id="rId8"/>
    <p:sldId id="263" r:id="rId9"/>
    <p:sldId id="257" r:id="rId10"/>
    <p:sldId id="274" r:id="rId11"/>
    <p:sldId id="275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0066"/>
    <a:srgbClr val="CC0099"/>
    <a:srgbClr val="0000FF"/>
    <a:srgbClr val="A50021"/>
    <a:srgbClr val="006600"/>
    <a:srgbClr val="00CC00"/>
    <a:srgbClr val="0099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0D659-97B1-4532-BD84-E22732BBE880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050A0-D9C4-494D-AF71-8F9C68B615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01-Dec-19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245"/>
            <a:ext cx="9144000" cy="6864245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09800" y="685800"/>
            <a:ext cx="51816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352800"/>
            <a:ext cx="8153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C000"/>
                </a:solidFill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</a:rPr>
              <a:t>কম্পিউটারের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</a:rPr>
              <a:t>ডিভাইস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</a:rPr>
              <a:t>কি</a:t>
            </a:r>
            <a:r>
              <a:rPr lang="en-US" sz="2800" dirty="0" smtClean="0">
                <a:solidFill>
                  <a:srgbClr val="FFC000"/>
                </a:solidFill>
              </a:rPr>
              <a:t>?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err="1" smtClean="0">
                <a:solidFill>
                  <a:srgbClr val="FFC000"/>
                </a:solidFill>
              </a:rPr>
              <a:t>ইনপুট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</a:rPr>
              <a:t>ডিভাইস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</a:rPr>
              <a:t>কি</a:t>
            </a:r>
            <a:r>
              <a:rPr lang="en-US" sz="2800" dirty="0" smtClean="0">
                <a:solidFill>
                  <a:srgbClr val="FFC000"/>
                </a:solidFill>
              </a:rPr>
              <a:t>?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  <p:pic>
        <p:nvPicPr>
          <p:cNvPr id="5" name="Picture 4" descr="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5" y="2895600"/>
            <a:ext cx="2619375" cy="17430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1905000" y="457200"/>
            <a:ext cx="4876800" cy="2362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জোড়া</a:t>
            </a:r>
            <a:r>
              <a:rPr lang="en-US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7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38100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rgbClr val="00FF00"/>
                </a:solidFill>
              </a:rPr>
              <a:t>কয়েকটি</a:t>
            </a:r>
            <a:r>
              <a:rPr lang="en-US" sz="3600" dirty="0" smtClean="0">
                <a:solidFill>
                  <a:srgbClr val="00FF00"/>
                </a:solidFill>
              </a:rPr>
              <a:t> </a:t>
            </a:r>
            <a:r>
              <a:rPr lang="en-US" sz="3600" dirty="0" err="1" smtClean="0">
                <a:solidFill>
                  <a:srgbClr val="00FF00"/>
                </a:solidFill>
              </a:rPr>
              <a:t>আউটপুট</a:t>
            </a:r>
            <a:r>
              <a:rPr lang="en-US" sz="3600" dirty="0" smtClean="0">
                <a:solidFill>
                  <a:srgbClr val="00FF00"/>
                </a:solidFill>
              </a:rPr>
              <a:t> </a:t>
            </a:r>
            <a:r>
              <a:rPr lang="en-US" sz="3600" dirty="0" err="1" smtClean="0">
                <a:solidFill>
                  <a:srgbClr val="00FF00"/>
                </a:solidFill>
              </a:rPr>
              <a:t>ডিভাইসের</a:t>
            </a:r>
            <a:r>
              <a:rPr lang="en-US" sz="3600" dirty="0" smtClean="0">
                <a:solidFill>
                  <a:srgbClr val="00FF00"/>
                </a:solidFill>
              </a:rPr>
              <a:t> </a:t>
            </a:r>
            <a:r>
              <a:rPr lang="en-US" sz="3600" dirty="0" err="1" smtClean="0">
                <a:solidFill>
                  <a:srgbClr val="00FF00"/>
                </a:solidFill>
              </a:rPr>
              <a:t>নাম</a:t>
            </a:r>
            <a:r>
              <a:rPr lang="en-US" sz="3600" dirty="0" smtClean="0">
                <a:solidFill>
                  <a:srgbClr val="00FF00"/>
                </a:solidFill>
              </a:rPr>
              <a:t> </a:t>
            </a:r>
            <a:r>
              <a:rPr lang="en-US" sz="3600" dirty="0" err="1" smtClean="0">
                <a:solidFill>
                  <a:srgbClr val="00FF00"/>
                </a:solidFill>
              </a:rPr>
              <a:t>বল</a:t>
            </a:r>
            <a:r>
              <a:rPr lang="en-US" sz="3600" dirty="0" smtClean="0">
                <a:solidFill>
                  <a:srgbClr val="00FF00"/>
                </a:solidFill>
              </a:rPr>
              <a:t>।</a:t>
            </a:r>
            <a:endParaRPr lang="en-US" sz="3600" dirty="0">
              <a:solidFill>
                <a:srgbClr val="00FF00"/>
              </a:solidFill>
            </a:endParaRPr>
          </a:p>
        </p:txBody>
      </p:sp>
      <p:pic>
        <p:nvPicPr>
          <p:cNvPr id="4" name="Picture 3" descr="3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4572000"/>
            <a:ext cx="2228850" cy="2047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ist-of-computer-hardware-4.jpg"/>
          <p:cNvPicPr>
            <a:picLocks noChangeAspect="1"/>
          </p:cNvPicPr>
          <p:nvPr/>
        </p:nvPicPr>
        <p:blipFill>
          <a:blip r:embed="rId2" cstate="print"/>
          <a:srcRect r="3030" b="4988"/>
          <a:stretch>
            <a:fillRect/>
          </a:stretch>
        </p:blipFill>
        <p:spPr>
          <a:xfrm>
            <a:off x="914400" y="463356"/>
            <a:ext cx="2743200" cy="26878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 descr="medium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135467"/>
            <a:ext cx="4191000" cy="32173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seagate-st9500325as-400x400-imad3zzfk3sh5ysv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24200" y="3581400"/>
            <a:ext cx="3200400" cy="3276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060940" y="3138268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র‌্যাম</a:t>
            </a:r>
            <a:endParaRPr lang="en-US" sz="3600" b="1" dirty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0" y="3392269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ডিভিডি রম</a:t>
            </a:r>
            <a:endParaRPr lang="en-US" sz="3600" b="1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6019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হার্ডডিস্ক</a:t>
            </a:r>
            <a:endParaRPr lang="en-US" sz="3600" b="1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304800"/>
            <a:ext cx="4800600" cy="83099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8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2133601"/>
            <a:ext cx="845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Wingdings"/>
              </a:rPr>
              <a:t>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Wingdings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RAM</a:t>
            </a:r>
            <a:r>
              <a:rPr lang="en-US" sz="4000" b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DVD, 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HDD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পূর্ণ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845403"/>
            <a:ext cx="6324600" cy="830997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800" b="1" dirty="0" smtClean="0">
                <a:solidFill>
                  <a:srgbClr val="002060"/>
                </a:solidFill>
                <a:effectLst/>
                <a:latin typeface="NikoshBAN" pitchFamily="2" charset="0"/>
                <a:cs typeface="NikoshBAN" pitchFamily="2" charset="0"/>
              </a:rPr>
              <a:t>মূল্যায়ন-</a:t>
            </a:r>
            <a:endParaRPr lang="en-US" sz="4800" b="1" dirty="0">
              <a:solidFill>
                <a:srgbClr val="002060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438400"/>
            <a:ext cx="563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RAM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  <a:endParaRPr lang="bn-IN" sz="3600" b="1" dirty="0" smtClean="0">
              <a:solidFill>
                <a:srgbClr val="A50021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হার্ডডিক্স</a:t>
            </a:r>
            <a:r>
              <a:rPr lang="en-US" sz="36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bn-IN" sz="3600" b="1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b="1" dirty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750x500-ehow-images-a06-sl-6v-types-input-output-devices-1.1-800x800.jpg"/>
          <p:cNvPicPr>
            <a:picLocks noChangeAspect="1"/>
          </p:cNvPicPr>
          <p:nvPr/>
        </p:nvPicPr>
        <p:blipFill>
          <a:blip r:embed="rId2" cstate="print"/>
          <a:srcRect l="-289" t="14428" b="17961"/>
          <a:stretch>
            <a:fillRect/>
          </a:stretch>
        </p:blipFill>
        <p:spPr>
          <a:xfrm rot="11460743">
            <a:off x="1507286" y="4531900"/>
            <a:ext cx="3212987" cy="17303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5181600" y="5177135"/>
            <a:ext cx="3400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sz="24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ইনপুট</a:t>
            </a:r>
            <a:r>
              <a:rPr lang="en-US" sz="24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আউটপুট</a:t>
            </a:r>
            <a:r>
              <a:rPr lang="en-US" sz="24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ডিভাইস</a:t>
            </a:r>
            <a:r>
              <a:rPr lang="en-US" sz="24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2400" dirty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1430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sz="3600" b="1" dirty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3087469"/>
            <a:ext cx="70866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6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ইনপুট ও আউটপুট যন্ত্রসমূহের তালিকা তৈরি কর।</a:t>
            </a:r>
            <a:endParaRPr lang="en-US" sz="3600" b="1" dirty="0">
              <a:solidFill>
                <a:srgbClr val="660066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200400" y="829270"/>
            <a:ext cx="2590800" cy="1761530"/>
            <a:chOff x="3200400" y="457200"/>
            <a:chExt cx="2590800" cy="1761530"/>
          </a:xfrm>
        </p:grpSpPr>
        <p:sp>
          <p:nvSpPr>
            <p:cNvPr id="4" name="TextBox 3"/>
            <p:cNvSpPr txBox="1"/>
            <p:nvPr/>
          </p:nvSpPr>
          <p:spPr>
            <a:xfrm>
              <a:off x="3200400" y="1295400"/>
              <a:ext cx="2590800" cy="92333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IN" sz="5400" b="1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বাড়ীর কাজ</a:t>
              </a:r>
              <a:endParaRPr lang="en-US" sz="54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3200400" y="457200"/>
              <a:ext cx="2590800" cy="838200"/>
            </a:xfrm>
            <a:prstGeom prst="triangl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 cstate="print">
            <a:lum/>
          </a:blip>
          <a:srcRect/>
          <a:stretch>
            <a:fillRect l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2127409"/>
            <a:ext cx="418576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IN" sz="13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1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990600"/>
            <a:ext cx="5105400" cy="5105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5943601" y="609600"/>
            <a:ext cx="1860766" cy="533400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ctr"/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638800" y="533400"/>
            <a:ext cx="2971800" cy="3048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artho.jp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838200"/>
            <a:ext cx="2362200" cy="2514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52400" y="1066800"/>
            <a:ext cx="548640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পার্থ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বৈরাগী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ট্রেড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ইন্সট্রাক্টর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সাকিনা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আজহার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টেকনিক্যাল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মূলঘর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01916-136171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ইমেইল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pairagibairagi@gmail.com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ade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62000"/>
            <a:ext cx="3953427" cy="49822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extBox 2"/>
          <p:cNvSpPr txBox="1"/>
          <p:nvPr/>
        </p:nvSpPr>
        <p:spPr>
          <a:xfrm>
            <a:off x="4343400" y="914400"/>
            <a:ext cx="449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	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প্রযক্তি-2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2800" dirty="0" smtClean="0">
                <a:latin typeface="NikoshBAN" pitchFamily="2" charset="0"/>
                <a:cs typeface="NikoshBAN" pitchFamily="2" charset="0"/>
              </a:rPr>
            </a:b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		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পত্র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শ্রেনী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	: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দশম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শ্রেনী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: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	: 45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তারিখ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: 30/11/2019</a:t>
            </a:r>
            <a:endParaRPr lang="en-US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uter-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762000"/>
            <a:ext cx="7682132" cy="4876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পারছে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60198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কম্পিউ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টারের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ডিভাইস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762000"/>
            <a:ext cx="8153400" cy="646331"/>
          </a:xfrm>
          <a:prstGeom prst="rect">
            <a:avLst/>
          </a:prstGeom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যন্ত্রপাতি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সম্পকে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জানাতে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download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600200"/>
            <a:ext cx="6019800" cy="49077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457200"/>
            <a:ext cx="556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000" b="1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8000" b="1" dirty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438400"/>
            <a:ext cx="7924800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35000"/>
              </a:lnSpc>
              <a:buAutoNum type="arabicParenR"/>
            </a:pPr>
            <a:r>
              <a:rPr lang="bn-IN" sz="3600" b="1" dirty="0" smtClean="0">
                <a:solidFill>
                  <a:srgbClr val="A5002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কম্পিউটার যন্ত্রাংশ কী বলতে পারবে।</a:t>
            </a:r>
          </a:p>
          <a:p>
            <a:pPr marL="342900" indent="-342900">
              <a:lnSpc>
                <a:spcPct val="135000"/>
              </a:lnSpc>
              <a:buAutoNum type="arabicParenR"/>
            </a:pP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কম্পিউটারের বিভিন্ন যন্ত্রাংশ চিহ্নিত করতে পারবে।</a:t>
            </a:r>
          </a:p>
          <a:p>
            <a:pPr marL="342900" indent="-342900">
              <a:lnSpc>
                <a:spcPct val="135000"/>
              </a:lnSpc>
              <a:buAutoNum type="arabicParenR"/>
            </a:pP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ইনপুট ও আউটপুট যন্ত্রসমূহ চিহ্নিত করতে পারবে।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1676400"/>
            <a:ext cx="685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শিক্ষার্থীরা..............       </a:t>
            </a:r>
            <a:endParaRPr lang="en-US" sz="44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85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385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385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385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uter-output-device-monitor-units-computer lessons-beggine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228600"/>
            <a:ext cx="3886200" cy="31440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909668" y="3380936"/>
            <a:ext cx="2667000" cy="110799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6600" b="1" dirty="0" smtClean="0">
                <a:latin typeface="NikoshBAN" pitchFamily="2" charset="0"/>
                <a:cs typeface="NikoshBAN" pitchFamily="2" charset="0"/>
              </a:rPr>
              <a:t>মনিটর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clip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381000"/>
            <a:ext cx="5105400" cy="2514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750x500-ehow-images-a06-sl-6v-types-input-output-devices-1.1-800x800.jpg"/>
          <p:cNvPicPr>
            <a:picLocks noChangeAspect="1"/>
          </p:cNvPicPr>
          <p:nvPr/>
        </p:nvPicPr>
        <p:blipFill>
          <a:blip r:embed="rId3" cstate="print"/>
          <a:srcRect l="-289" t="14428" b="17961"/>
          <a:stretch>
            <a:fillRect/>
          </a:stretch>
        </p:blipFill>
        <p:spPr>
          <a:xfrm rot="11460743">
            <a:off x="3031285" y="3846100"/>
            <a:ext cx="3212987" cy="17303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TextBox 8"/>
          <p:cNvSpPr txBox="1"/>
          <p:nvPr/>
        </p:nvSpPr>
        <p:spPr>
          <a:xfrm>
            <a:off x="3124200" y="2920425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b="1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কী-বোর্ড</a:t>
            </a:r>
            <a:endParaRPr lang="en-US" sz="3200" b="1" dirty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5892225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মাউস</a:t>
            </a:r>
            <a:endParaRPr lang="en-US" sz="3200" b="1" dirty="0">
              <a:solidFill>
                <a:srgbClr val="66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410</TotalTime>
  <Words>139</Words>
  <Application>Microsoft Office PowerPoint</Application>
  <PresentationFormat>On-screen Show (4:3)</PresentationFormat>
  <Paragraphs>36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User.TTTC</dc:creator>
  <cp:lastModifiedBy>sifat</cp:lastModifiedBy>
  <cp:revision>155</cp:revision>
  <dcterms:created xsi:type="dcterms:W3CDTF">2006-08-16T00:00:00Z</dcterms:created>
  <dcterms:modified xsi:type="dcterms:W3CDTF">2019-12-01T15:30:02Z</dcterms:modified>
</cp:coreProperties>
</file>