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57" r:id="rId3"/>
    <p:sldId id="273" r:id="rId4"/>
    <p:sldId id="260" r:id="rId5"/>
    <p:sldId id="261" r:id="rId6"/>
    <p:sldId id="270" r:id="rId7"/>
    <p:sldId id="262" r:id="rId8"/>
    <p:sldId id="271" r:id="rId9"/>
    <p:sldId id="264" r:id="rId10"/>
    <p:sldId id="266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68" autoAdjust="0"/>
    <p:restoredTop sz="97025" autoAdjust="0"/>
  </p:normalViewPr>
  <p:slideViewPr>
    <p:cSldViewPr>
      <p:cViewPr>
        <p:scale>
          <a:sx n="78" d="100"/>
          <a:sy n="78" d="100"/>
        </p:scale>
        <p:origin x="-81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4894C-B4C6-4DE4-A3C2-CD7F38C1C92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8539F-258B-4D38-8EA3-08F11C67A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8539F-258B-4D38-8EA3-08F11C67A8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8539F-258B-4D38-8EA3-08F11C67A8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8539F-258B-4D38-8EA3-08F11C67A8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8539F-258B-4D38-8EA3-08F11C67A88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FFE947-4500-4FB2-92E6-9B3B72A578C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0AAD5-506B-44FB-A1DA-A07990E2F9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¯^vMZg</a:t>
            </a:r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</a:t>
            </a:r>
            <a:endParaRPr lang="en-US" sz="8800" dirty="0">
              <a:solidFill>
                <a:schemeClr val="accent1">
                  <a:lumMod val="75000"/>
                </a:schemeClr>
              </a:solidFill>
              <a:latin typeface="SutonnyMJ" pitchFamily="2" charset="0"/>
            </a:endParaRPr>
          </a:p>
        </p:txBody>
      </p:sp>
      <p:pic>
        <p:nvPicPr>
          <p:cNvPr id="5" name="Picture 4" descr="FB_IMG_156521185524955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ransition spd="slow" advClick="0" advTm="2828">
    <p:checker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¯^ie‡Y©I c~Y© iƒc :Ñ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A‡bK, AvKvk, Bwjk, DwKj,cvDiæwU,AvenvIqv,eB, eD, hvI,  BZ¨vw`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667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e¨vÄbe‡Y©I djv wPý 6 wU    †hgb:-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1/ b/Y Ñ djv Ñ wPý ,wewfbœ, hZœ c~e©vý, Acivý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657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2/  e Ñ djv Ñ c°, wek^, aŸwb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11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3/ gÑ djvÑ cÙv, gyn¤§`, Zb¥q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572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4/ hÑ djv (¨) Ñ L¨vwZ,U¨vsiv,e¨vK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105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5/ I Ñ djv (  ª) Ñ µq,MÖn,MÖvg ‡id (  ©) ÑK©K, eY© ,c~b©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562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6/ j Ñ djv (j) Ñ K¬všÍ,Møvm, A¤øvb</a:t>
            </a:r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 advTm="8172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`jxq KvR:-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8382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685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e‡Y©i D”Pvib ¯’vb Abymv‡i ¯^ieY© I e¨vÄbeY©¸‡jvi bvg QK AvKv‡i ‡jL|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8" name="Picture 7" descr="IMG_20190904_132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981200"/>
            <a:ext cx="48006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15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g~j¨vqb:-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1/ evsjv fvlvq †gŠwjK ¯^iaŸwb KqwU?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143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smtClean="0">
                <a:latin typeface="SutonnyMJ" pitchFamily="2" charset="0"/>
              </a:rPr>
              <a:t>K) 5wU       (L) 7wU *   (M)  8 wU      (N) 2wU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676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2/ aŸwb ˆZwi nq Kvi mvnv‡h¨?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209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smtClean="0">
                <a:latin typeface="SutonnyMJ" pitchFamily="2" charset="0"/>
              </a:rPr>
              <a:t>K) dzmdzm  (L)  wRnŸv   (M)  evMh‡š¿i *  (N)  bvK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895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3/ ¯^ie‡Y©i Ô Kvi Õ wPý KqwU?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429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(K)  10 wU * (L)  6wU   (M)  5wU    (N)  11wU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038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4/  Iô eY©¸‡jv wK wK ?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572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dirty="0" smtClean="0">
                <a:latin typeface="SutonnyMJ" pitchFamily="2" charset="0"/>
              </a:rPr>
              <a:t>K)  I , J   (L)  K,L,M   (M)  c,d,e * (N) Z,_,`</a:t>
            </a:r>
            <a:endParaRPr lang="en-US" sz="3200" dirty="0"/>
          </a:p>
        </p:txBody>
      </p:sp>
    </p:spTree>
  </p:cSld>
  <p:clrMapOvr>
    <a:masterClrMapping/>
  </p:clrMapOvr>
  <p:transition spd="slow" advTm="98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</a:rPr>
              <a:t>evwoi KvR:- 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09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¯^ieY© I e¨vÄb Kv‡K e‡j| ¯^ie‡Y©i Kvi wPý I e¨vÄbe‡Y©i djv wPý e¨vL¨v Ki 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2400" y="762000"/>
            <a:ext cx="609600" cy="332232"/>
          </a:xfrm>
          <a:prstGeom prst="rightArrow">
            <a:avLst>
              <a:gd name="adj1" fmla="val 50000"/>
              <a:gd name="adj2" fmla="val 47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B_IMG_15681751265350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ransition spd="slow" advTm="2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7304" y="0"/>
            <a:ext cx="46920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ধন্যবাদ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FB_IMG_156547897357934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spd="slow" advTm="5156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28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wkÿK  cwiwPwZ           cvV cwiwPwZ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544094" y="2781300"/>
            <a:ext cx="28186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838200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8382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3048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bvvg:-  exYv wgÎ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4038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bwjbx`vm gv: ev: we`¨jq, †fvjv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953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 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0200" y="1143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‡kÖwY:- Aóg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2438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Aa¨vq:- wØZxq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1828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welq:- evsjv 2q cÎ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18" name="Picture 17" descr="FB_IMG_15655314420339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2251857" cy="1682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133600" y="3581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wmwbqi wkwÿKv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57800" y="3048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AvR‡Ki cvV:- aŸwb I eY©</a:t>
            </a:r>
            <a:endParaRPr lang="en-US" sz="3200" dirty="0">
              <a:latin typeface="SutonnyMJ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3619500" y="27813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962400" y="2819400"/>
            <a:ext cx="2286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772694" y="2857500"/>
            <a:ext cx="1751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419600" y="28194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86400" y="3581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utonnyMJ" pitchFamily="2" charset="0"/>
              </a:rPr>
              <a:t>m</a:t>
            </a:r>
            <a:r>
              <a:rPr lang="bn-BD" sz="2400" dirty="0" smtClean="0">
                <a:latin typeface="SutonnyMJ" pitchFamily="2" charset="0"/>
              </a:rPr>
              <a:t>gq:-40 wgwbU</a:t>
            </a:r>
            <a:endParaRPr lang="en-US" sz="24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 advClick="0" advTm="704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3" grpId="0"/>
      <p:bldP spid="24" grpId="0"/>
      <p:bldP spid="25" grpId="0"/>
      <p:bldP spid="30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</a:rPr>
              <a:t>wkLb dj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685800" y="685800"/>
            <a:ext cx="3810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1/ aŸwb wK Zv eY©bv Ki‡Z cvi‡e|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2/ ¯^iaŸwb I e¨Äb aŸwb Kv‡K e‡j Zv e¨vL¨v w`‡Z cvi‡e|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81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3/ ¯^ie‡Y© mswÿß iƒc wPwýZ K‡i e¨vL¨v w`‡Z cvi‡e|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24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4/e‡Y© D”Pvi‡bi ¯’vb wPwýZ K‡i e¨vL¨v w`‡Z cvi‡e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 advTm="4375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Qwe †`‡L Avgiv wK eyS‡Z cvwi|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533400" y="685800"/>
            <a:ext cx="3048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</a:rPr>
              <a:t>A</a:t>
            </a:r>
            <a:endParaRPr lang="en-US" sz="115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667000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</a:rPr>
              <a:t>Av</a:t>
            </a:r>
            <a:endParaRPr lang="en-US" sz="115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0574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</a:rPr>
              <a:t>B</a:t>
            </a:r>
            <a:endParaRPr lang="en-US" sz="115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3505200"/>
            <a:ext cx="12589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</a:rPr>
              <a:t>C</a:t>
            </a:r>
            <a:endParaRPr lang="en-US" sz="115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114800"/>
            <a:ext cx="182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</a:rPr>
              <a:t>K</a:t>
            </a:r>
            <a:endParaRPr lang="en-US" sz="115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800600"/>
            <a:ext cx="175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</a:rPr>
              <a:t>L</a:t>
            </a:r>
            <a:endParaRPr lang="en-US" sz="115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267200"/>
            <a:ext cx="8579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</a:rPr>
              <a:t>M</a:t>
            </a:r>
            <a:endParaRPr lang="en-US" sz="115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49530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MJ" pitchFamily="2" charset="0"/>
              </a:rPr>
              <a:t>N</a:t>
            </a:r>
            <a:endParaRPr lang="en-US" sz="115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248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</a:rPr>
              <a:t>(G¸‡jv  aŸwb)</a:t>
            </a:r>
            <a:endParaRPr lang="en-US" sz="24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 advClick="0" advTm="6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0" y="5791200"/>
            <a:ext cx="9144000" cy="152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AvR‡Ki cvV;- aŸwb I eY©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209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1676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‡Kvb fvlv D”PvwiZ kã‡K we‡kølb Ki‡j †h Dcv`vb mg~n cvIqv hvq ‡m¸‡jv‡K c„_Kfv‡e aŸwb e‡j 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28600" y="1828800"/>
            <a:ext cx="3048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200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aŸwb  `yB cÖKvi h_vÑ 1/ ¯^iaŸwb  Ñ A Av B C D G I |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810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2/e¨ÄbaŸwb Ñ  K L M N c m  BZ¨vw`</a:t>
            </a:r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 advTm="370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GKK KvR:-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76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MJ" pitchFamily="2" charset="0"/>
              </a:rPr>
              <a:t> aŸwb Kv‡K e‡j?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514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MJ" pitchFamily="2" charset="0"/>
              </a:rPr>
              <a:t> aŸwb KZ cÖKvi I wK wK?</a:t>
            </a:r>
            <a:endParaRPr lang="en-US" sz="32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 advTm="2609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‡Kvb fvlv wjL‡Z †h me aewb †`¨vZK ms‡KZ ev wPý e¨eüZ nq Zv‡K eY© e‡j 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04800" y="1600200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971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eY© `yB cÖKvi Ñ 1/ ¯^ieY© Ñ 11 wU | A Av B C D E  BZ¨vw`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429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evsjv fvlvq ‡gŠwjK š^iaŸwbÑ  7wU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3124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4267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¯^iaŸwbi mvnvh¨ Qvov ¯úóiƒ‡c D”PvwiZ n‡Z cv‡i bv Zv‡K e¨Äbaewb e‡j | †hgbÑ K L M N c m  BZ¨vw`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1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5181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e¨ÄbeY© 39 wU | evsjv eb©gvjvq ‡gvU 50 wU eY© 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638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¯^ie‡Y©i ÔKviÕÑ wPý 10 wU | †hgbÑ v w   x  y  ~  „  † ˆ † v † Š  |</a:t>
            </a:r>
            <a:endParaRPr lang="en-US" sz="32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 advTm="5171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3810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</a:rPr>
              <a:t>‡Rvovq KvR :-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MJ" pitchFamily="2" charset="0"/>
              </a:rPr>
              <a:t> eY© Kv‡K e‡j? eY© KZ cÖKvi I wK wK ?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838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utonnyMJ" pitchFamily="2" charset="0"/>
              </a:rPr>
              <a:t>6wU</a:t>
            </a:r>
            <a:endParaRPr lang="en-US" sz="2400" b="1" dirty="0">
              <a:latin typeface="SutonnyMJ" pitchFamily="2" charset="0"/>
            </a:endParaRPr>
          </a:p>
        </p:txBody>
      </p:sp>
      <p:pic>
        <p:nvPicPr>
          <p:cNvPr id="7" name="Picture 6" descr="1398013110182748917228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819400"/>
            <a:ext cx="4876800" cy="3567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66800" y="2057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¯^ieY© Kvi wPý KqwU IwKwK?</a:t>
            </a:r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 advTm="410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e‡Y©i D”Pvib ¯_vbÑ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447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eY©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1447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D”Pvi‡bi ¯’vb</a:t>
            </a:r>
            <a:endParaRPr lang="en-US" sz="4000" dirty="0">
              <a:latin typeface="SutonnyMJ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5240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981200"/>
            <a:ext cx="899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752600" y="41910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2514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124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3657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0" y="4191000"/>
            <a:ext cx="9372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0" y="4725988"/>
            <a:ext cx="9144000" cy="7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0" y="52578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0" y="5791200"/>
            <a:ext cx="9144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2057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600" y="19812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A ,Av, K L ,M,N,O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5800" y="2057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KÚ ev wRnŸvg~j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259080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B,C, P, Q,R,S,T,h,q,k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3124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D,E,c,d,e,f,g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3657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,U,V,Y,W,X,o,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419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G,H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2514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Zvjy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540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Iô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1600" y="3581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g~a©v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480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I,J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5334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Z,_,`,a,b,j,m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5257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`šÍ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3000" y="4191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KÚ I Zvjy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9200" y="4724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KÚ Iô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2590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B,C, P, Q,R,S,T,h,q,k</a:t>
            </a:r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  <p:transition spd="slow" advTm="1266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1138</TotalTime>
  <Words>651</Words>
  <Application>Microsoft Office PowerPoint</Application>
  <PresentationFormat>On-screen Show (4:3)</PresentationFormat>
  <Paragraphs>89</Paragraphs>
  <Slides>14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 Mitra ,Nalini das Girls high School.</dc:title>
  <dc:creator>Singer</dc:creator>
  <cp:lastModifiedBy>Singer</cp:lastModifiedBy>
  <cp:revision>145</cp:revision>
  <dcterms:created xsi:type="dcterms:W3CDTF">2019-06-19T02:07:38Z</dcterms:created>
  <dcterms:modified xsi:type="dcterms:W3CDTF">2019-12-01T10:03:47Z</dcterms:modified>
</cp:coreProperties>
</file>