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69" r:id="rId2"/>
    <p:sldId id="270" r:id="rId3"/>
    <p:sldId id="280" r:id="rId4"/>
    <p:sldId id="257" r:id="rId5"/>
    <p:sldId id="273" r:id="rId6"/>
    <p:sldId id="278" r:id="rId7"/>
    <p:sldId id="284" r:id="rId8"/>
    <p:sldId id="259" r:id="rId9"/>
    <p:sldId id="274" r:id="rId10"/>
    <p:sldId id="265" r:id="rId11"/>
    <p:sldId id="264" r:id="rId12"/>
    <p:sldId id="279" r:id="rId13"/>
    <p:sldId id="260" r:id="rId14"/>
    <p:sldId id="268" r:id="rId15"/>
    <p:sldId id="266" r:id="rId16"/>
    <p:sldId id="271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8C830-B31C-4D75-AB67-EC576CF6ED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3F7F4-E893-45B6-90A1-7FC2D3026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1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603D1E-5CD6-45C2-814C-3CC9DE2713AA}" type="datetime1">
              <a:rPr lang="en-US" smtClean="0"/>
              <a:t>12/1/2019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CBDE-CA47-4D0E-9FE6-9E46366A130B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6438-6421-4604-A33B-C5F2333F497B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457-F545-4FCA-A64C-607FBC9B9EFB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E62-C011-421C-8CE6-EB7072586A20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D7C-64B9-43CF-86FF-79E94EBAF6A3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2355-A9A5-438B-B494-DE233452E719}" type="datetime1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8FB1-11CF-434C-9684-DADDEA179658}" type="datetime1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2FD6-1F8A-4758-8CAE-D634A3EFDE77}" type="datetime1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86C49BE-15EF-48A8-A6C1-CA024BA237C2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EAB696-EB80-42BA-9DF4-A5CAA6F16866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BA15CF-EE15-49BD-8303-6B2DE6289DFC}" type="datetime1">
              <a:rPr lang="en-US" smtClean="0"/>
              <a:t>12/1/2019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1F503D-0857-41D2-9314-28C6AF1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Real_Cat_Fight_(_Watch_With_Sound)(360p)%5b1%5d.mp4" TargetMode="External"/><Relationship Id="rId1" Type="http://schemas.microsoft.com/office/2007/relationships/media" Target="file:///F:\Real_Cat_Fight_(_Watch_With_Sound)(360p)%5b1%5d.mp4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Amar%20Kalo%20Bondhu%20Re%20-%20Kona%20-%20Nuru%20Mia%20O%20Tar%20Beauty%20Driver%20-%20Camelia%20Ranga%20-%20Video%20Song%20-%20SIS%20Media%20-%20YouTube%5b4%5d.mp4" TargetMode="External"/><Relationship Id="rId1" Type="http://schemas.microsoft.com/office/2007/relationships/media" Target="file:///F:\Amar%20Kalo%20Bondhu%20Re%20-%20Kona%20-%20Nuru%20Mia%20O%20Tar%20Beauty%20Driver%20-%20Camelia%20Ranga%20-%20Video%20Song%20-%20SIS%20Media%20-%20YouTube%5b4%5d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12954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72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D:\Picture\received_16342302835519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738026"/>
            <a:ext cx="4343400" cy="4119974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7B3D3E0-77C6-4C3F-91B3-B207F033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al_Cat_Fight_(_Watch_With_Sound)(360p)[1]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" y="956047"/>
            <a:ext cx="8382000" cy="508280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8307DE9-2F7F-4653-A16D-B587A757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981200"/>
          </a:xfrm>
        </p:spPr>
        <p:txBody>
          <a:bodyPr>
            <a:normAutofit/>
          </a:bodyPr>
          <a:lstStyle/>
          <a:p>
            <a:pPr algn="l"/>
            <a:r>
              <a:rPr lang="en-US" sz="6000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আবেগকালীন</a:t>
            </a:r>
            <a:r>
              <a:rPr lang="en-US" sz="600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600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পরিবর্তনসমূহ</a:t>
            </a:r>
            <a:r>
              <a:rPr lang="en-US" sz="600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8153400" cy="4724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7600" dirty="0">
                <a:solidFill>
                  <a:srgbClr val="00B050"/>
                </a:solidFill>
              </a:rPr>
              <a:t>#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আবেগকালীন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চাপের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17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/>
            <a:r>
              <a:rPr lang="en-US" sz="17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17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17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তারার</a:t>
            </a:r>
            <a:r>
              <a:rPr lang="en-US" sz="17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17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17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/>
            <a:r>
              <a:rPr lang="en-US" sz="17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17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শ্বাস-প্রশ্বাসের</a:t>
            </a:r>
            <a:r>
              <a:rPr lang="en-US" sz="17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17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17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17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/>
            <a:r>
              <a:rPr lang="en-US" sz="1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17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লোমের</a:t>
            </a:r>
            <a:r>
              <a:rPr lang="en-US" sz="1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প্রতিক্রিয়া</a:t>
            </a:r>
            <a:r>
              <a:rPr lang="en-US" sz="1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1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1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/>
            <a:r>
              <a:rPr lang="en-US" sz="17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17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ঘর্ম</a:t>
            </a:r>
            <a:r>
              <a:rPr lang="en-US" sz="17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নিঃসরণ</a:t>
            </a:r>
            <a:r>
              <a:rPr lang="en-US" sz="17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17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17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/>
            <a:r>
              <a:rPr lang="en-US" sz="176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17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মুখভঙ্গির</a:t>
            </a:r>
            <a:r>
              <a:rPr lang="en-US" sz="17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17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17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682004-3F9F-4C15-A677-78703C3B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5400" b="0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5400" b="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নিয়ন্ত্রণের</a:t>
            </a:r>
            <a:r>
              <a:rPr lang="en-US" sz="5400" b="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endParaRPr lang="en-US" sz="5400" b="0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" y="685800"/>
            <a:ext cx="8686800" cy="7391400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পরিবারঃ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স্নেহ,পিতার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ভালবাসা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ভাই-বোনের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আদর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সদস্যকে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উগ্র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1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Font typeface="Wingdings" pitchFamily="2" charset="2"/>
              <a:buChar char="v"/>
            </a:pP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আপনজনের</a:t>
            </a:r>
            <a:r>
              <a:rPr lang="en-US" sz="14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14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মতবিনিময়ঃ</a:t>
            </a:r>
            <a:r>
              <a:rPr lang="en-US" sz="14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মামা-মামী,চাচা-চাচী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বন্ধুদের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পরামর্শের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মাধ্যমেও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Font typeface="Wingdings" pitchFamily="2" charset="2"/>
              <a:buChar char="v"/>
            </a:pP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14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গুটিয়ে</a:t>
            </a:r>
            <a:r>
              <a:rPr lang="en-US" sz="14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নেওয়াঃ</a:t>
            </a: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উত্তেজনামূলক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সরিয়ে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নিলে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4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Font typeface="Wingdings" pitchFamily="2" charset="2"/>
              <a:buChar char="v"/>
            </a:pPr>
            <a:r>
              <a:rPr lang="en-US" sz="144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আত্মসংযমঃ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আত্মসংযমী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ব্যক্তিরা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রাগ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44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Font typeface="Wingdings" pitchFamily="2" charset="2"/>
              <a:buChar char="v"/>
            </a:pPr>
            <a:r>
              <a:rPr lang="en-US" sz="14400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মূল্যবোধঃ</a:t>
            </a:r>
            <a:r>
              <a:rPr lang="en-US" sz="14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অবাঞ্চিত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নিয়ন্ত্রণে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4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4400" u="sng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sz="5400" b="1" u="sng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0183D65-0992-45EB-B236-C44C60B4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 advTm="1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606040"/>
            <a:ext cx="3962400" cy="272796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আবেগের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সুখ-দুঃখের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উত্তেজনা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দৈহিক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আকর্ষন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8" y="2606040"/>
            <a:ext cx="3958431" cy="272796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সুখের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কিম্বা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দুঃখের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পরিলক্ষিত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381000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অনুভূতির</a:t>
            </a:r>
            <a:r>
              <a:rPr lang="en-US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পার্থক্যঃ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60A7A2B6-FE24-4ACE-9DEC-B078F362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529432" y="1524000"/>
            <a:ext cx="4040188" cy="723900"/>
          </a:xfrm>
        </p:spPr>
        <p:txBody>
          <a:bodyPr>
            <a:normAutofit lnSpcReduction="10000"/>
          </a:bodyPr>
          <a:lstStyle/>
          <a:p>
            <a:pPr algn="ctr"/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788377" y="1524000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অনুভূতি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895600"/>
            <a:ext cx="7696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6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আবেগের</a:t>
            </a:r>
            <a:r>
              <a:rPr lang="en-US" sz="6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শারীরবৃত্তীয়</a:t>
            </a:r>
            <a:r>
              <a:rPr lang="en-US" sz="6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6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এককভাবে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৪জন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দলীয়ভাবে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করবেঃ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81000"/>
            <a:ext cx="6858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5CA919-673D-4FA3-96C8-CD7389D0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467600" cy="2362200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7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7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7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7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পারো</a:t>
            </a:r>
            <a:endParaRPr lang="en-US" sz="7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সর্ম্পকিত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6E59053-5ADD-4671-8EC4-6F29F29A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01000" cy="1524000"/>
          </a:xfrm>
        </p:spPr>
        <p:txBody>
          <a:bodyPr/>
          <a:lstStyle/>
          <a:p>
            <a:pPr algn="ctr"/>
            <a:r>
              <a:rPr lang="en-US" sz="7200" b="0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0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সম্বলিত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২টি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0FC3667-7451-4EB7-99C0-1B6E2A74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eived_162360183461476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481138"/>
            <a:ext cx="518160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FF80257-803C-451C-A1F9-5DB02FAF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620000" cy="1219199"/>
          </a:xfrm>
        </p:spPr>
        <p:txBody>
          <a:bodyPr>
            <a:normAutofit/>
          </a:bodyPr>
          <a:lstStyle/>
          <a:p>
            <a:pPr algn="ctr"/>
            <a:r>
              <a:rPr lang="en-US" sz="7200" b="0" u="sng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0" u="sng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382000" cy="3581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6500" b="1" dirty="0" err="1">
                <a:latin typeface="NikoshBAN" pitchFamily="2" charset="0"/>
                <a:cs typeface="NikoshBAN" pitchFamily="2" charset="0"/>
              </a:rPr>
              <a:t>অচিন্ত্য</a:t>
            </a:r>
            <a:r>
              <a:rPr lang="en-US" sz="6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b="1" dirty="0" err="1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6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b="1" dirty="0" err="1">
                <a:latin typeface="NikoshBAN" pitchFamily="2" charset="0"/>
                <a:cs typeface="NikoshBAN" pitchFamily="2" charset="0"/>
              </a:rPr>
              <a:t>শীল</a:t>
            </a:r>
            <a:endParaRPr lang="en-US" sz="6500" b="1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6000" i="1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60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>
                <a:latin typeface="NikoshBAN" pitchFamily="2" charset="0"/>
                <a:cs typeface="NikoshBAN" pitchFamily="2" charset="0"/>
              </a:rPr>
              <a:t>অধ্যাপক</a:t>
            </a:r>
            <a:endParaRPr lang="en-US" sz="6000" i="1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মনোবিজ্ঞান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কলেজ,খুলনা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00800" y="3429000"/>
            <a:ext cx="23622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:\Picture\IMG_20170825_120809_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971800"/>
            <a:ext cx="2667000" cy="2924175"/>
          </a:xfrm>
          <a:prstGeom prst="rect">
            <a:avLst/>
          </a:prstGeom>
          <a:noFill/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1A5DA5C-B33C-4231-8054-27B58F02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7200" u="sng" dirty="0">
                <a:solidFill>
                  <a:srgbClr val="00B05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>
                <a:solidFill>
                  <a:srgbClr val="00B050"/>
                </a:solidFill>
                <a:effectLst/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7200" u="sng" dirty="0">
                <a:solidFill>
                  <a:srgbClr val="00B05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>
                <a:solidFill>
                  <a:srgbClr val="00B050"/>
                </a:solidFill>
                <a:effectLst/>
                <a:latin typeface="NikoshBAN" pitchFamily="2" charset="0"/>
                <a:cs typeface="NikoshBAN" pitchFamily="2" charset="0"/>
              </a:rPr>
              <a:t>দেখবো</a:t>
            </a:r>
            <a:endParaRPr lang="en-US" sz="72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Amar Kalo Bondhu Re - Kona - Nuru Mia O Tar Beauty Driver - Camelia Ranga - Video Song - SIS Media - YouTube[4]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5800" y="1676400"/>
            <a:ext cx="7772400" cy="42672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D96DAE2-118F-4AED-A7D7-DDCA863E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686800" cy="3336925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76600"/>
            <a:ext cx="87630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900" b="1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80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80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EMOTION</a:t>
            </a:r>
            <a:r>
              <a:rPr lang="en-US" sz="80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382000" cy="4708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1247775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8849B5-9CA9-44BA-B742-F1DB3347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81202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0" u="sng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b="0" u="sng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0" u="sng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200" b="0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8153400" cy="4191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আবেগের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আবেগকালীন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আচরণগত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পরিবর্তনসমূহ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।</a:t>
            </a:r>
          </a:p>
          <a:p>
            <a:pPr algn="l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আবেগকে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প্রয়োজনমত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অনুভূতির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>
              <a:buFont typeface="Wingdings" pitchFamily="2" charset="2"/>
              <a:buChar char="Ø"/>
            </a:pPr>
            <a:endParaRPr lang="en-US" sz="4300" dirty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Ø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Ø"/>
            </a:pP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81F3036-436B-4766-9850-D23E74B0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2025" y="1981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আলোড়ন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অভিজ্ঞতা,আচরণ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1900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1BBA6D0-D44A-4265-B2E5-64461694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আবেগের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Emotion । Emotion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Emovere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( to move out )।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7906913-E541-4351-A9D1-61F5E513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017-06-26-08-58-25-56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69767"/>
            <a:ext cx="3886200" cy="4778632"/>
          </a:xfrm>
        </p:spPr>
      </p:pic>
      <p:pic>
        <p:nvPicPr>
          <p:cNvPr id="6" name="Content Placeholder 5" descr="2017-06-26-08-17-54-56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44387" y="1524000"/>
            <a:ext cx="4171013" cy="48005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925"/>
            <a:ext cx="8763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60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60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u="sng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60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60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প্রদর্শণ</a:t>
            </a:r>
            <a:endParaRPr lang="en-US" sz="6000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1468637-CC52-410C-A8A4-BB0CE186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_20190506_14053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24255"/>
            <a:ext cx="4038600" cy="3639727"/>
          </a:xfrm>
        </p:spPr>
      </p:pic>
      <p:pic>
        <p:nvPicPr>
          <p:cNvPr id="6" name="Content Placeholder 5" descr="20170622_17272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4648200" y="2408306"/>
            <a:ext cx="4038600" cy="267162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943600"/>
            <a:ext cx="8382000" cy="533400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আবেগের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BF0FD9-3DA8-40A1-80BF-20BE86A0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503D-0857-41D2-9314-28C6AF1DFB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1153</TotalTime>
  <Words>345</Words>
  <Application>Microsoft Office PowerPoint</Application>
  <PresentationFormat>On-screen Show (4:3)</PresentationFormat>
  <Paragraphs>70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Calibri</vt:lpstr>
      <vt:lpstr>Lucida Sans Unicode</vt:lpstr>
      <vt:lpstr>NikoshBAN</vt:lpstr>
      <vt:lpstr>Times New Roman</vt:lpstr>
      <vt:lpstr>Verdana</vt:lpstr>
      <vt:lpstr>Wingdings</vt:lpstr>
      <vt:lpstr>Wingdings 2</vt:lpstr>
      <vt:lpstr>Wingdings 3</vt:lpstr>
      <vt:lpstr>Concourse</vt:lpstr>
      <vt:lpstr>WELCOME</vt:lpstr>
      <vt:lpstr>পরিচিতি</vt:lpstr>
      <vt:lpstr>একটা ভিডিও দেখবো</vt:lpstr>
      <vt:lpstr> আবেগ   EMOTION   </vt:lpstr>
      <vt:lpstr>শিখন ফল</vt:lpstr>
      <vt:lpstr>PowerPoint Presentation</vt:lpstr>
      <vt:lpstr>PowerPoint Presentation</vt:lpstr>
      <vt:lpstr>কয়েকটি স্থির ছবি ও একটা ভিডিও প্রদর্শণ</vt:lpstr>
      <vt:lpstr>আবেগের প্রকাশ</vt:lpstr>
      <vt:lpstr>PowerPoint Presentation</vt:lpstr>
      <vt:lpstr>আবেগকালীন শারীরিক পরিবর্তনসমূহ </vt:lpstr>
      <vt:lpstr>আবেগ নিয়ন্ত্রণের কৌশল</vt:lpstr>
      <vt:lpstr>PowerPoint Presentation</vt:lpstr>
      <vt:lpstr>PowerPoint Presentation</vt:lpstr>
      <vt:lpstr>তোমাদের কোনো প্রশ্ন থাকলে করতে পারো</vt:lpstr>
      <vt:lpstr>বাড়ির কাজ</vt:lpstr>
      <vt:lpstr>ধন্যবাদ সবাইকে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timcltd</dc:creator>
  <cp:lastModifiedBy>gs</cp:lastModifiedBy>
  <cp:revision>367</cp:revision>
  <dcterms:created xsi:type="dcterms:W3CDTF">2019-04-28T13:28:02Z</dcterms:created>
  <dcterms:modified xsi:type="dcterms:W3CDTF">2019-12-01T06:41:57Z</dcterms:modified>
</cp:coreProperties>
</file>