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CCFF"/>
    <a:srgbClr val="00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D2432-C285-49E0-AA5E-0CF59A13E27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C8EF-7063-4F4A-A8DC-AAC6D9FD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C8EF-7063-4F4A-A8DC-AAC6D9FDE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7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4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3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1A74C-B1EE-4B15-A343-BC5FFBACCF9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07DE-427F-4C95-90BB-ED36F483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283" y="163772"/>
            <a:ext cx="7369791" cy="1015663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</a:rPr>
              <a:t>সকলকে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শুভেচ্ছা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208"/>
            <a:ext cx="12192000" cy="56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0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394" y="591486"/>
            <a:ext cx="3330054" cy="1015663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শব্দ অর্থ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970" y="2476647"/>
            <a:ext cx="19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সুবাস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213444" y="2476646"/>
            <a:ext cx="1719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সুগন্ধ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15151" y="3465014"/>
            <a:ext cx="1705971" cy="102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মিষ্টি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097438" y="3465014"/>
            <a:ext cx="1951630" cy="1050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মিঠা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862918" y="4515892"/>
            <a:ext cx="161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সারা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97438" y="4515892"/>
            <a:ext cx="229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সমস্ত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964674" y="2476646"/>
            <a:ext cx="1132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-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4674" y="3465014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-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76215" y="4515892"/>
            <a:ext cx="1037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-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278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682388"/>
            <a:ext cx="9130352" cy="1015663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বিভিন্ন রঙ নিয়ে আলোচনা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941696" y="2920621"/>
            <a:ext cx="10604309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১। শ্রেণি কক্ষের কোন কোন জিনিসের রঙ লাল?</a:t>
            </a:r>
          </a:p>
          <a:p>
            <a:r>
              <a:rPr lang="bn-BD" sz="4000" dirty="0" smtClean="0"/>
              <a:t>২। শ্রেণি কক্ষের কোন কোন জিনিসের রঙ সাদা?</a:t>
            </a:r>
          </a:p>
          <a:p>
            <a:r>
              <a:rPr lang="bn-BD" sz="4000" dirty="0" smtClean="0"/>
              <a:t>৩। তোমাদের শ্রেণি কক্ষের গোলাপি রঙের জিনিসের নাম বল?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3753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892" y="982639"/>
            <a:ext cx="7069541" cy="10156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জোড়ায় পাঠ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883391" y="3248167"/>
            <a:ext cx="9389660" cy="1323439"/>
          </a:xfrm>
          <a:prstGeom prst="rect">
            <a:avLst/>
          </a:prstGeom>
          <a:solidFill>
            <a:srgbClr val="92D050"/>
          </a:solidFill>
          <a:ln w="762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একজন সবল ও একজন দূর্বল শিক্ষার্থী নিয়ে জোড়া তৈরি করবো। একজন পড়বে অন্যজন শুনবে।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0615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482" y="382137"/>
            <a:ext cx="9826388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প্রশ্ন উত্তরের মাধ্যমে আলোচনা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79780" y="1909128"/>
            <a:ext cx="1153235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পাঠের বিষয় বস্তু ভালোভাবে বোঝার জন্য ছোট ছোট প্রশ্ন করবো।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86251" y="3128343"/>
            <a:ext cx="7328848" cy="3170099"/>
          </a:xfrm>
          <a:prstGeom prst="rect">
            <a:avLst/>
          </a:prstGeom>
          <a:solidFill>
            <a:srgbClr val="92D050"/>
          </a:solidFill>
          <a:ln w="7620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১। গোলাপের রঙ কেমন?</a:t>
            </a:r>
          </a:p>
          <a:p>
            <a:r>
              <a:rPr lang="bn-BD" sz="4000" dirty="0" smtClean="0"/>
              <a:t>২। লাল রঙের ফুল কী কী?</a:t>
            </a:r>
          </a:p>
          <a:p>
            <a:r>
              <a:rPr lang="bn-BD" sz="4000" dirty="0" smtClean="0"/>
              <a:t>৩। কোন কোন ফুলের রঙ সাদা হয়?</a:t>
            </a:r>
          </a:p>
          <a:p>
            <a:r>
              <a:rPr lang="bn-BD" sz="4000" dirty="0" smtClean="0"/>
              <a:t>৪। সুগন্ধি ফুল কোনগুলো?</a:t>
            </a:r>
          </a:p>
          <a:p>
            <a:r>
              <a:rPr lang="bn-BD" sz="4000" dirty="0" smtClean="0"/>
              <a:t>৫। কোন কোন ফুলের সুবাস নেই?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2785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0716" y="627797"/>
            <a:ext cx="7096836" cy="1015663"/>
          </a:xfrm>
          <a:prstGeom prst="rect">
            <a:avLst/>
          </a:prstGeom>
          <a:solidFill>
            <a:srgbClr val="33CCFF"/>
          </a:solidFill>
          <a:ln w="762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নিরব পাঠ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705969" y="3603009"/>
            <a:ext cx="8666329" cy="1323439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শিক্ষার্থীদের পাঠের বিষয় বস্তু আরও ভালোভাবে অনুধাবনের জন্য কিছু সময় নিরবে পড়তে বলবো।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28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88860" y="95535"/>
            <a:ext cx="5800298" cy="2060812"/>
          </a:xfrm>
          <a:prstGeom prst="horizontalScroll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</a:rPr>
              <a:t>মূল্যায়ন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2" y="2647666"/>
            <a:ext cx="10044752" cy="1323439"/>
          </a:xfrm>
          <a:prstGeom prst="rect">
            <a:avLst/>
          </a:prstGeom>
          <a:solidFill>
            <a:srgbClr val="00B0F0"/>
          </a:solidFill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শিক্ষার্থীদের পড়ার দক্ষতা যাচায়ের জন্য প্রত্যককে একটি করে বাক্য পড়তে বললো।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3206" y="4462424"/>
            <a:ext cx="11300347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শিক্ষার্থীদের নিচের প্রশ্নের উত্তর খাতায় লিখতে বলবো।</a:t>
            </a:r>
          </a:p>
          <a:p>
            <a:r>
              <a:rPr lang="bn-BD" sz="4000" dirty="0" smtClean="0"/>
              <a:t>১। কোন কোন ফুলের রঙ লাল হয়?</a:t>
            </a:r>
          </a:p>
          <a:p>
            <a:r>
              <a:rPr lang="bn-BD" sz="4000" dirty="0" smtClean="0"/>
              <a:t>২। বাংলাদেশকে কেন ফুলফলের দেশ বলা হয়?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18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90" y="341194"/>
            <a:ext cx="8188656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নিরাময় ও বাড়ির কাজ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555845" y="2251881"/>
            <a:ext cx="8830101" cy="707886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প্রয়োজন হলে নিরাময় দিব।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96537" y="3916907"/>
            <a:ext cx="9853684" cy="132343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তুমি কীভাবে বাড়ির ফুলগাছের যত্ন করবে? সে সম্পর্কে তিনটি বাক্য লিখে আনতে বলবো।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872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8" y="313899"/>
            <a:ext cx="938966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সকলকে ধন্যবাদ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555845"/>
            <a:ext cx="12069169" cy="72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6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39" y="0"/>
            <a:ext cx="7028597" cy="1015663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</a:rPr>
              <a:t>আমার পরিচয়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21" y="1501255"/>
            <a:ext cx="9900762" cy="453254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048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6" y="573206"/>
            <a:ext cx="9990162" cy="156966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পাঠের পরিচয়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526" y="3398290"/>
            <a:ext cx="9990162" cy="2308324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বিষয়-বাংলা</a:t>
            </a:r>
            <a:r>
              <a:rPr lang="en-US" sz="4800" dirty="0" smtClean="0"/>
              <a:t>                               শ্রেণি-২য়</a:t>
            </a:r>
            <a:endParaRPr lang="bn-BD" sz="4800" dirty="0" smtClean="0"/>
          </a:p>
          <a:p>
            <a:r>
              <a:rPr lang="en-US" sz="4800" dirty="0" err="1" smtClean="0"/>
              <a:t>পাঠ</a:t>
            </a:r>
            <a:r>
              <a:rPr lang="en-US" sz="4800" dirty="0" smtClean="0"/>
              <a:t>- </a:t>
            </a:r>
            <a:r>
              <a:rPr lang="en-US" sz="4800" dirty="0" err="1" smtClean="0"/>
              <a:t>নানা</a:t>
            </a:r>
            <a:r>
              <a:rPr lang="en-US" sz="4800" dirty="0" smtClean="0"/>
              <a:t> </a:t>
            </a:r>
            <a:r>
              <a:rPr lang="en-US" sz="4800" dirty="0" err="1" smtClean="0"/>
              <a:t>রঙের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ফুলফল</a:t>
            </a:r>
            <a:r>
              <a:rPr lang="en-US" sz="4800" dirty="0" smtClean="0"/>
              <a:t>                 সময়-৪০মিনিট</a:t>
            </a:r>
            <a:endParaRPr lang="bn-BD" sz="4800" dirty="0" smtClean="0"/>
          </a:p>
          <a:p>
            <a:r>
              <a:rPr lang="en-US" sz="4800" dirty="0" err="1" smtClean="0"/>
              <a:t>পাঠাংশ</a:t>
            </a:r>
            <a:r>
              <a:rPr lang="en-US" sz="4800" dirty="0" smtClean="0"/>
              <a:t>- </a:t>
            </a:r>
            <a:r>
              <a:rPr lang="bn-BD" sz="4800" dirty="0" smtClean="0"/>
              <a:t>আমাদের দেশ............কাশফুলও সাদা</a:t>
            </a:r>
            <a:r>
              <a:rPr lang="bn-BD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981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047164" y="300251"/>
            <a:ext cx="7874758" cy="2197290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</a:rPr>
              <a:t>শিখনফল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469" y="3138985"/>
            <a:ext cx="10481480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শোনাঃ৩.২.১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ফুল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শুনে</a:t>
            </a:r>
            <a:r>
              <a:rPr lang="en-US" sz="4000" dirty="0" smtClean="0"/>
              <a:t> </a:t>
            </a:r>
            <a:r>
              <a:rPr lang="bn-BD" sz="4000" dirty="0" smtClean="0"/>
              <a:t>বুঝতে পারবে।</a:t>
            </a:r>
          </a:p>
          <a:p>
            <a:r>
              <a:rPr lang="bn-BD" sz="4000" dirty="0" smtClean="0"/>
              <a:t>বলাঃ২.৬.১ </a:t>
            </a:r>
            <a:r>
              <a:rPr lang="en-US" sz="4000" dirty="0" err="1" smtClean="0"/>
              <a:t>পরিচিত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ফুল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বর্ণনা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</a:p>
          <a:p>
            <a:r>
              <a:rPr lang="en-US" sz="4000" dirty="0" err="1" smtClean="0"/>
              <a:t>পড়াঃ</a:t>
            </a:r>
            <a:r>
              <a:rPr lang="bn-BD" sz="4000" dirty="0" smtClean="0"/>
              <a:t>২.৬.১ পরিচিত ফুল সম্পর্কে পড়ে বুঝতে পারবে।</a:t>
            </a:r>
          </a:p>
          <a:p>
            <a:r>
              <a:rPr lang="bn-BD" sz="4000" dirty="0" smtClean="0"/>
              <a:t>লেখাঃ ২.৪.১ পরিচিত ফুল সম্পর্কে লিখতে পারবে।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623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247" y="614151"/>
            <a:ext cx="5199797" cy="10156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এসো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ভিডিও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দেখি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76013"/>
              </p:ext>
            </p:extLst>
          </p:nvPr>
        </p:nvGraphicFramePr>
        <p:xfrm>
          <a:off x="5530967" y="2375824"/>
          <a:ext cx="9858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985320" imgH="437760" progId="Package">
                  <p:embed/>
                </p:oleObj>
              </mc:Choice>
              <mc:Fallback>
                <p:oleObj name="Packager Shell Object" showAsIcon="1" r:id="rId3" imgW="9853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967" y="2375824"/>
                        <a:ext cx="9858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4560" y="3971498"/>
            <a:ext cx="10358650" cy="1015663"/>
          </a:xfrm>
          <a:prstGeom prst="rect">
            <a:avLst/>
          </a:prstGeom>
          <a:solidFill>
            <a:srgbClr val="D60093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এই</a:t>
            </a:r>
            <a:r>
              <a:rPr lang="en-US" sz="6000" dirty="0" smtClean="0"/>
              <a:t> </a:t>
            </a:r>
            <a:r>
              <a:rPr lang="en-US" sz="6000" dirty="0" err="1" smtClean="0"/>
              <a:t>ভিডিওতে</a:t>
            </a:r>
            <a:r>
              <a:rPr lang="en-US" sz="6000" dirty="0" smtClean="0"/>
              <a:t> </a:t>
            </a:r>
            <a:r>
              <a:rPr lang="en-US" sz="6000" dirty="0" err="1" smtClean="0"/>
              <a:t>তোমরা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 </a:t>
            </a:r>
            <a:r>
              <a:rPr lang="en-US" sz="6000" dirty="0" err="1" smtClean="0"/>
              <a:t>দেখতে</a:t>
            </a:r>
            <a:r>
              <a:rPr lang="en-US" sz="6000" dirty="0" smtClean="0"/>
              <a:t> </a:t>
            </a:r>
            <a:r>
              <a:rPr lang="en-US" sz="6000" dirty="0" err="1" smtClean="0"/>
              <a:t>পেলে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285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49" y="723331"/>
            <a:ext cx="5363570" cy="1323439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4" y="3289110"/>
            <a:ext cx="11586949" cy="221599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</a:rPr>
              <a:t>নানা</a:t>
            </a:r>
            <a:r>
              <a:rPr lang="bn-BD" sz="13800" dirty="0" smtClean="0"/>
              <a:t> </a:t>
            </a:r>
            <a:r>
              <a:rPr lang="bn-BD" sz="13800" dirty="0" smtClean="0">
                <a:solidFill>
                  <a:srgbClr val="002060"/>
                </a:solidFill>
              </a:rPr>
              <a:t>রঙের </a:t>
            </a:r>
            <a:r>
              <a:rPr lang="bn-BD" sz="13800" dirty="0" smtClean="0">
                <a:solidFill>
                  <a:srgbClr val="D60093"/>
                </a:solidFill>
              </a:rPr>
              <a:t>ফুলফল</a:t>
            </a:r>
            <a:endParaRPr lang="en-US" sz="138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9487" y="518615"/>
            <a:ext cx="4749421" cy="1015663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</a:rPr>
              <a:t>এসো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ছবি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দেখি</a:t>
            </a:r>
            <a:endParaRPr lang="en-US" sz="6000" dirty="0">
              <a:solidFill>
                <a:srgbClr val="00B05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107391"/>
              </p:ext>
            </p:extLst>
          </p:nvPr>
        </p:nvGraphicFramePr>
        <p:xfrm>
          <a:off x="5117109" y="1842448"/>
          <a:ext cx="1994173" cy="178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ackager Shell Object" showAsIcon="1" r:id="rId3" imgW="985320" imgH="437760" progId="Package">
                  <p:embed/>
                </p:oleObj>
              </mc:Choice>
              <mc:Fallback>
                <p:oleObj name="Packager Shell Object" showAsIcon="1" r:id="rId3" imgW="9853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7109" y="1842448"/>
                        <a:ext cx="1994173" cy="17878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762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732" y="3938474"/>
            <a:ext cx="9784928" cy="25361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81175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5" y="1828799"/>
            <a:ext cx="10740787" cy="315471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সমস্বরে পাঠ</a:t>
            </a:r>
            <a:endParaRPr lang="en-US" sz="199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11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9110" y="109016"/>
            <a:ext cx="5227093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যুক্ত বর্ণ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334" y="1463519"/>
            <a:ext cx="1869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সুগ</a:t>
            </a:r>
            <a:r>
              <a:rPr lang="bn-BD" sz="6000" dirty="0" smtClean="0">
                <a:solidFill>
                  <a:srgbClr val="FF0000"/>
                </a:solidFill>
              </a:rPr>
              <a:t>ন্ধ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307" y="1645986"/>
            <a:ext cx="1160060" cy="1015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ন্ধ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145511" y="1645985"/>
            <a:ext cx="1282889" cy="10156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ন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868544" y="1659462"/>
            <a:ext cx="1426192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ধ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38838" y="2855412"/>
            <a:ext cx="2060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কৃ</a:t>
            </a:r>
            <a:r>
              <a:rPr lang="en-US" sz="6000" dirty="0" err="1" smtClean="0">
                <a:solidFill>
                  <a:srgbClr val="FF0000"/>
                </a:solidFill>
              </a:rPr>
              <a:t>ষ্ণ</a:t>
            </a:r>
            <a:r>
              <a:rPr lang="en-US" sz="6000" dirty="0" err="1" smtClean="0"/>
              <a:t>চূড়া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2477076" y="3075715"/>
            <a:ext cx="1160060" cy="1015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ষ্ণ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8454" y="3075714"/>
            <a:ext cx="1255595" cy="10156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ষ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86661" y="3033210"/>
            <a:ext cx="1426192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ণ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372" y="4247305"/>
            <a:ext cx="1869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মি</a:t>
            </a:r>
            <a:r>
              <a:rPr lang="bn-BD" sz="6000" dirty="0" smtClean="0">
                <a:solidFill>
                  <a:srgbClr val="FF0000"/>
                </a:solidFill>
              </a:rPr>
              <a:t>ষ্টি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4409" y="4364788"/>
            <a:ext cx="1160060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ষ্ট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1391" y="4247305"/>
            <a:ext cx="1317009" cy="10156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ষ</a:t>
            </a:r>
            <a:endParaRPr lang="en-US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6661" y="4341952"/>
            <a:ext cx="1426192" cy="10235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ট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334" y="5653534"/>
            <a:ext cx="1695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সু</a:t>
            </a:r>
            <a:r>
              <a:rPr lang="bn-BD" sz="6000" dirty="0" smtClean="0">
                <a:solidFill>
                  <a:srgbClr val="FF0000"/>
                </a:solidFill>
              </a:rPr>
              <a:t>ন্দ</a:t>
            </a:r>
            <a:r>
              <a:rPr lang="bn-BD" sz="6000" dirty="0" smtClean="0"/>
              <a:t>র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2497544" y="5653533"/>
            <a:ext cx="1139592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ন্দ</a:t>
            </a:r>
            <a:endParaRPr lang="en-US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80655" y="5643243"/>
            <a:ext cx="1317009" cy="10156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ন</a:t>
            </a:r>
            <a:endParaRPr lang="en-US" sz="6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86661" y="5643242"/>
            <a:ext cx="1426193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 </a:t>
            </a:r>
            <a:r>
              <a:rPr lang="bn-BD" sz="6000" dirty="0" smtClean="0"/>
              <a:t>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12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/>
      <p:bldP spid="10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294</Words>
  <Application>Microsoft Office PowerPoint</Application>
  <PresentationFormat>Widescreen</PresentationFormat>
  <Paragraphs>69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60</cp:revision>
  <dcterms:created xsi:type="dcterms:W3CDTF">2018-03-03T00:58:33Z</dcterms:created>
  <dcterms:modified xsi:type="dcterms:W3CDTF">2019-12-01T12:39:00Z</dcterms:modified>
</cp:coreProperties>
</file>