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4" r:id="rId9"/>
    <p:sldId id="285" r:id="rId10"/>
    <p:sldId id="27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28" y="338667"/>
            <a:ext cx="667954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3622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উপরের কোণগুলোর ত্রিকোণমিতিক অনুপাতগুলোর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মানসমূহ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খাতায় লিখ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8464" y="1686580"/>
            <a:ext cx="4699000" cy="52322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 30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45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60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 </a:t>
            </a:r>
            <a:r>
              <a:rPr lang="en-US" sz="2800" dirty="0"/>
              <a:t>90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472264" y="2286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0200"/>
                <a:ext cx="7162800" cy="457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30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=?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=?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</a:t>
                </a:r>
                <a:r>
                  <a:rPr lang="en-US" sz="2400" dirty="0" smtClean="0"/>
                  <a:t>?</a:t>
                </a: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0200"/>
                <a:ext cx="7162800" cy="457200"/>
              </a:xfrm>
              <a:blipFill rotWithShape="1">
                <a:blip r:embed="rId2"/>
                <a:stretch>
                  <a:fillRect t="-10667" b="-1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5800" y="2523067"/>
                <a:ext cx="7162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30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           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 </a:t>
                </a:r>
                <a:r>
                  <a:rPr lang="en-US" sz="2400" dirty="0" smtClean="0"/>
                  <a:t>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90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23067"/>
                <a:ext cx="7162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1752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77333" y="1600200"/>
                <a:ext cx="7162800" cy="457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30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latin typeface="Cambria Math"/>
                          </a:rPr>
                          <m:t>9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</a:t>
                </a:r>
                <a:r>
                  <a:rPr lang="en-US" sz="2400" dirty="0" smtClean="0"/>
                  <a:t>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1600200"/>
                <a:ext cx="7162800" cy="457200"/>
              </a:xfrm>
              <a:prstGeom prst="rect">
                <a:avLst/>
              </a:prstGeom>
              <a:blipFill rotWithShape="1">
                <a:blip r:embed="rId2"/>
                <a:stretch>
                  <a:fillRect t="-10667" b="-1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85800" y="2523067"/>
                <a:ext cx="7162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ec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90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23067"/>
                <a:ext cx="7162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85800" y="3200400"/>
                <a:ext cx="7162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30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45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90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00400"/>
                <a:ext cx="7162800" cy="457200"/>
              </a:xfrm>
              <a:prstGeom prst="rect">
                <a:avLst/>
              </a:prstGeom>
              <a:blipFill rotWithShape="1">
                <a:blip r:embed="rId4"/>
                <a:stretch>
                  <a:fillRect t="-10667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838200" y="3962400"/>
                <a:ext cx="7162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30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90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7162800" cy="457200"/>
              </a:xfrm>
              <a:prstGeom prst="rect">
                <a:avLst/>
              </a:prstGeom>
              <a:blipFill rotWithShape="1">
                <a:blip r:embed="rId5"/>
                <a:stretch>
                  <a:fillRect t="-10667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922867" y="4572000"/>
                <a:ext cx="7162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ec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60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ec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 baseline="30000">
                            <a:latin typeface="Cambria Math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=?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4572000"/>
                <a:ext cx="7162800" cy="457200"/>
              </a:xfrm>
              <a:prstGeom prst="rect">
                <a:avLst/>
              </a:prstGeom>
              <a:blipFill rotWithShape="1">
                <a:blip r:embed="rId6"/>
                <a:stretch>
                  <a:fillRect t="-10667" b="-1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62200"/>
            <a:ext cx="36576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2(1923)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174314"/>
            <a:ext cx="3435351" cy="2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702040" y="957408"/>
                <a:ext cx="3124200" cy="159038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sec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30</m:t>
                    </m:r>
                    <m:r>
                      <a:rPr lang="en-US" i="1" baseline="300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40" y="957408"/>
                <a:ext cx="3124200" cy="1590383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79400" y="4436533"/>
                <a:ext cx="35052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  <m:r>
                            <a:rPr lang="en-US" b="0" i="1" baseline="30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cosec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i="1" baseline="300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4436533"/>
                <a:ext cx="3505200" cy="13716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936519" y="2483597"/>
                <a:ext cx="3023755" cy="18150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  <m:r>
                            <a:rPr lang="en-US" i="1" baseline="30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cot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i="1" baseline="300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519" y="2483597"/>
                <a:ext cx="3023755" cy="1815081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410201" y="4264811"/>
            <a:ext cx="3214254" cy="2209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osine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osecant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secant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angent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otangent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019" y="18067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4882" y="220571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13716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609" y="33882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083" y="3696716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249059" y="928457"/>
            <a:ext cx="2930881" cy="1828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1336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3000" y="13716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8690" y="211953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0</a:t>
            </a:r>
            <a:r>
              <a:rPr lang="en-US" dirty="0" smtClean="0"/>
              <a:t>, 30</a:t>
            </a:r>
            <a:r>
              <a:rPr lang="en-US" baseline="30000" dirty="0" smtClean="0"/>
              <a:t>0</a:t>
            </a:r>
            <a:r>
              <a:rPr lang="en-US" dirty="0" smtClean="0"/>
              <a:t>,45</a:t>
            </a:r>
            <a:r>
              <a:rPr lang="en-US" baseline="30000" dirty="0" smtClean="0"/>
              <a:t>0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60</a:t>
            </a:r>
            <a:r>
              <a:rPr lang="en-US" baseline="30000" dirty="0" smtClean="0"/>
              <a:t>0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90</a:t>
            </a:r>
            <a:r>
              <a:rPr lang="en-US" baseline="30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8533"/>
            <a:ext cx="7772400" cy="592667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534400" cy="28194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 ত্রিকোণমিতিক অনুপাত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 কোণের ত্রিকোণমিতিক মানসমূহ সহজে মনে রাখতে পারবে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 ত্রিকোনমিতিক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অনুপাতগুলোর সমস্যা সমাধান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l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257800" cy="3451860"/>
          </a:xfr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উপস্থাপন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4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সূত্র মনে রাখার সহজ উপায়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1132" y="1769534"/>
            <a:ext cx="4419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0	1	2	3	4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8199" y="3010954"/>
                <a:ext cx="4419600" cy="7887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199" y="3010954"/>
                <a:ext cx="4419600" cy="788742"/>
              </a:xfrm>
              <a:prstGeom prst="rect">
                <a:avLst/>
              </a:prstGeom>
              <a:blipFill rotWithShape="1">
                <a:blip r:embed="rId2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8199" y="4572000"/>
                <a:ext cx="4521200" cy="10944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199" y="4572000"/>
                <a:ext cx="4521200" cy="1094467"/>
              </a:xfrm>
              <a:prstGeom prst="rect">
                <a:avLst/>
              </a:prstGeom>
              <a:blipFill rotWithShape="1">
                <a:blip r:embed="rId3"/>
                <a:stretch>
                  <a:fillRect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69633" y="1219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৫টি সংখ্যা লই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8333" y="242617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r>
              <a:rPr lang="bn-IN" sz="3200" dirty="0" smtClean="0"/>
              <a:t> দ্বারা ভাগ করি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3733" y="3886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বর্গমূল নির্ণয় করি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26732" y="5791200"/>
                <a:ext cx="4419600" cy="777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0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1</a:t>
                </a:r>
                <a:endParaRPr lang="en-US" sz="2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32" y="5791200"/>
                <a:ext cx="4419600" cy="777713"/>
              </a:xfrm>
              <a:prstGeom prst="rect">
                <a:avLst/>
              </a:prstGeom>
              <a:blipFill rotWithShape="1">
                <a:blip r:embed="rId4"/>
                <a:stretch>
                  <a:fillRect l="-2469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37066" y="588766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মানগুলো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0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2" grpId="0"/>
      <p:bldP spid="13" grpId="0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0167" y="2209800"/>
                <a:ext cx="4419600" cy="777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0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1</a:t>
                </a:r>
                <a:endParaRPr lang="en-US" sz="2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67" y="2209800"/>
                <a:ext cx="4419600" cy="777713"/>
              </a:xfrm>
              <a:prstGeom prst="rect">
                <a:avLst/>
              </a:prstGeom>
              <a:blipFill rotWithShape="1">
                <a:blip r:embed="rId2"/>
                <a:stretch>
                  <a:fillRect l="-2606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40467" y="1524000"/>
            <a:ext cx="4699000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 30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45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60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	 </a:t>
            </a:r>
            <a:r>
              <a:rPr lang="en-US" sz="2800" dirty="0"/>
              <a:t>90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2214032" y="4953000"/>
                <a:ext cx="4419600" cy="777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1</a:t>
                </a:r>
                <a:endParaRPr lang="en-US" sz="2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214032" y="4953000"/>
                <a:ext cx="4419600" cy="777713"/>
              </a:xfrm>
              <a:prstGeom prst="rect">
                <a:avLst/>
              </a:prstGeom>
              <a:blipFill rotWithShape="1">
                <a:blip r:embed="rId3"/>
                <a:stretch>
                  <a:fillRect t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171698" y="4038600"/>
                <a:ext cx="4419600" cy="7777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1	</a:t>
                </a:r>
                <a:r>
                  <a:rPr lang="en-US" sz="2800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:r>
                  <a:rPr lang="en-US" sz="2800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0</a:t>
                </a:r>
                <a:endParaRPr lang="en-US" sz="2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71698" y="4038600"/>
                <a:ext cx="4419600" cy="777713"/>
              </a:xfrm>
              <a:prstGeom prst="rect">
                <a:avLst/>
              </a:prstGeom>
              <a:blipFill rotWithShape="1">
                <a:blip r:embed="rId4"/>
                <a:stretch>
                  <a:fillRect l="-2469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43000" y="2353733"/>
            <a:ext cx="1037167" cy="584775"/>
            <a:chOff x="1143000" y="2353733"/>
            <a:chExt cx="1037167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235373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</a:t>
              </a:r>
              <a:r>
                <a:rPr lang="en-US" sz="3200" dirty="0" smtClean="0"/>
                <a:t>in</a:t>
              </a:r>
              <a:endParaRPr lang="en-US" sz="3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76400" y="2646120"/>
              <a:ext cx="503767" cy="68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715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cosec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84867" y="3391567"/>
            <a:ext cx="495300" cy="6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0167" y="3124200"/>
                <a:ext cx="4419600" cy="7979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n>
                      <a:solidFill>
                        <a:schemeClr val="tx1"/>
                      </a:solidFill>
                    </a:ln>
                  </a:rPr>
                  <a:t>	1</a:t>
                </a:r>
                <a:endParaRPr lang="en-US" sz="2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67" y="3124200"/>
                <a:ext cx="4419600" cy="797911"/>
              </a:xfrm>
              <a:prstGeom prst="rect">
                <a:avLst/>
              </a:prstGeom>
              <a:blipFill rotWithShape="1">
                <a:blip r:embed="rId5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14397" y="4124256"/>
            <a:ext cx="76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cos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398" y="4416644"/>
            <a:ext cx="495300" cy="6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2866" y="5049469"/>
            <a:ext cx="76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398" y="5410200"/>
            <a:ext cx="495300" cy="6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46100" y="457200"/>
            <a:ext cx="8229600" cy="762000"/>
          </a:xfrm>
        </p:spPr>
        <p:txBody>
          <a:bodyPr>
            <a:normAutofit/>
          </a:bodyPr>
          <a:lstStyle/>
          <a:p>
            <a:r>
              <a:rPr lang="bn-IN" dirty="0" smtClean="0"/>
              <a:t>সূত্র মনে রাখার সহজ উপায়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হাত গননা পদ্ধতি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099558" y="1752600"/>
            <a:ext cx="3886376" cy="4766733"/>
            <a:chOff x="2099558" y="1752600"/>
            <a:chExt cx="3886376" cy="4766733"/>
          </a:xfrm>
        </p:grpSpPr>
        <p:sp>
          <p:nvSpPr>
            <p:cNvPr id="12" name="Rectangle 11"/>
            <p:cNvSpPr/>
            <p:nvPr/>
          </p:nvSpPr>
          <p:spPr>
            <a:xfrm>
              <a:off x="2162113" y="282260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0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99558" y="1752600"/>
              <a:ext cx="3886376" cy="4766733"/>
              <a:chOff x="2099558" y="1752600"/>
              <a:chExt cx="3886376" cy="4766733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099558" y="1752600"/>
                <a:ext cx="3886376" cy="4766733"/>
              </a:xfrm>
              <a:custGeom>
                <a:avLst/>
                <a:gdLst>
                  <a:gd name="connsiteX0" fmla="*/ 195050 w 3767984"/>
                  <a:gd name="connsiteY0" fmla="*/ 2963334 h 3937000"/>
                  <a:gd name="connsiteX1" fmla="*/ 211984 w 3767984"/>
                  <a:gd name="connsiteY1" fmla="*/ 2921000 h 3937000"/>
                  <a:gd name="connsiteX2" fmla="*/ 228917 w 3767984"/>
                  <a:gd name="connsiteY2" fmla="*/ 2895600 h 3937000"/>
                  <a:gd name="connsiteX3" fmla="*/ 237384 w 3767984"/>
                  <a:gd name="connsiteY3" fmla="*/ 2861734 h 3937000"/>
                  <a:gd name="connsiteX4" fmla="*/ 254317 w 3767984"/>
                  <a:gd name="connsiteY4" fmla="*/ 2836334 h 3937000"/>
                  <a:gd name="connsiteX5" fmla="*/ 271250 w 3767984"/>
                  <a:gd name="connsiteY5" fmla="*/ 2785534 h 3937000"/>
                  <a:gd name="connsiteX6" fmla="*/ 262784 w 3767984"/>
                  <a:gd name="connsiteY6" fmla="*/ 2184400 h 3937000"/>
                  <a:gd name="connsiteX7" fmla="*/ 254317 w 3767984"/>
                  <a:gd name="connsiteY7" fmla="*/ 2159000 h 3937000"/>
                  <a:gd name="connsiteX8" fmla="*/ 237384 w 3767984"/>
                  <a:gd name="connsiteY8" fmla="*/ 2133600 h 3937000"/>
                  <a:gd name="connsiteX9" fmla="*/ 211984 w 3767984"/>
                  <a:gd name="connsiteY9" fmla="*/ 2082800 h 3937000"/>
                  <a:gd name="connsiteX10" fmla="*/ 178117 w 3767984"/>
                  <a:gd name="connsiteY10" fmla="*/ 2032000 h 3937000"/>
                  <a:gd name="connsiteX11" fmla="*/ 161184 w 3767984"/>
                  <a:gd name="connsiteY11" fmla="*/ 2006600 h 3937000"/>
                  <a:gd name="connsiteX12" fmla="*/ 144250 w 3767984"/>
                  <a:gd name="connsiteY12" fmla="*/ 1989667 h 3937000"/>
                  <a:gd name="connsiteX13" fmla="*/ 118850 w 3767984"/>
                  <a:gd name="connsiteY13" fmla="*/ 1938867 h 3937000"/>
                  <a:gd name="connsiteX14" fmla="*/ 101917 w 3767984"/>
                  <a:gd name="connsiteY14" fmla="*/ 1879600 h 3937000"/>
                  <a:gd name="connsiteX15" fmla="*/ 93450 w 3767984"/>
                  <a:gd name="connsiteY15" fmla="*/ 1854200 h 3937000"/>
                  <a:gd name="connsiteX16" fmla="*/ 84984 w 3767984"/>
                  <a:gd name="connsiteY16" fmla="*/ 1811867 h 3937000"/>
                  <a:gd name="connsiteX17" fmla="*/ 68050 w 3767984"/>
                  <a:gd name="connsiteY17" fmla="*/ 1761067 h 3937000"/>
                  <a:gd name="connsiteX18" fmla="*/ 59584 w 3767984"/>
                  <a:gd name="connsiteY18" fmla="*/ 1727200 h 3937000"/>
                  <a:gd name="connsiteX19" fmla="*/ 51117 w 3767984"/>
                  <a:gd name="connsiteY19" fmla="*/ 1684867 h 3937000"/>
                  <a:gd name="connsiteX20" fmla="*/ 42650 w 3767984"/>
                  <a:gd name="connsiteY20" fmla="*/ 1659467 h 3937000"/>
                  <a:gd name="connsiteX21" fmla="*/ 17250 w 3767984"/>
                  <a:gd name="connsiteY21" fmla="*/ 1591734 h 3937000"/>
                  <a:gd name="connsiteX22" fmla="*/ 8784 w 3767984"/>
                  <a:gd name="connsiteY22" fmla="*/ 1261534 h 3937000"/>
                  <a:gd name="connsiteX23" fmla="*/ 68050 w 3767984"/>
                  <a:gd name="connsiteY23" fmla="*/ 1185334 h 3937000"/>
                  <a:gd name="connsiteX24" fmla="*/ 93450 w 3767984"/>
                  <a:gd name="connsiteY24" fmla="*/ 1168400 h 3937000"/>
                  <a:gd name="connsiteX25" fmla="*/ 135784 w 3767984"/>
                  <a:gd name="connsiteY25" fmla="*/ 1126067 h 3937000"/>
                  <a:gd name="connsiteX26" fmla="*/ 237384 w 3767984"/>
                  <a:gd name="connsiteY26" fmla="*/ 1134534 h 3937000"/>
                  <a:gd name="connsiteX27" fmla="*/ 288184 w 3767984"/>
                  <a:gd name="connsiteY27" fmla="*/ 1168400 h 3937000"/>
                  <a:gd name="connsiteX28" fmla="*/ 313584 w 3767984"/>
                  <a:gd name="connsiteY28" fmla="*/ 1185334 h 3937000"/>
                  <a:gd name="connsiteX29" fmla="*/ 330517 w 3767984"/>
                  <a:gd name="connsiteY29" fmla="*/ 1210734 h 3937000"/>
                  <a:gd name="connsiteX30" fmla="*/ 355917 w 3767984"/>
                  <a:gd name="connsiteY30" fmla="*/ 1227667 h 3937000"/>
                  <a:gd name="connsiteX31" fmla="*/ 389784 w 3767984"/>
                  <a:gd name="connsiteY31" fmla="*/ 1278467 h 3937000"/>
                  <a:gd name="connsiteX32" fmla="*/ 406717 w 3767984"/>
                  <a:gd name="connsiteY32" fmla="*/ 1303867 h 3937000"/>
                  <a:gd name="connsiteX33" fmla="*/ 415184 w 3767984"/>
                  <a:gd name="connsiteY33" fmla="*/ 1329267 h 3937000"/>
                  <a:gd name="connsiteX34" fmla="*/ 440584 w 3767984"/>
                  <a:gd name="connsiteY34" fmla="*/ 1354667 h 3937000"/>
                  <a:gd name="connsiteX35" fmla="*/ 465984 w 3767984"/>
                  <a:gd name="connsiteY35" fmla="*/ 1405467 h 3937000"/>
                  <a:gd name="connsiteX36" fmla="*/ 491384 w 3767984"/>
                  <a:gd name="connsiteY36" fmla="*/ 1456267 h 3937000"/>
                  <a:gd name="connsiteX37" fmla="*/ 508317 w 3767984"/>
                  <a:gd name="connsiteY37" fmla="*/ 1507067 h 3937000"/>
                  <a:gd name="connsiteX38" fmla="*/ 525250 w 3767984"/>
                  <a:gd name="connsiteY38" fmla="*/ 1532467 h 3937000"/>
                  <a:gd name="connsiteX39" fmla="*/ 542184 w 3767984"/>
                  <a:gd name="connsiteY39" fmla="*/ 1583267 h 3937000"/>
                  <a:gd name="connsiteX40" fmla="*/ 550650 w 3767984"/>
                  <a:gd name="connsiteY40" fmla="*/ 1608667 h 3937000"/>
                  <a:gd name="connsiteX41" fmla="*/ 567584 w 3767984"/>
                  <a:gd name="connsiteY41" fmla="*/ 1634067 h 3937000"/>
                  <a:gd name="connsiteX42" fmla="*/ 584517 w 3767984"/>
                  <a:gd name="connsiteY42" fmla="*/ 1684867 h 3937000"/>
                  <a:gd name="connsiteX43" fmla="*/ 592984 w 3767984"/>
                  <a:gd name="connsiteY43" fmla="*/ 1727200 h 3937000"/>
                  <a:gd name="connsiteX44" fmla="*/ 609917 w 3767984"/>
                  <a:gd name="connsiteY44" fmla="*/ 1752600 h 3937000"/>
                  <a:gd name="connsiteX45" fmla="*/ 618384 w 3767984"/>
                  <a:gd name="connsiteY45" fmla="*/ 1803400 h 3937000"/>
                  <a:gd name="connsiteX46" fmla="*/ 626850 w 3767984"/>
                  <a:gd name="connsiteY46" fmla="*/ 1828800 h 3937000"/>
                  <a:gd name="connsiteX47" fmla="*/ 635317 w 3767984"/>
                  <a:gd name="connsiteY47" fmla="*/ 1862667 h 3937000"/>
                  <a:gd name="connsiteX48" fmla="*/ 652250 w 3767984"/>
                  <a:gd name="connsiteY48" fmla="*/ 1913467 h 3937000"/>
                  <a:gd name="connsiteX49" fmla="*/ 660717 w 3767984"/>
                  <a:gd name="connsiteY49" fmla="*/ 1947334 h 3937000"/>
                  <a:gd name="connsiteX50" fmla="*/ 677650 w 3767984"/>
                  <a:gd name="connsiteY50" fmla="*/ 1998134 h 3937000"/>
                  <a:gd name="connsiteX51" fmla="*/ 711517 w 3767984"/>
                  <a:gd name="connsiteY51" fmla="*/ 2099734 h 3937000"/>
                  <a:gd name="connsiteX52" fmla="*/ 728450 w 3767984"/>
                  <a:gd name="connsiteY52" fmla="*/ 2167467 h 3937000"/>
                  <a:gd name="connsiteX53" fmla="*/ 736917 w 3767984"/>
                  <a:gd name="connsiteY53" fmla="*/ 2192867 h 3937000"/>
                  <a:gd name="connsiteX54" fmla="*/ 753850 w 3767984"/>
                  <a:gd name="connsiteY54" fmla="*/ 2260600 h 3937000"/>
                  <a:gd name="connsiteX55" fmla="*/ 779250 w 3767984"/>
                  <a:gd name="connsiteY55" fmla="*/ 2218267 h 3937000"/>
                  <a:gd name="connsiteX56" fmla="*/ 796184 w 3767984"/>
                  <a:gd name="connsiteY56" fmla="*/ 2201334 h 3937000"/>
                  <a:gd name="connsiteX57" fmla="*/ 821584 w 3767984"/>
                  <a:gd name="connsiteY57" fmla="*/ 2159000 h 3937000"/>
                  <a:gd name="connsiteX58" fmla="*/ 830050 w 3767984"/>
                  <a:gd name="connsiteY58" fmla="*/ 2133600 h 3937000"/>
                  <a:gd name="connsiteX59" fmla="*/ 863917 w 3767984"/>
                  <a:gd name="connsiteY59" fmla="*/ 2091267 h 3937000"/>
                  <a:gd name="connsiteX60" fmla="*/ 889317 w 3767984"/>
                  <a:gd name="connsiteY60" fmla="*/ 1998134 h 3937000"/>
                  <a:gd name="connsiteX61" fmla="*/ 897784 w 3767984"/>
                  <a:gd name="connsiteY61" fmla="*/ 1964267 h 3937000"/>
                  <a:gd name="connsiteX62" fmla="*/ 906250 w 3767984"/>
                  <a:gd name="connsiteY62" fmla="*/ 1913467 h 3937000"/>
                  <a:gd name="connsiteX63" fmla="*/ 923184 w 3767984"/>
                  <a:gd name="connsiteY63" fmla="*/ 1862667 h 3937000"/>
                  <a:gd name="connsiteX64" fmla="*/ 914717 w 3767984"/>
                  <a:gd name="connsiteY64" fmla="*/ 1600200 h 3937000"/>
                  <a:gd name="connsiteX65" fmla="*/ 906250 w 3767984"/>
                  <a:gd name="connsiteY65" fmla="*/ 1574800 h 3937000"/>
                  <a:gd name="connsiteX66" fmla="*/ 897784 w 3767984"/>
                  <a:gd name="connsiteY66" fmla="*/ 1464734 h 3937000"/>
                  <a:gd name="connsiteX67" fmla="*/ 889317 w 3767984"/>
                  <a:gd name="connsiteY67" fmla="*/ 1397000 h 3937000"/>
                  <a:gd name="connsiteX68" fmla="*/ 880850 w 3767984"/>
                  <a:gd name="connsiteY68" fmla="*/ 1312334 h 3937000"/>
                  <a:gd name="connsiteX69" fmla="*/ 872384 w 3767984"/>
                  <a:gd name="connsiteY69" fmla="*/ 1278467 h 3937000"/>
                  <a:gd name="connsiteX70" fmla="*/ 863917 w 3767984"/>
                  <a:gd name="connsiteY70" fmla="*/ 1210734 h 3937000"/>
                  <a:gd name="connsiteX71" fmla="*/ 855450 w 3767984"/>
                  <a:gd name="connsiteY71" fmla="*/ 1151467 h 3937000"/>
                  <a:gd name="connsiteX72" fmla="*/ 838517 w 3767984"/>
                  <a:gd name="connsiteY72" fmla="*/ 711200 h 3937000"/>
                  <a:gd name="connsiteX73" fmla="*/ 846984 w 3767984"/>
                  <a:gd name="connsiteY73" fmla="*/ 313267 h 3937000"/>
                  <a:gd name="connsiteX74" fmla="*/ 863917 w 3767984"/>
                  <a:gd name="connsiteY74" fmla="*/ 211667 h 3937000"/>
                  <a:gd name="connsiteX75" fmla="*/ 880850 w 3767984"/>
                  <a:gd name="connsiteY75" fmla="*/ 186267 h 3937000"/>
                  <a:gd name="connsiteX76" fmla="*/ 965517 w 3767984"/>
                  <a:gd name="connsiteY76" fmla="*/ 118534 h 3937000"/>
                  <a:gd name="connsiteX77" fmla="*/ 1016317 w 3767984"/>
                  <a:gd name="connsiteY77" fmla="*/ 93134 h 3937000"/>
                  <a:gd name="connsiteX78" fmla="*/ 1067117 w 3767984"/>
                  <a:gd name="connsiteY78" fmla="*/ 101600 h 3937000"/>
                  <a:gd name="connsiteX79" fmla="*/ 1185650 w 3767984"/>
                  <a:gd name="connsiteY79" fmla="*/ 135467 h 3937000"/>
                  <a:gd name="connsiteX80" fmla="*/ 1244917 w 3767984"/>
                  <a:gd name="connsiteY80" fmla="*/ 160867 h 3937000"/>
                  <a:gd name="connsiteX81" fmla="*/ 1270317 w 3767984"/>
                  <a:gd name="connsiteY81" fmla="*/ 177800 h 3937000"/>
                  <a:gd name="connsiteX82" fmla="*/ 1304184 w 3767984"/>
                  <a:gd name="connsiteY82" fmla="*/ 211667 h 3937000"/>
                  <a:gd name="connsiteX83" fmla="*/ 1354984 w 3767984"/>
                  <a:gd name="connsiteY83" fmla="*/ 279400 h 3937000"/>
                  <a:gd name="connsiteX84" fmla="*/ 1363450 w 3767984"/>
                  <a:gd name="connsiteY84" fmla="*/ 304800 h 3937000"/>
                  <a:gd name="connsiteX85" fmla="*/ 1380384 w 3767984"/>
                  <a:gd name="connsiteY85" fmla="*/ 381000 h 3937000"/>
                  <a:gd name="connsiteX86" fmla="*/ 1388850 w 3767984"/>
                  <a:gd name="connsiteY86" fmla="*/ 448734 h 3937000"/>
                  <a:gd name="connsiteX87" fmla="*/ 1397317 w 3767984"/>
                  <a:gd name="connsiteY87" fmla="*/ 491067 h 3937000"/>
                  <a:gd name="connsiteX88" fmla="*/ 1405784 w 3767984"/>
                  <a:gd name="connsiteY88" fmla="*/ 550334 h 3937000"/>
                  <a:gd name="connsiteX89" fmla="*/ 1414250 w 3767984"/>
                  <a:gd name="connsiteY89" fmla="*/ 584200 h 3937000"/>
                  <a:gd name="connsiteX90" fmla="*/ 1431184 w 3767984"/>
                  <a:gd name="connsiteY90" fmla="*/ 677334 h 3937000"/>
                  <a:gd name="connsiteX91" fmla="*/ 1448117 w 3767984"/>
                  <a:gd name="connsiteY91" fmla="*/ 804334 h 3937000"/>
                  <a:gd name="connsiteX92" fmla="*/ 1456584 w 3767984"/>
                  <a:gd name="connsiteY92" fmla="*/ 829734 h 3937000"/>
                  <a:gd name="connsiteX93" fmla="*/ 1465050 w 3767984"/>
                  <a:gd name="connsiteY93" fmla="*/ 948267 h 3937000"/>
                  <a:gd name="connsiteX94" fmla="*/ 1481984 w 3767984"/>
                  <a:gd name="connsiteY94" fmla="*/ 1651000 h 3937000"/>
                  <a:gd name="connsiteX95" fmla="*/ 1490450 w 3767984"/>
                  <a:gd name="connsiteY95" fmla="*/ 1820334 h 3937000"/>
                  <a:gd name="connsiteX96" fmla="*/ 1507384 w 3767984"/>
                  <a:gd name="connsiteY96" fmla="*/ 2167467 h 3937000"/>
                  <a:gd name="connsiteX97" fmla="*/ 1515850 w 3767984"/>
                  <a:gd name="connsiteY97" fmla="*/ 2209800 h 3937000"/>
                  <a:gd name="connsiteX98" fmla="*/ 1541250 w 3767984"/>
                  <a:gd name="connsiteY98" fmla="*/ 2159000 h 3937000"/>
                  <a:gd name="connsiteX99" fmla="*/ 1558184 w 3767984"/>
                  <a:gd name="connsiteY99" fmla="*/ 2133600 h 3937000"/>
                  <a:gd name="connsiteX100" fmla="*/ 1583584 w 3767984"/>
                  <a:gd name="connsiteY100" fmla="*/ 2082800 h 3937000"/>
                  <a:gd name="connsiteX101" fmla="*/ 1592050 w 3767984"/>
                  <a:gd name="connsiteY101" fmla="*/ 2057400 h 3937000"/>
                  <a:gd name="connsiteX102" fmla="*/ 1608984 w 3767984"/>
                  <a:gd name="connsiteY102" fmla="*/ 2023534 h 3937000"/>
                  <a:gd name="connsiteX103" fmla="*/ 1634384 w 3767984"/>
                  <a:gd name="connsiteY103" fmla="*/ 1921934 h 3937000"/>
                  <a:gd name="connsiteX104" fmla="*/ 1651317 w 3767984"/>
                  <a:gd name="connsiteY104" fmla="*/ 1896534 h 3937000"/>
                  <a:gd name="connsiteX105" fmla="*/ 1659784 w 3767984"/>
                  <a:gd name="connsiteY105" fmla="*/ 1845734 h 3937000"/>
                  <a:gd name="connsiteX106" fmla="*/ 1668250 w 3767984"/>
                  <a:gd name="connsiteY106" fmla="*/ 1820334 h 3937000"/>
                  <a:gd name="connsiteX107" fmla="*/ 1676717 w 3767984"/>
                  <a:gd name="connsiteY107" fmla="*/ 1769534 h 3937000"/>
                  <a:gd name="connsiteX108" fmla="*/ 1685184 w 3767984"/>
                  <a:gd name="connsiteY108" fmla="*/ 1744134 h 3937000"/>
                  <a:gd name="connsiteX109" fmla="*/ 1693650 w 3767984"/>
                  <a:gd name="connsiteY109" fmla="*/ 1710267 h 3937000"/>
                  <a:gd name="connsiteX110" fmla="*/ 1702117 w 3767984"/>
                  <a:gd name="connsiteY110" fmla="*/ 1634067 h 3937000"/>
                  <a:gd name="connsiteX111" fmla="*/ 1719050 w 3767984"/>
                  <a:gd name="connsiteY111" fmla="*/ 1456267 h 3937000"/>
                  <a:gd name="connsiteX112" fmla="*/ 1727517 w 3767984"/>
                  <a:gd name="connsiteY112" fmla="*/ 1422400 h 3937000"/>
                  <a:gd name="connsiteX113" fmla="*/ 1719050 w 3767984"/>
                  <a:gd name="connsiteY113" fmla="*/ 1032934 h 3937000"/>
                  <a:gd name="connsiteX114" fmla="*/ 1702117 w 3767984"/>
                  <a:gd name="connsiteY114" fmla="*/ 939800 h 3937000"/>
                  <a:gd name="connsiteX115" fmla="*/ 1685184 w 3767984"/>
                  <a:gd name="connsiteY115" fmla="*/ 872067 h 3937000"/>
                  <a:gd name="connsiteX116" fmla="*/ 1668250 w 3767984"/>
                  <a:gd name="connsiteY116" fmla="*/ 821267 h 3937000"/>
                  <a:gd name="connsiteX117" fmla="*/ 1642850 w 3767984"/>
                  <a:gd name="connsiteY117" fmla="*/ 711200 h 3937000"/>
                  <a:gd name="connsiteX118" fmla="*/ 1634384 w 3767984"/>
                  <a:gd name="connsiteY118" fmla="*/ 643467 h 3937000"/>
                  <a:gd name="connsiteX119" fmla="*/ 1617450 w 3767984"/>
                  <a:gd name="connsiteY119" fmla="*/ 584200 h 3937000"/>
                  <a:gd name="connsiteX120" fmla="*/ 1608984 w 3767984"/>
                  <a:gd name="connsiteY120" fmla="*/ 533400 h 3937000"/>
                  <a:gd name="connsiteX121" fmla="*/ 1600517 w 3767984"/>
                  <a:gd name="connsiteY121" fmla="*/ 508000 h 3937000"/>
                  <a:gd name="connsiteX122" fmla="*/ 1583584 w 3767984"/>
                  <a:gd name="connsiteY122" fmla="*/ 296334 h 3937000"/>
                  <a:gd name="connsiteX123" fmla="*/ 1592050 w 3767984"/>
                  <a:gd name="connsiteY123" fmla="*/ 135467 h 3937000"/>
                  <a:gd name="connsiteX124" fmla="*/ 1608984 w 3767984"/>
                  <a:gd name="connsiteY124" fmla="*/ 118534 h 3937000"/>
                  <a:gd name="connsiteX125" fmla="*/ 1659784 w 3767984"/>
                  <a:gd name="connsiteY125" fmla="*/ 59267 h 3937000"/>
                  <a:gd name="connsiteX126" fmla="*/ 1702117 w 3767984"/>
                  <a:gd name="connsiteY126" fmla="*/ 25400 h 3937000"/>
                  <a:gd name="connsiteX127" fmla="*/ 1837584 w 3767984"/>
                  <a:gd name="connsiteY127" fmla="*/ 33867 h 3937000"/>
                  <a:gd name="connsiteX128" fmla="*/ 1871450 w 3767984"/>
                  <a:gd name="connsiteY128" fmla="*/ 42334 h 3937000"/>
                  <a:gd name="connsiteX129" fmla="*/ 1913784 w 3767984"/>
                  <a:gd name="connsiteY129" fmla="*/ 76200 h 3937000"/>
                  <a:gd name="connsiteX130" fmla="*/ 1939184 w 3767984"/>
                  <a:gd name="connsiteY130" fmla="*/ 93134 h 3937000"/>
                  <a:gd name="connsiteX131" fmla="*/ 1964584 w 3767984"/>
                  <a:gd name="connsiteY131" fmla="*/ 118534 h 3937000"/>
                  <a:gd name="connsiteX132" fmla="*/ 2032317 w 3767984"/>
                  <a:gd name="connsiteY132" fmla="*/ 169334 h 3937000"/>
                  <a:gd name="connsiteX133" fmla="*/ 2066184 w 3767984"/>
                  <a:gd name="connsiteY133" fmla="*/ 220134 h 3937000"/>
                  <a:gd name="connsiteX134" fmla="*/ 2083117 w 3767984"/>
                  <a:gd name="connsiteY134" fmla="*/ 254000 h 3937000"/>
                  <a:gd name="connsiteX135" fmla="*/ 2091584 w 3767984"/>
                  <a:gd name="connsiteY135" fmla="*/ 279400 h 3937000"/>
                  <a:gd name="connsiteX136" fmla="*/ 2108517 w 3767984"/>
                  <a:gd name="connsiteY136" fmla="*/ 304800 h 3937000"/>
                  <a:gd name="connsiteX137" fmla="*/ 2125450 w 3767984"/>
                  <a:gd name="connsiteY137" fmla="*/ 355600 h 3937000"/>
                  <a:gd name="connsiteX138" fmla="*/ 2133917 w 3767984"/>
                  <a:gd name="connsiteY138" fmla="*/ 381000 h 3937000"/>
                  <a:gd name="connsiteX139" fmla="*/ 2142384 w 3767984"/>
                  <a:gd name="connsiteY139" fmla="*/ 406400 h 3937000"/>
                  <a:gd name="connsiteX140" fmla="*/ 2159317 w 3767984"/>
                  <a:gd name="connsiteY140" fmla="*/ 423334 h 3937000"/>
                  <a:gd name="connsiteX141" fmla="*/ 2176250 w 3767984"/>
                  <a:gd name="connsiteY141" fmla="*/ 491067 h 3937000"/>
                  <a:gd name="connsiteX142" fmla="*/ 2193184 w 3767984"/>
                  <a:gd name="connsiteY142" fmla="*/ 541867 h 3937000"/>
                  <a:gd name="connsiteX143" fmla="*/ 2210117 w 3767984"/>
                  <a:gd name="connsiteY143" fmla="*/ 592667 h 3937000"/>
                  <a:gd name="connsiteX144" fmla="*/ 2218584 w 3767984"/>
                  <a:gd name="connsiteY144" fmla="*/ 618067 h 3937000"/>
                  <a:gd name="connsiteX145" fmla="*/ 2227050 w 3767984"/>
                  <a:gd name="connsiteY145" fmla="*/ 651934 h 3937000"/>
                  <a:gd name="connsiteX146" fmla="*/ 2235517 w 3767984"/>
                  <a:gd name="connsiteY146" fmla="*/ 694267 h 3937000"/>
                  <a:gd name="connsiteX147" fmla="*/ 2243984 w 3767984"/>
                  <a:gd name="connsiteY147" fmla="*/ 719667 h 3937000"/>
                  <a:gd name="connsiteX148" fmla="*/ 2252450 w 3767984"/>
                  <a:gd name="connsiteY148" fmla="*/ 804334 h 3937000"/>
                  <a:gd name="connsiteX149" fmla="*/ 2260917 w 3767984"/>
                  <a:gd name="connsiteY149" fmla="*/ 838200 h 3937000"/>
                  <a:gd name="connsiteX150" fmla="*/ 2269384 w 3767984"/>
                  <a:gd name="connsiteY150" fmla="*/ 880534 h 3937000"/>
                  <a:gd name="connsiteX151" fmla="*/ 2277850 w 3767984"/>
                  <a:gd name="connsiteY151" fmla="*/ 965200 h 3937000"/>
                  <a:gd name="connsiteX152" fmla="*/ 2294784 w 3767984"/>
                  <a:gd name="connsiteY152" fmla="*/ 1320800 h 3937000"/>
                  <a:gd name="connsiteX153" fmla="*/ 2286317 w 3767984"/>
                  <a:gd name="connsiteY153" fmla="*/ 1701800 h 3937000"/>
                  <a:gd name="connsiteX154" fmla="*/ 2277850 w 3767984"/>
                  <a:gd name="connsiteY154" fmla="*/ 1761067 h 3937000"/>
                  <a:gd name="connsiteX155" fmla="*/ 2243984 w 3767984"/>
                  <a:gd name="connsiteY155" fmla="*/ 1947334 h 3937000"/>
                  <a:gd name="connsiteX156" fmla="*/ 2235517 w 3767984"/>
                  <a:gd name="connsiteY156" fmla="*/ 2048934 h 3937000"/>
                  <a:gd name="connsiteX157" fmla="*/ 2227050 w 3767984"/>
                  <a:gd name="connsiteY157" fmla="*/ 2074334 h 3937000"/>
                  <a:gd name="connsiteX158" fmla="*/ 2218584 w 3767984"/>
                  <a:gd name="connsiteY158" fmla="*/ 2125134 h 3937000"/>
                  <a:gd name="connsiteX159" fmla="*/ 2201650 w 3767984"/>
                  <a:gd name="connsiteY159" fmla="*/ 2260600 h 3937000"/>
                  <a:gd name="connsiteX160" fmla="*/ 2193184 w 3767984"/>
                  <a:gd name="connsiteY160" fmla="*/ 2235200 h 3937000"/>
                  <a:gd name="connsiteX161" fmla="*/ 2218584 w 3767984"/>
                  <a:gd name="connsiteY161" fmla="*/ 2142067 h 3937000"/>
                  <a:gd name="connsiteX162" fmla="*/ 2235517 w 3767984"/>
                  <a:gd name="connsiteY162" fmla="*/ 2116667 h 3937000"/>
                  <a:gd name="connsiteX163" fmla="*/ 2252450 w 3767984"/>
                  <a:gd name="connsiteY163" fmla="*/ 2065867 h 3937000"/>
                  <a:gd name="connsiteX164" fmla="*/ 2286317 w 3767984"/>
                  <a:gd name="connsiteY164" fmla="*/ 2023534 h 3937000"/>
                  <a:gd name="connsiteX165" fmla="*/ 2311717 w 3767984"/>
                  <a:gd name="connsiteY165" fmla="*/ 1981200 h 3937000"/>
                  <a:gd name="connsiteX166" fmla="*/ 2337117 w 3767984"/>
                  <a:gd name="connsiteY166" fmla="*/ 1905000 h 3937000"/>
                  <a:gd name="connsiteX167" fmla="*/ 2345584 w 3767984"/>
                  <a:gd name="connsiteY167" fmla="*/ 1879600 h 3937000"/>
                  <a:gd name="connsiteX168" fmla="*/ 2362517 w 3767984"/>
                  <a:gd name="connsiteY168" fmla="*/ 1803400 h 3937000"/>
                  <a:gd name="connsiteX169" fmla="*/ 2370984 w 3767984"/>
                  <a:gd name="connsiteY169" fmla="*/ 1778000 h 3937000"/>
                  <a:gd name="connsiteX170" fmla="*/ 2379450 w 3767984"/>
                  <a:gd name="connsiteY170" fmla="*/ 1718734 h 3937000"/>
                  <a:gd name="connsiteX171" fmla="*/ 2404850 w 3767984"/>
                  <a:gd name="connsiteY171" fmla="*/ 1447800 h 3937000"/>
                  <a:gd name="connsiteX172" fmla="*/ 2413317 w 3767984"/>
                  <a:gd name="connsiteY172" fmla="*/ 1210734 h 3937000"/>
                  <a:gd name="connsiteX173" fmla="*/ 2421784 w 3767984"/>
                  <a:gd name="connsiteY173" fmla="*/ 1159934 h 3937000"/>
                  <a:gd name="connsiteX174" fmla="*/ 2430250 w 3767984"/>
                  <a:gd name="connsiteY174" fmla="*/ 1100667 h 3937000"/>
                  <a:gd name="connsiteX175" fmla="*/ 2447184 w 3767984"/>
                  <a:gd name="connsiteY175" fmla="*/ 889000 h 3937000"/>
                  <a:gd name="connsiteX176" fmla="*/ 2455650 w 3767984"/>
                  <a:gd name="connsiteY176" fmla="*/ 855134 h 3937000"/>
                  <a:gd name="connsiteX177" fmla="*/ 2464117 w 3767984"/>
                  <a:gd name="connsiteY177" fmla="*/ 643467 h 3937000"/>
                  <a:gd name="connsiteX178" fmla="*/ 2481050 w 3767984"/>
                  <a:gd name="connsiteY178" fmla="*/ 220134 h 3937000"/>
                  <a:gd name="connsiteX179" fmla="*/ 2506450 w 3767984"/>
                  <a:gd name="connsiteY179" fmla="*/ 50800 h 3937000"/>
                  <a:gd name="connsiteX180" fmla="*/ 2514917 w 3767984"/>
                  <a:gd name="connsiteY180" fmla="*/ 25400 h 3937000"/>
                  <a:gd name="connsiteX181" fmla="*/ 2540317 w 3767984"/>
                  <a:gd name="connsiteY181" fmla="*/ 0 h 3937000"/>
                  <a:gd name="connsiteX182" fmla="*/ 2658850 w 3767984"/>
                  <a:gd name="connsiteY182" fmla="*/ 8467 h 3937000"/>
                  <a:gd name="connsiteX183" fmla="*/ 2709650 w 3767984"/>
                  <a:gd name="connsiteY183" fmla="*/ 33867 h 3937000"/>
                  <a:gd name="connsiteX184" fmla="*/ 2760450 w 3767984"/>
                  <a:gd name="connsiteY184" fmla="*/ 50800 h 3937000"/>
                  <a:gd name="connsiteX185" fmla="*/ 2836650 w 3767984"/>
                  <a:gd name="connsiteY185" fmla="*/ 93134 h 3937000"/>
                  <a:gd name="connsiteX186" fmla="*/ 2862050 w 3767984"/>
                  <a:gd name="connsiteY186" fmla="*/ 110067 h 3937000"/>
                  <a:gd name="connsiteX187" fmla="*/ 2878984 w 3767984"/>
                  <a:gd name="connsiteY187" fmla="*/ 135467 h 3937000"/>
                  <a:gd name="connsiteX188" fmla="*/ 2904384 w 3767984"/>
                  <a:gd name="connsiteY188" fmla="*/ 152400 h 3937000"/>
                  <a:gd name="connsiteX189" fmla="*/ 2938250 w 3767984"/>
                  <a:gd name="connsiteY189" fmla="*/ 203200 h 3937000"/>
                  <a:gd name="connsiteX190" fmla="*/ 2955184 w 3767984"/>
                  <a:gd name="connsiteY190" fmla="*/ 220134 h 3937000"/>
                  <a:gd name="connsiteX191" fmla="*/ 2963650 w 3767984"/>
                  <a:gd name="connsiteY191" fmla="*/ 245534 h 3937000"/>
                  <a:gd name="connsiteX192" fmla="*/ 2980584 w 3767984"/>
                  <a:gd name="connsiteY192" fmla="*/ 304800 h 3937000"/>
                  <a:gd name="connsiteX193" fmla="*/ 2997517 w 3767984"/>
                  <a:gd name="connsiteY193" fmla="*/ 338667 h 3937000"/>
                  <a:gd name="connsiteX194" fmla="*/ 3014450 w 3767984"/>
                  <a:gd name="connsiteY194" fmla="*/ 465667 h 3937000"/>
                  <a:gd name="connsiteX195" fmla="*/ 3031384 w 3767984"/>
                  <a:gd name="connsiteY195" fmla="*/ 643467 h 3937000"/>
                  <a:gd name="connsiteX196" fmla="*/ 3022917 w 3767984"/>
                  <a:gd name="connsiteY196" fmla="*/ 1109134 h 3937000"/>
                  <a:gd name="connsiteX197" fmla="*/ 3014450 w 3767984"/>
                  <a:gd name="connsiteY197" fmla="*/ 1143000 h 3937000"/>
                  <a:gd name="connsiteX198" fmla="*/ 3005984 w 3767984"/>
                  <a:gd name="connsiteY198" fmla="*/ 1185334 h 3937000"/>
                  <a:gd name="connsiteX199" fmla="*/ 2997517 w 3767984"/>
                  <a:gd name="connsiteY199" fmla="*/ 1219200 h 3937000"/>
                  <a:gd name="connsiteX200" fmla="*/ 2989050 w 3767984"/>
                  <a:gd name="connsiteY200" fmla="*/ 1261534 h 3937000"/>
                  <a:gd name="connsiteX201" fmla="*/ 2972117 w 3767984"/>
                  <a:gd name="connsiteY201" fmla="*/ 1312334 h 3937000"/>
                  <a:gd name="connsiteX202" fmla="*/ 2955184 w 3767984"/>
                  <a:gd name="connsiteY202" fmla="*/ 1371600 h 3937000"/>
                  <a:gd name="connsiteX203" fmla="*/ 2938250 w 3767984"/>
                  <a:gd name="connsiteY203" fmla="*/ 1430867 h 3937000"/>
                  <a:gd name="connsiteX204" fmla="*/ 2912850 w 3767984"/>
                  <a:gd name="connsiteY204" fmla="*/ 1532467 h 3937000"/>
                  <a:gd name="connsiteX205" fmla="*/ 2895917 w 3767984"/>
                  <a:gd name="connsiteY205" fmla="*/ 1600200 h 3937000"/>
                  <a:gd name="connsiteX206" fmla="*/ 2878984 w 3767984"/>
                  <a:gd name="connsiteY206" fmla="*/ 1693334 h 3937000"/>
                  <a:gd name="connsiteX207" fmla="*/ 2862050 w 3767984"/>
                  <a:gd name="connsiteY207" fmla="*/ 1761067 h 3937000"/>
                  <a:gd name="connsiteX208" fmla="*/ 2845117 w 3767984"/>
                  <a:gd name="connsiteY208" fmla="*/ 1803400 h 3937000"/>
                  <a:gd name="connsiteX209" fmla="*/ 2836650 w 3767984"/>
                  <a:gd name="connsiteY209" fmla="*/ 1845734 h 3937000"/>
                  <a:gd name="connsiteX210" fmla="*/ 2828184 w 3767984"/>
                  <a:gd name="connsiteY210" fmla="*/ 1879600 h 3937000"/>
                  <a:gd name="connsiteX211" fmla="*/ 2819717 w 3767984"/>
                  <a:gd name="connsiteY211" fmla="*/ 1972734 h 3937000"/>
                  <a:gd name="connsiteX212" fmla="*/ 2802784 w 3767984"/>
                  <a:gd name="connsiteY212" fmla="*/ 2032000 h 3937000"/>
                  <a:gd name="connsiteX213" fmla="*/ 2785850 w 3767984"/>
                  <a:gd name="connsiteY213" fmla="*/ 2099734 h 3937000"/>
                  <a:gd name="connsiteX214" fmla="*/ 2777384 w 3767984"/>
                  <a:gd name="connsiteY214" fmla="*/ 2133600 h 3937000"/>
                  <a:gd name="connsiteX215" fmla="*/ 2768917 w 3767984"/>
                  <a:gd name="connsiteY215" fmla="*/ 2201334 h 3937000"/>
                  <a:gd name="connsiteX216" fmla="*/ 2760450 w 3767984"/>
                  <a:gd name="connsiteY216" fmla="*/ 2302934 h 3937000"/>
                  <a:gd name="connsiteX217" fmla="*/ 2751984 w 3767984"/>
                  <a:gd name="connsiteY217" fmla="*/ 2328334 h 3937000"/>
                  <a:gd name="connsiteX218" fmla="*/ 2777384 w 3767984"/>
                  <a:gd name="connsiteY218" fmla="*/ 2319867 h 3937000"/>
                  <a:gd name="connsiteX219" fmla="*/ 2802784 w 3767984"/>
                  <a:gd name="connsiteY219" fmla="*/ 2269067 h 3937000"/>
                  <a:gd name="connsiteX220" fmla="*/ 2828184 w 3767984"/>
                  <a:gd name="connsiteY220" fmla="*/ 2226734 h 3937000"/>
                  <a:gd name="connsiteX221" fmla="*/ 2853584 w 3767984"/>
                  <a:gd name="connsiteY221" fmla="*/ 2184400 h 3937000"/>
                  <a:gd name="connsiteX222" fmla="*/ 2862050 w 3767984"/>
                  <a:gd name="connsiteY222" fmla="*/ 2159000 h 3937000"/>
                  <a:gd name="connsiteX223" fmla="*/ 2878984 w 3767984"/>
                  <a:gd name="connsiteY223" fmla="*/ 2133600 h 3937000"/>
                  <a:gd name="connsiteX224" fmla="*/ 2887450 w 3767984"/>
                  <a:gd name="connsiteY224" fmla="*/ 2108200 h 3937000"/>
                  <a:gd name="connsiteX225" fmla="*/ 2904384 w 3767984"/>
                  <a:gd name="connsiteY225" fmla="*/ 2091267 h 3937000"/>
                  <a:gd name="connsiteX226" fmla="*/ 2912850 w 3767984"/>
                  <a:gd name="connsiteY226" fmla="*/ 2048934 h 3937000"/>
                  <a:gd name="connsiteX227" fmla="*/ 2929784 w 3767984"/>
                  <a:gd name="connsiteY227" fmla="*/ 1998134 h 3937000"/>
                  <a:gd name="connsiteX228" fmla="*/ 2938250 w 3767984"/>
                  <a:gd name="connsiteY228" fmla="*/ 1972734 h 3937000"/>
                  <a:gd name="connsiteX229" fmla="*/ 2955184 w 3767984"/>
                  <a:gd name="connsiteY229" fmla="*/ 1947334 h 3937000"/>
                  <a:gd name="connsiteX230" fmla="*/ 2963650 w 3767984"/>
                  <a:gd name="connsiteY230" fmla="*/ 1896534 h 3937000"/>
                  <a:gd name="connsiteX231" fmla="*/ 2980584 w 3767984"/>
                  <a:gd name="connsiteY231" fmla="*/ 1871134 h 3937000"/>
                  <a:gd name="connsiteX232" fmla="*/ 2997517 w 3767984"/>
                  <a:gd name="connsiteY232" fmla="*/ 1803400 h 3937000"/>
                  <a:gd name="connsiteX233" fmla="*/ 3014450 w 3767984"/>
                  <a:gd name="connsiteY233" fmla="*/ 1752600 h 3937000"/>
                  <a:gd name="connsiteX234" fmla="*/ 3022917 w 3767984"/>
                  <a:gd name="connsiteY234" fmla="*/ 1727200 h 3937000"/>
                  <a:gd name="connsiteX235" fmla="*/ 3039850 w 3767984"/>
                  <a:gd name="connsiteY235" fmla="*/ 1693334 h 3937000"/>
                  <a:gd name="connsiteX236" fmla="*/ 3056784 w 3767984"/>
                  <a:gd name="connsiteY236" fmla="*/ 1625600 h 3937000"/>
                  <a:gd name="connsiteX237" fmla="*/ 3073717 w 3767984"/>
                  <a:gd name="connsiteY237" fmla="*/ 1574800 h 3937000"/>
                  <a:gd name="connsiteX238" fmla="*/ 3082184 w 3767984"/>
                  <a:gd name="connsiteY238" fmla="*/ 1524000 h 3937000"/>
                  <a:gd name="connsiteX239" fmla="*/ 3099117 w 3767984"/>
                  <a:gd name="connsiteY239" fmla="*/ 1498600 h 3937000"/>
                  <a:gd name="connsiteX240" fmla="*/ 3116050 w 3767984"/>
                  <a:gd name="connsiteY240" fmla="*/ 1439334 h 3937000"/>
                  <a:gd name="connsiteX241" fmla="*/ 3124517 w 3767984"/>
                  <a:gd name="connsiteY241" fmla="*/ 1413934 h 3937000"/>
                  <a:gd name="connsiteX242" fmla="*/ 3141450 w 3767984"/>
                  <a:gd name="connsiteY242" fmla="*/ 1346200 h 3937000"/>
                  <a:gd name="connsiteX243" fmla="*/ 3158384 w 3767984"/>
                  <a:gd name="connsiteY243" fmla="*/ 1320800 h 3937000"/>
                  <a:gd name="connsiteX244" fmla="*/ 3192250 w 3767984"/>
                  <a:gd name="connsiteY244" fmla="*/ 1227667 h 3937000"/>
                  <a:gd name="connsiteX245" fmla="*/ 3200717 w 3767984"/>
                  <a:gd name="connsiteY245" fmla="*/ 1185334 h 3937000"/>
                  <a:gd name="connsiteX246" fmla="*/ 3217650 w 3767984"/>
                  <a:gd name="connsiteY246" fmla="*/ 1151467 h 3937000"/>
                  <a:gd name="connsiteX247" fmla="*/ 3226117 w 3767984"/>
                  <a:gd name="connsiteY247" fmla="*/ 1100667 h 3937000"/>
                  <a:gd name="connsiteX248" fmla="*/ 3243050 w 3767984"/>
                  <a:gd name="connsiteY248" fmla="*/ 1075267 h 3937000"/>
                  <a:gd name="connsiteX249" fmla="*/ 3276917 w 3767984"/>
                  <a:gd name="connsiteY249" fmla="*/ 1016000 h 3937000"/>
                  <a:gd name="connsiteX250" fmla="*/ 3285384 w 3767984"/>
                  <a:gd name="connsiteY250" fmla="*/ 990600 h 3937000"/>
                  <a:gd name="connsiteX251" fmla="*/ 3319250 w 3767984"/>
                  <a:gd name="connsiteY251" fmla="*/ 939800 h 3937000"/>
                  <a:gd name="connsiteX252" fmla="*/ 3353117 w 3767984"/>
                  <a:gd name="connsiteY252" fmla="*/ 880534 h 3937000"/>
                  <a:gd name="connsiteX253" fmla="*/ 3370050 w 3767984"/>
                  <a:gd name="connsiteY253" fmla="*/ 846667 h 3937000"/>
                  <a:gd name="connsiteX254" fmla="*/ 3403917 w 3767984"/>
                  <a:gd name="connsiteY254" fmla="*/ 812800 h 3937000"/>
                  <a:gd name="connsiteX255" fmla="*/ 3420850 w 3767984"/>
                  <a:gd name="connsiteY255" fmla="*/ 787400 h 3937000"/>
                  <a:gd name="connsiteX256" fmla="*/ 3454717 w 3767984"/>
                  <a:gd name="connsiteY256" fmla="*/ 778934 h 3937000"/>
                  <a:gd name="connsiteX257" fmla="*/ 3480117 w 3767984"/>
                  <a:gd name="connsiteY257" fmla="*/ 762000 h 3937000"/>
                  <a:gd name="connsiteX258" fmla="*/ 3522450 w 3767984"/>
                  <a:gd name="connsiteY258" fmla="*/ 753534 h 3937000"/>
                  <a:gd name="connsiteX259" fmla="*/ 3547850 w 3767984"/>
                  <a:gd name="connsiteY259" fmla="*/ 745067 h 3937000"/>
                  <a:gd name="connsiteX260" fmla="*/ 3590184 w 3767984"/>
                  <a:gd name="connsiteY260" fmla="*/ 753534 h 3937000"/>
                  <a:gd name="connsiteX261" fmla="*/ 3632517 w 3767984"/>
                  <a:gd name="connsiteY261" fmla="*/ 795867 h 3937000"/>
                  <a:gd name="connsiteX262" fmla="*/ 3657917 w 3767984"/>
                  <a:gd name="connsiteY262" fmla="*/ 812800 h 3937000"/>
                  <a:gd name="connsiteX263" fmla="*/ 3666384 w 3767984"/>
                  <a:gd name="connsiteY263" fmla="*/ 838200 h 3937000"/>
                  <a:gd name="connsiteX264" fmla="*/ 3708717 w 3767984"/>
                  <a:gd name="connsiteY264" fmla="*/ 889000 h 3937000"/>
                  <a:gd name="connsiteX265" fmla="*/ 3717184 w 3767984"/>
                  <a:gd name="connsiteY265" fmla="*/ 914400 h 3937000"/>
                  <a:gd name="connsiteX266" fmla="*/ 3751050 w 3767984"/>
                  <a:gd name="connsiteY266" fmla="*/ 965200 h 3937000"/>
                  <a:gd name="connsiteX267" fmla="*/ 3759517 w 3767984"/>
                  <a:gd name="connsiteY267" fmla="*/ 1041400 h 3937000"/>
                  <a:gd name="connsiteX268" fmla="*/ 3767984 w 3767984"/>
                  <a:gd name="connsiteY268" fmla="*/ 1109134 h 3937000"/>
                  <a:gd name="connsiteX269" fmla="*/ 3759517 w 3767984"/>
                  <a:gd name="connsiteY269" fmla="*/ 1532467 h 3937000"/>
                  <a:gd name="connsiteX270" fmla="*/ 3734117 w 3767984"/>
                  <a:gd name="connsiteY270" fmla="*/ 1667934 h 3937000"/>
                  <a:gd name="connsiteX271" fmla="*/ 3725650 w 3767984"/>
                  <a:gd name="connsiteY271" fmla="*/ 1710267 h 3937000"/>
                  <a:gd name="connsiteX272" fmla="*/ 3700250 w 3767984"/>
                  <a:gd name="connsiteY272" fmla="*/ 1769534 h 3937000"/>
                  <a:gd name="connsiteX273" fmla="*/ 3683317 w 3767984"/>
                  <a:gd name="connsiteY273" fmla="*/ 1820334 h 3937000"/>
                  <a:gd name="connsiteX274" fmla="*/ 3674850 w 3767984"/>
                  <a:gd name="connsiteY274" fmla="*/ 1845734 h 3937000"/>
                  <a:gd name="connsiteX275" fmla="*/ 3657917 w 3767984"/>
                  <a:gd name="connsiteY275" fmla="*/ 1879600 h 3937000"/>
                  <a:gd name="connsiteX276" fmla="*/ 3640984 w 3767984"/>
                  <a:gd name="connsiteY276" fmla="*/ 1938867 h 3937000"/>
                  <a:gd name="connsiteX277" fmla="*/ 3624050 w 3767984"/>
                  <a:gd name="connsiteY277" fmla="*/ 1972734 h 3937000"/>
                  <a:gd name="connsiteX278" fmla="*/ 3590184 w 3767984"/>
                  <a:gd name="connsiteY278" fmla="*/ 2057400 h 3937000"/>
                  <a:gd name="connsiteX279" fmla="*/ 3581717 w 3767984"/>
                  <a:gd name="connsiteY279" fmla="*/ 2108200 h 3937000"/>
                  <a:gd name="connsiteX280" fmla="*/ 3564784 w 3767984"/>
                  <a:gd name="connsiteY280" fmla="*/ 2133600 h 3937000"/>
                  <a:gd name="connsiteX281" fmla="*/ 3556317 w 3767984"/>
                  <a:gd name="connsiteY281" fmla="*/ 2175934 h 3937000"/>
                  <a:gd name="connsiteX282" fmla="*/ 3522450 w 3767984"/>
                  <a:gd name="connsiteY282" fmla="*/ 2252134 h 3937000"/>
                  <a:gd name="connsiteX283" fmla="*/ 3505517 w 3767984"/>
                  <a:gd name="connsiteY283" fmla="*/ 2319867 h 3937000"/>
                  <a:gd name="connsiteX284" fmla="*/ 3488584 w 3767984"/>
                  <a:gd name="connsiteY284" fmla="*/ 2353734 h 3937000"/>
                  <a:gd name="connsiteX285" fmla="*/ 3480117 w 3767984"/>
                  <a:gd name="connsiteY285" fmla="*/ 2387600 h 3937000"/>
                  <a:gd name="connsiteX286" fmla="*/ 3463184 w 3767984"/>
                  <a:gd name="connsiteY286" fmla="*/ 2421467 h 3937000"/>
                  <a:gd name="connsiteX287" fmla="*/ 3437784 w 3767984"/>
                  <a:gd name="connsiteY287" fmla="*/ 2489200 h 3937000"/>
                  <a:gd name="connsiteX288" fmla="*/ 3412384 w 3767984"/>
                  <a:gd name="connsiteY288" fmla="*/ 2514600 h 3937000"/>
                  <a:gd name="connsiteX289" fmla="*/ 3395450 w 3767984"/>
                  <a:gd name="connsiteY289" fmla="*/ 2582334 h 3937000"/>
                  <a:gd name="connsiteX290" fmla="*/ 3386984 w 3767984"/>
                  <a:gd name="connsiteY290" fmla="*/ 2607734 h 3937000"/>
                  <a:gd name="connsiteX291" fmla="*/ 3370050 w 3767984"/>
                  <a:gd name="connsiteY291" fmla="*/ 2624667 h 3937000"/>
                  <a:gd name="connsiteX292" fmla="*/ 3353117 w 3767984"/>
                  <a:gd name="connsiteY292" fmla="*/ 2658534 h 3937000"/>
                  <a:gd name="connsiteX293" fmla="*/ 3344650 w 3767984"/>
                  <a:gd name="connsiteY293" fmla="*/ 2683934 h 3937000"/>
                  <a:gd name="connsiteX294" fmla="*/ 3327717 w 3767984"/>
                  <a:gd name="connsiteY294" fmla="*/ 2709334 h 3937000"/>
                  <a:gd name="connsiteX295" fmla="*/ 3293850 w 3767984"/>
                  <a:gd name="connsiteY295" fmla="*/ 2768600 h 3937000"/>
                  <a:gd name="connsiteX296" fmla="*/ 3268450 w 3767984"/>
                  <a:gd name="connsiteY296" fmla="*/ 2819400 h 3937000"/>
                  <a:gd name="connsiteX297" fmla="*/ 3251517 w 3767984"/>
                  <a:gd name="connsiteY297" fmla="*/ 2853267 h 3937000"/>
                  <a:gd name="connsiteX298" fmla="*/ 3234584 w 3767984"/>
                  <a:gd name="connsiteY298" fmla="*/ 2878667 h 3937000"/>
                  <a:gd name="connsiteX299" fmla="*/ 3226117 w 3767984"/>
                  <a:gd name="connsiteY299" fmla="*/ 2904067 h 3937000"/>
                  <a:gd name="connsiteX300" fmla="*/ 3209184 w 3767984"/>
                  <a:gd name="connsiteY300" fmla="*/ 2929467 h 3937000"/>
                  <a:gd name="connsiteX301" fmla="*/ 3200717 w 3767984"/>
                  <a:gd name="connsiteY301" fmla="*/ 2954867 h 3937000"/>
                  <a:gd name="connsiteX302" fmla="*/ 3141450 w 3767984"/>
                  <a:gd name="connsiteY302" fmla="*/ 3031067 h 3937000"/>
                  <a:gd name="connsiteX303" fmla="*/ 3116050 w 3767984"/>
                  <a:gd name="connsiteY303" fmla="*/ 3048000 h 3937000"/>
                  <a:gd name="connsiteX304" fmla="*/ 3082184 w 3767984"/>
                  <a:gd name="connsiteY304" fmla="*/ 3098800 h 3937000"/>
                  <a:gd name="connsiteX305" fmla="*/ 3065250 w 3767984"/>
                  <a:gd name="connsiteY305" fmla="*/ 3124200 h 3937000"/>
                  <a:gd name="connsiteX306" fmla="*/ 3048317 w 3767984"/>
                  <a:gd name="connsiteY306" fmla="*/ 3141134 h 3937000"/>
                  <a:gd name="connsiteX307" fmla="*/ 3031384 w 3767984"/>
                  <a:gd name="connsiteY307" fmla="*/ 3166534 h 3937000"/>
                  <a:gd name="connsiteX308" fmla="*/ 2963650 w 3767984"/>
                  <a:gd name="connsiteY308" fmla="*/ 3225800 h 3937000"/>
                  <a:gd name="connsiteX309" fmla="*/ 2946717 w 3767984"/>
                  <a:gd name="connsiteY309" fmla="*/ 3251200 h 3937000"/>
                  <a:gd name="connsiteX310" fmla="*/ 2887450 w 3767984"/>
                  <a:gd name="connsiteY310" fmla="*/ 3310467 h 3937000"/>
                  <a:gd name="connsiteX311" fmla="*/ 2853584 w 3767984"/>
                  <a:gd name="connsiteY311" fmla="*/ 3344334 h 3937000"/>
                  <a:gd name="connsiteX312" fmla="*/ 2794317 w 3767984"/>
                  <a:gd name="connsiteY312" fmla="*/ 3403600 h 3937000"/>
                  <a:gd name="connsiteX313" fmla="*/ 2743517 w 3767984"/>
                  <a:gd name="connsiteY313" fmla="*/ 3471334 h 3937000"/>
                  <a:gd name="connsiteX314" fmla="*/ 2709650 w 3767984"/>
                  <a:gd name="connsiteY314" fmla="*/ 3513667 h 3937000"/>
                  <a:gd name="connsiteX315" fmla="*/ 2667317 w 3767984"/>
                  <a:gd name="connsiteY315" fmla="*/ 3572934 h 3937000"/>
                  <a:gd name="connsiteX316" fmla="*/ 2633450 w 3767984"/>
                  <a:gd name="connsiteY316" fmla="*/ 3615267 h 3937000"/>
                  <a:gd name="connsiteX317" fmla="*/ 2624984 w 3767984"/>
                  <a:gd name="connsiteY317" fmla="*/ 3640667 h 3937000"/>
                  <a:gd name="connsiteX318" fmla="*/ 2608050 w 3767984"/>
                  <a:gd name="connsiteY318" fmla="*/ 3657600 h 3937000"/>
                  <a:gd name="connsiteX319" fmla="*/ 2591117 w 3767984"/>
                  <a:gd name="connsiteY319" fmla="*/ 3683000 h 3937000"/>
                  <a:gd name="connsiteX320" fmla="*/ 2582650 w 3767984"/>
                  <a:gd name="connsiteY320" fmla="*/ 3708400 h 3937000"/>
                  <a:gd name="connsiteX321" fmla="*/ 2565717 w 3767984"/>
                  <a:gd name="connsiteY321" fmla="*/ 3725334 h 3937000"/>
                  <a:gd name="connsiteX322" fmla="*/ 2531850 w 3767984"/>
                  <a:gd name="connsiteY322" fmla="*/ 3776134 h 3937000"/>
                  <a:gd name="connsiteX323" fmla="*/ 2497984 w 3767984"/>
                  <a:gd name="connsiteY323" fmla="*/ 3835400 h 3937000"/>
                  <a:gd name="connsiteX324" fmla="*/ 2481050 w 3767984"/>
                  <a:gd name="connsiteY324" fmla="*/ 3903134 h 3937000"/>
                  <a:gd name="connsiteX325" fmla="*/ 2472584 w 3767984"/>
                  <a:gd name="connsiteY325" fmla="*/ 3937000 h 3937000"/>
                  <a:gd name="connsiteX0" fmla="*/ 101917 w 3767984"/>
                  <a:gd name="connsiteY0" fmla="*/ 3962400 h 3962400"/>
                  <a:gd name="connsiteX1" fmla="*/ 211984 w 3767984"/>
                  <a:gd name="connsiteY1" fmla="*/ 2921000 h 3962400"/>
                  <a:gd name="connsiteX2" fmla="*/ 228917 w 3767984"/>
                  <a:gd name="connsiteY2" fmla="*/ 2895600 h 3962400"/>
                  <a:gd name="connsiteX3" fmla="*/ 237384 w 3767984"/>
                  <a:gd name="connsiteY3" fmla="*/ 2861734 h 3962400"/>
                  <a:gd name="connsiteX4" fmla="*/ 254317 w 3767984"/>
                  <a:gd name="connsiteY4" fmla="*/ 2836334 h 3962400"/>
                  <a:gd name="connsiteX5" fmla="*/ 271250 w 3767984"/>
                  <a:gd name="connsiteY5" fmla="*/ 2785534 h 3962400"/>
                  <a:gd name="connsiteX6" fmla="*/ 262784 w 3767984"/>
                  <a:gd name="connsiteY6" fmla="*/ 2184400 h 3962400"/>
                  <a:gd name="connsiteX7" fmla="*/ 254317 w 3767984"/>
                  <a:gd name="connsiteY7" fmla="*/ 2159000 h 3962400"/>
                  <a:gd name="connsiteX8" fmla="*/ 237384 w 3767984"/>
                  <a:gd name="connsiteY8" fmla="*/ 2133600 h 3962400"/>
                  <a:gd name="connsiteX9" fmla="*/ 211984 w 3767984"/>
                  <a:gd name="connsiteY9" fmla="*/ 2082800 h 3962400"/>
                  <a:gd name="connsiteX10" fmla="*/ 178117 w 3767984"/>
                  <a:gd name="connsiteY10" fmla="*/ 2032000 h 3962400"/>
                  <a:gd name="connsiteX11" fmla="*/ 161184 w 3767984"/>
                  <a:gd name="connsiteY11" fmla="*/ 2006600 h 3962400"/>
                  <a:gd name="connsiteX12" fmla="*/ 144250 w 3767984"/>
                  <a:gd name="connsiteY12" fmla="*/ 1989667 h 3962400"/>
                  <a:gd name="connsiteX13" fmla="*/ 118850 w 3767984"/>
                  <a:gd name="connsiteY13" fmla="*/ 1938867 h 3962400"/>
                  <a:gd name="connsiteX14" fmla="*/ 101917 w 3767984"/>
                  <a:gd name="connsiteY14" fmla="*/ 1879600 h 3962400"/>
                  <a:gd name="connsiteX15" fmla="*/ 93450 w 3767984"/>
                  <a:gd name="connsiteY15" fmla="*/ 1854200 h 3962400"/>
                  <a:gd name="connsiteX16" fmla="*/ 84984 w 3767984"/>
                  <a:gd name="connsiteY16" fmla="*/ 1811867 h 3962400"/>
                  <a:gd name="connsiteX17" fmla="*/ 68050 w 3767984"/>
                  <a:gd name="connsiteY17" fmla="*/ 1761067 h 3962400"/>
                  <a:gd name="connsiteX18" fmla="*/ 59584 w 3767984"/>
                  <a:gd name="connsiteY18" fmla="*/ 1727200 h 3962400"/>
                  <a:gd name="connsiteX19" fmla="*/ 51117 w 3767984"/>
                  <a:gd name="connsiteY19" fmla="*/ 1684867 h 3962400"/>
                  <a:gd name="connsiteX20" fmla="*/ 42650 w 3767984"/>
                  <a:gd name="connsiteY20" fmla="*/ 1659467 h 3962400"/>
                  <a:gd name="connsiteX21" fmla="*/ 17250 w 3767984"/>
                  <a:gd name="connsiteY21" fmla="*/ 1591734 h 3962400"/>
                  <a:gd name="connsiteX22" fmla="*/ 8784 w 3767984"/>
                  <a:gd name="connsiteY22" fmla="*/ 1261534 h 3962400"/>
                  <a:gd name="connsiteX23" fmla="*/ 68050 w 3767984"/>
                  <a:gd name="connsiteY23" fmla="*/ 1185334 h 3962400"/>
                  <a:gd name="connsiteX24" fmla="*/ 93450 w 3767984"/>
                  <a:gd name="connsiteY24" fmla="*/ 1168400 h 3962400"/>
                  <a:gd name="connsiteX25" fmla="*/ 135784 w 3767984"/>
                  <a:gd name="connsiteY25" fmla="*/ 1126067 h 3962400"/>
                  <a:gd name="connsiteX26" fmla="*/ 237384 w 3767984"/>
                  <a:gd name="connsiteY26" fmla="*/ 1134534 h 3962400"/>
                  <a:gd name="connsiteX27" fmla="*/ 288184 w 3767984"/>
                  <a:gd name="connsiteY27" fmla="*/ 1168400 h 3962400"/>
                  <a:gd name="connsiteX28" fmla="*/ 313584 w 3767984"/>
                  <a:gd name="connsiteY28" fmla="*/ 1185334 h 3962400"/>
                  <a:gd name="connsiteX29" fmla="*/ 330517 w 3767984"/>
                  <a:gd name="connsiteY29" fmla="*/ 1210734 h 3962400"/>
                  <a:gd name="connsiteX30" fmla="*/ 355917 w 3767984"/>
                  <a:gd name="connsiteY30" fmla="*/ 1227667 h 3962400"/>
                  <a:gd name="connsiteX31" fmla="*/ 389784 w 3767984"/>
                  <a:gd name="connsiteY31" fmla="*/ 1278467 h 3962400"/>
                  <a:gd name="connsiteX32" fmla="*/ 406717 w 3767984"/>
                  <a:gd name="connsiteY32" fmla="*/ 1303867 h 3962400"/>
                  <a:gd name="connsiteX33" fmla="*/ 415184 w 3767984"/>
                  <a:gd name="connsiteY33" fmla="*/ 1329267 h 3962400"/>
                  <a:gd name="connsiteX34" fmla="*/ 440584 w 3767984"/>
                  <a:gd name="connsiteY34" fmla="*/ 1354667 h 3962400"/>
                  <a:gd name="connsiteX35" fmla="*/ 465984 w 3767984"/>
                  <a:gd name="connsiteY35" fmla="*/ 1405467 h 3962400"/>
                  <a:gd name="connsiteX36" fmla="*/ 491384 w 3767984"/>
                  <a:gd name="connsiteY36" fmla="*/ 1456267 h 3962400"/>
                  <a:gd name="connsiteX37" fmla="*/ 508317 w 3767984"/>
                  <a:gd name="connsiteY37" fmla="*/ 1507067 h 3962400"/>
                  <a:gd name="connsiteX38" fmla="*/ 525250 w 3767984"/>
                  <a:gd name="connsiteY38" fmla="*/ 1532467 h 3962400"/>
                  <a:gd name="connsiteX39" fmla="*/ 542184 w 3767984"/>
                  <a:gd name="connsiteY39" fmla="*/ 1583267 h 3962400"/>
                  <a:gd name="connsiteX40" fmla="*/ 550650 w 3767984"/>
                  <a:gd name="connsiteY40" fmla="*/ 1608667 h 3962400"/>
                  <a:gd name="connsiteX41" fmla="*/ 567584 w 3767984"/>
                  <a:gd name="connsiteY41" fmla="*/ 1634067 h 3962400"/>
                  <a:gd name="connsiteX42" fmla="*/ 584517 w 3767984"/>
                  <a:gd name="connsiteY42" fmla="*/ 1684867 h 3962400"/>
                  <a:gd name="connsiteX43" fmla="*/ 592984 w 3767984"/>
                  <a:gd name="connsiteY43" fmla="*/ 1727200 h 3962400"/>
                  <a:gd name="connsiteX44" fmla="*/ 609917 w 3767984"/>
                  <a:gd name="connsiteY44" fmla="*/ 1752600 h 3962400"/>
                  <a:gd name="connsiteX45" fmla="*/ 618384 w 3767984"/>
                  <a:gd name="connsiteY45" fmla="*/ 1803400 h 3962400"/>
                  <a:gd name="connsiteX46" fmla="*/ 626850 w 3767984"/>
                  <a:gd name="connsiteY46" fmla="*/ 1828800 h 3962400"/>
                  <a:gd name="connsiteX47" fmla="*/ 635317 w 3767984"/>
                  <a:gd name="connsiteY47" fmla="*/ 1862667 h 3962400"/>
                  <a:gd name="connsiteX48" fmla="*/ 652250 w 3767984"/>
                  <a:gd name="connsiteY48" fmla="*/ 1913467 h 3962400"/>
                  <a:gd name="connsiteX49" fmla="*/ 660717 w 3767984"/>
                  <a:gd name="connsiteY49" fmla="*/ 1947334 h 3962400"/>
                  <a:gd name="connsiteX50" fmla="*/ 677650 w 3767984"/>
                  <a:gd name="connsiteY50" fmla="*/ 1998134 h 3962400"/>
                  <a:gd name="connsiteX51" fmla="*/ 711517 w 3767984"/>
                  <a:gd name="connsiteY51" fmla="*/ 2099734 h 3962400"/>
                  <a:gd name="connsiteX52" fmla="*/ 728450 w 3767984"/>
                  <a:gd name="connsiteY52" fmla="*/ 2167467 h 3962400"/>
                  <a:gd name="connsiteX53" fmla="*/ 736917 w 3767984"/>
                  <a:gd name="connsiteY53" fmla="*/ 2192867 h 3962400"/>
                  <a:gd name="connsiteX54" fmla="*/ 753850 w 3767984"/>
                  <a:gd name="connsiteY54" fmla="*/ 2260600 h 3962400"/>
                  <a:gd name="connsiteX55" fmla="*/ 779250 w 3767984"/>
                  <a:gd name="connsiteY55" fmla="*/ 2218267 h 3962400"/>
                  <a:gd name="connsiteX56" fmla="*/ 796184 w 3767984"/>
                  <a:gd name="connsiteY56" fmla="*/ 2201334 h 3962400"/>
                  <a:gd name="connsiteX57" fmla="*/ 821584 w 3767984"/>
                  <a:gd name="connsiteY57" fmla="*/ 2159000 h 3962400"/>
                  <a:gd name="connsiteX58" fmla="*/ 830050 w 3767984"/>
                  <a:gd name="connsiteY58" fmla="*/ 2133600 h 3962400"/>
                  <a:gd name="connsiteX59" fmla="*/ 863917 w 3767984"/>
                  <a:gd name="connsiteY59" fmla="*/ 2091267 h 3962400"/>
                  <a:gd name="connsiteX60" fmla="*/ 889317 w 3767984"/>
                  <a:gd name="connsiteY60" fmla="*/ 1998134 h 3962400"/>
                  <a:gd name="connsiteX61" fmla="*/ 897784 w 3767984"/>
                  <a:gd name="connsiteY61" fmla="*/ 1964267 h 3962400"/>
                  <a:gd name="connsiteX62" fmla="*/ 906250 w 3767984"/>
                  <a:gd name="connsiteY62" fmla="*/ 1913467 h 3962400"/>
                  <a:gd name="connsiteX63" fmla="*/ 923184 w 3767984"/>
                  <a:gd name="connsiteY63" fmla="*/ 1862667 h 3962400"/>
                  <a:gd name="connsiteX64" fmla="*/ 914717 w 3767984"/>
                  <a:gd name="connsiteY64" fmla="*/ 1600200 h 3962400"/>
                  <a:gd name="connsiteX65" fmla="*/ 906250 w 3767984"/>
                  <a:gd name="connsiteY65" fmla="*/ 1574800 h 3962400"/>
                  <a:gd name="connsiteX66" fmla="*/ 897784 w 3767984"/>
                  <a:gd name="connsiteY66" fmla="*/ 1464734 h 3962400"/>
                  <a:gd name="connsiteX67" fmla="*/ 889317 w 3767984"/>
                  <a:gd name="connsiteY67" fmla="*/ 1397000 h 3962400"/>
                  <a:gd name="connsiteX68" fmla="*/ 880850 w 3767984"/>
                  <a:gd name="connsiteY68" fmla="*/ 1312334 h 3962400"/>
                  <a:gd name="connsiteX69" fmla="*/ 872384 w 3767984"/>
                  <a:gd name="connsiteY69" fmla="*/ 1278467 h 3962400"/>
                  <a:gd name="connsiteX70" fmla="*/ 863917 w 3767984"/>
                  <a:gd name="connsiteY70" fmla="*/ 1210734 h 3962400"/>
                  <a:gd name="connsiteX71" fmla="*/ 855450 w 3767984"/>
                  <a:gd name="connsiteY71" fmla="*/ 1151467 h 3962400"/>
                  <a:gd name="connsiteX72" fmla="*/ 838517 w 3767984"/>
                  <a:gd name="connsiteY72" fmla="*/ 711200 h 3962400"/>
                  <a:gd name="connsiteX73" fmla="*/ 846984 w 3767984"/>
                  <a:gd name="connsiteY73" fmla="*/ 313267 h 3962400"/>
                  <a:gd name="connsiteX74" fmla="*/ 863917 w 3767984"/>
                  <a:gd name="connsiteY74" fmla="*/ 211667 h 3962400"/>
                  <a:gd name="connsiteX75" fmla="*/ 880850 w 3767984"/>
                  <a:gd name="connsiteY75" fmla="*/ 186267 h 3962400"/>
                  <a:gd name="connsiteX76" fmla="*/ 965517 w 3767984"/>
                  <a:gd name="connsiteY76" fmla="*/ 118534 h 3962400"/>
                  <a:gd name="connsiteX77" fmla="*/ 1016317 w 3767984"/>
                  <a:gd name="connsiteY77" fmla="*/ 93134 h 3962400"/>
                  <a:gd name="connsiteX78" fmla="*/ 1067117 w 3767984"/>
                  <a:gd name="connsiteY78" fmla="*/ 101600 h 3962400"/>
                  <a:gd name="connsiteX79" fmla="*/ 1185650 w 3767984"/>
                  <a:gd name="connsiteY79" fmla="*/ 135467 h 3962400"/>
                  <a:gd name="connsiteX80" fmla="*/ 1244917 w 3767984"/>
                  <a:gd name="connsiteY80" fmla="*/ 160867 h 3962400"/>
                  <a:gd name="connsiteX81" fmla="*/ 1270317 w 3767984"/>
                  <a:gd name="connsiteY81" fmla="*/ 177800 h 3962400"/>
                  <a:gd name="connsiteX82" fmla="*/ 1304184 w 3767984"/>
                  <a:gd name="connsiteY82" fmla="*/ 211667 h 3962400"/>
                  <a:gd name="connsiteX83" fmla="*/ 1354984 w 3767984"/>
                  <a:gd name="connsiteY83" fmla="*/ 279400 h 3962400"/>
                  <a:gd name="connsiteX84" fmla="*/ 1363450 w 3767984"/>
                  <a:gd name="connsiteY84" fmla="*/ 304800 h 3962400"/>
                  <a:gd name="connsiteX85" fmla="*/ 1380384 w 3767984"/>
                  <a:gd name="connsiteY85" fmla="*/ 381000 h 3962400"/>
                  <a:gd name="connsiteX86" fmla="*/ 1388850 w 3767984"/>
                  <a:gd name="connsiteY86" fmla="*/ 448734 h 3962400"/>
                  <a:gd name="connsiteX87" fmla="*/ 1397317 w 3767984"/>
                  <a:gd name="connsiteY87" fmla="*/ 491067 h 3962400"/>
                  <a:gd name="connsiteX88" fmla="*/ 1405784 w 3767984"/>
                  <a:gd name="connsiteY88" fmla="*/ 550334 h 3962400"/>
                  <a:gd name="connsiteX89" fmla="*/ 1414250 w 3767984"/>
                  <a:gd name="connsiteY89" fmla="*/ 584200 h 3962400"/>
                  <a:gd name="connsiteX90" fmla="*/ 1431184 w 3767984"/>
                  <a:gd name="connsiteY90" fmla="*/ 677334 h 3962400"/>
                  <a:gd name="connsiteX91" fmla="*/ 1448117 w 3767984"/>
                  <a:gd name="connsiteY91" fmla="*/ 804334 h 3962400"/>
                  <a:gd name="connsiteX92" fmla="*/ 1456584 w 3767984"/>
                  <a:gd name="connsiteY92" fmla="*/ 829734 h 3962400"/>
                  <a:gd name="connsiteX93" fmla="*/ 1465050 w 3767984"/>
                  <a:gd name="connsiteY93" fmla="*/ 948267 h 3962400"/>
                  <a:gd name="connsiteX94" fmla="*/ 1481984 w 3767984"/>
                  <a:gd name="connsiteY94" fmla="*/ 1651000 h 3962400"/>
                  <a:gd name="connsiteX95" fmla="*/ 1490450 w 3767984"/>
                  <a:gd name="connsiteY95" fmla="*/ 1820334 h 3962400"/>
                  <a:gd name="connsiteX96" fmla="*/ 1507384 w 3767984"/>
                  <a:gd name="connsiteY96" fmla="*/ 2167467 h 3962400"/>
                  <a:gd name="connsiteX97" fmla="*/ 1515850 w 3767984"/>
                  <a:gd name="connsiteY97" fmla="*/ 2209800 h 3962400"/>
                  <a:gd name="connsiteX98" fmla="*/ 1541250 w 3767984"/>
                  <a:gd name="connsiteY98" fmla="*/ 2159000 h 3962400"/>
                  <a:gd name="connsiteX99" fmla="*/ 1558184 w 3767984"/>
                  <a:gd name="connsiteY99" fmla="*/ 2133600 h 3962400"/>
                  <a:gd name="connsiteX100" fmla="*/ 1583584 w 3767984"/>
                  <a:gd name="connsiteY100" fmla="*/ 2082800 h 3962400"/>
                  <a:gd name="connsiteX101" fmla="*/ 1592050 w 3767984"/>
                  <a:gd name="connsiteY101" fmla="*/ 2057400 h 3962400"/>
                  <a:gd name="connsiteX102" fmla="*/ 1608984 w 3767984"/>
                  <a:gd name="connsiteY102" fmla="*/ 2023534 h 3962400"/>
                  <a:gd name="connsiteX103" fmla="*/ 1634384 w 3767984"/>
                  <a:gd name="connsiteY103" fmla="*/ 1921934 h 3962400"/>
                  <a:gd name="connsiteX104" fmla="*/ 1651317 w 3767984"/>
                  <a:gd name="connsiteY104" fmla="*/ 1896534 h 3962400"/>
                  <a:gd name="connsiteX105" fmla="*/ 1659784 w 3767984"/>
                  <a:gd name="connsiteY105" fmla="*/ 1845734 h 3962400"/>
                  <a:gd name="connsiteX106" fmla="*/ 1668250 w 3767984"/>
                  <a:gd name="connsiteY106" fmla="*/ 1820334 h 3962400"/>
                  <a:gd name="connsiteX107" fmla="*/ 1676717 w 3767984"/>
                  <a:gd name="connsiteY107" fmla="*/ 1769534 h 3962400"/>
                  <a:gd name="connsiteX108" fmla="*/ 1685184 w 3767984"/>
                  <a:gd name="connsiteY108" fmla="*/ 1744134 h 3962400"/>
                  <a:gd name="connsiteX109" fmla="*/ 1693650 w 3767984"/>
                  <a:gd name="connsiteY109" fmla="*/ 1710267 h 3962400"/>
                  <a:gd name="connsiteX110" fmla="*/ 1702117 w 3767984"/>
                  <a:gd name="connsiteY110" fmla="*/ 1634067 h 3962400"/>
                  <a:gd name="connsiteX111" fmla="*/ 1719050 w 3767984"/>
                  <a:gd name="connsiteY111" fmla="*/ 1456267 h 3962400"/>
                  <a:gd name="connsiteX112" fmla="*/ 1727517 w 3767984"/>
                  <a:gd name="connsiteY112" fmla="*/ 1422400 h 3962400"/>
                  <a:gd name="connsiteX113" fmla="*/ 1719050 w 3767984"/>
                  <a:gd name="connsiteY113" fmla="*/ 1032934 h 3962400"/>
                  <a:gd name="connsiteX114" fmla="*/ 1702117 w 3767984"/>
                  <a:gd name="connsiteY114" fmla="*/ 939800 h 3962400"/>
                  <a:gd name="connsiteX115" fmla="*/ 1685184 w 3767984"/>
                  <a:gd name="connsiteY115" fmla="*/ 872067 h 3962400"/>
                  <a:gd name="connsiteX116" fmla="*/ 1668250 w 3767984"/>
                  <a:gd name="connsiteY116" fmla="*/ 821267 h 3962400"/>
                  <a:gd name="connsiteX117" fmla="*/ 1642850 w 3767984"/>
                  <a:gd name="connsiteY117" fmla="*/ 711200 h 3962400"/>
                  <a:gd name="connsiteX118" fmla="*/ 1634384 w 3767984"/>
                  <a:gd name="connsiteY118" fmla="*/ 643467 h 3962400"/>
                  <a:gd name="connsiteX119" fmla="*/ 1617450 w 3767984"/>
                  <a:gd name="connsiteY119" fmla="*/ 584200 h 3962400"/>
                  <a:gd name="connsiteX120" fmla="*/ 1608984 w 3767984"/>
                  <a:gd name="connsiteY120" fmla="*/ 533400 h 3962400"/>
                  <a:gd name="connsiteX121" fmla="*/ 1600517 w 3767984"/>
                  <a:gd name="connsiteY121" fmla="*/ 508000 h 3962400"/>
                  <a:gd name="connsiteX122" fmla="*/ 1583584 w 3767984"/>
                  <a:gd name="connsiteY122" fmla="*/ 296334 h 3962400"/>
                  <a:gd name="connsiteX123" fmla="*/ 1592050 w 3767984"/>
                  <a:gd name="connsiteY123" fmla="*/ 135467 h 3962400"/>
                  <a:gd name="connsiteX124" fmla="*/ 1608984 w 3767984"/>
                  <a:gd name="connsiteY124" fmla="*/ 118534 h 3962400"/>
                  <a:gd name="connsiteX125" fmla="*/ 1659784 w 3767984"/>
                  <a:gd name="connsiteY125" fmla="*/ 59267 h 3962400"/>
                  <a:gd name="connsiteX126" fmla="*/ 1702117 w 3767984"/>
                  <a:gd name="connsiteY126" fmla="*/ 25400 h 3962400"/>
                  <a:gd name="connsiteX127" fmla="*/ 1837584 w 3767984"/>
                  <a:gd name="connsiteY127" fmla="*/ 33867 h 3962400"/>
                  <a:gd name="connsiteX128" fmla="*/ 1871450 w 3767984"/>
                  <a:gd name="connsiteY128" fmla="*/ 42334 h 3962400"/>
                  <a:gd name="connsiteX129" fmla="*/ 1913784 w 3767984"/>
                  <a:gd name="connsiteY129" fmla="*/ 76200 h 3962400"/>
                  <a:gd name="connsiteX130" fmla="*/ 1939184 w 3767984"/>
                  <a:gd name="connsiteY130" fmla="*/ 93134 h 3962400"/>
                  <a:gd name="connsiteX131" fmla="*/ 1964584 w 3767984"/>
                  <a:gd name="connsiteY131" fmla="*/ 118534 h 3962400"/>
                  <a:gd name="connsiteX132" fmla="*/ 2032317 w 3767984"/>
                  <a:gd name="connsiteY132" fmla="*/ 169334 h 3962400"/>
                  <a:gd name="connsiteX133" fmla="*/ 2066184 w 3767984"/>
                  <a:gd name="connsiteY133" fmla="*/ 220134 h 3962400"/>
                  <a:gd name="connsiteX134" fmla="*/ 2083117 w 3767984"/>
                  <a:gd name="connsiteY134" fmla="*/ 254000 h 3962400"/>
                  <a:gd name="connsiteX135" fmla="*/ 2091584 w 3767984"/>
                  <a:gd name="connsiteY135" fmla="*/ 279400 h 3962400"/>
                  <a:gd name="connsiteX136" fmla="*/ 2108517 w 3767984"/>
                  <a:gd name="connsiteY136" fmla="*/ 304800 h 3962400"/>
                  <a:gd name="connsiteX137" fmla="*/ 2125450 w 3767984"/>
                  <a:gd name="connsiteY137" fmla="*/ 355600 h 3962400"/>
                  <a:gd name="connsiteX138" fmla="*/ 2133917 w 3767984"/>
                  <a:gd name="connsiteY138" fmla="*/ 381000 h 3962400"/>
                  <a:gd name="connsiteX139" fmla="*/ 2142384 w 3767984"/>
                  <a:gd name="connsiteY139" fmla="*/ 406400 h 3962400"/>
                  <a:gd name="connsiteX140" fmla="*/ 2159317 w 3767984"/>
                  <a:gd name="connsiteY140" fmla="*/ 423334 h 3962400"/>
                  <a:gd name="connsiteX141" fmla="*/ 2176250 w 3767984"/>
                  <a:gd name="connsiteY141" fmla="*/ 491067 h 3962400"/>
                  <a:gd name="connsiteX142" fmla="*/ 2193184 w 3767984"/>
                  <a:gd name="connsiteY142" fmla="*/ 541867 h 3962400"/>
                  <a:gd name="connsiteX143" fmla="*/ 2210117 w 3767984"/>
                  <a:gd name="connsiteY143" fmla="*/ 592667 h 3962400"/>
                  <a:gd name="connsiteX144" fmla="*/ 2218584 w 3767984"/>
                  <a:gd name="connsiteY144" fmla="*/ 618067 h 3962400"/>
                  <a:gd name="connsiteX145" fmla="*/ 2227050 w 3767984"/>
                  <a:gd name="connsiteY145" fmla="*/ 651934 h 3962400"/>
                  <a:gd name="connsiteX146" fmla="*/ 2235517 w 3767984"/>
                  <a:gd name="connsiteY146" fmla="*/ 694267 h 3962400"/>
                  <a:gd name="connsiteX147" fmla="*/ 2243984 w 3767984"/>
                  <a:gd name="connsiteY147" fmla="*/ 719667 h 3962400"/>
                  <a:gd name="connsiteX148" fmla="*/ 2252450 w 3767984"/>
                  <a:gd name="connsiteY148" fmla="*/ 804334 h 3962400"/>
                  <a:gd name="connsiteX149" fmla="*/ 2260917 w 3767984"/>
                  <a:gd name="connsiteY149" fmla="*/ 838200 h 3962400"/>
                  <a:gd name="connsiteX150" fmla="*/ 2269384 w 3767984"/>
                  <a:gd name="connsiteY150" fmla="*/ 880534 h 3962400"/>
                  <a:gd name="connsiteX151" fmla="*/ 2277850 w 3767984"/>
                  <a:gd name="connsiteY151" fmla="*/ 965200 h 3962400"/>
                  <a:gd name="connsiteX152" fmla="*/ 2294784 w 3767984"/>
                  <a:gd name="connsiteY152" fmla="*/ 1320800 h 3962400"/>
                  <a:gd name="connsiteX153" fmla="*/ 2286317 w 3767984"/>
                  <a:gd name="connsiteY153" fmla="*/ 1701800 h 3962400"/>
                  <a:gd name="connsiteX154" fmla="*/ 2277850 w 3767984"/>
                  <a:gd name="connsiteY154" fmla="*/ 1761067 h 3962400"/>
                  <a:gd name="connsiteX155" fmla="*/ 2243984 w 3767984"/>
                  <a:gd name="connsiteY155" fmla="*/ 1947334 h 3962400"/>
                  <a:gd name="connsiteX156" fmla="*/ 2235517 w 3767984"/>
                  <a:gd name="connsiteY156" fmla="*/ 2048934 h 3962400"/>
                  <a:gd name="connsiteX157" fmla="*/ 2227050 w 3767984"/>
                  <a:gd name="connsiteY157" fmla="*/ 2074334 h 3962400"/>
                  <a:gd name="connsiteX158" fmla="*/ 2218584 w 3767984"/>
                  <a:gd name="connsiteY158" fmla="*/ 2125134 h 3962400"/>
                  <a:gd name="connsiteX159" fmla="*/ 2201650 w 3767984"/>
                  <a:gd name="connsiteY159" fmla="*/ 2260600 h 3962400"/>
                  <a:gd name="connsiteX160" fmla="*/ 2193184 w 3767984"/>
                  <a:gd name="connsiteY160" fmla="*/ 2235200 h 3962400"/>
                  <a:gd name="connsiteX161" fmla="*/ 2218584 w 3767984"/>
                  <a:gd name="connsiteY161" fmla="*/ 2142067 h 3962400"/>
                  <a:gd name="connsiteX162" fmla="*/ 2235517 w 3767984"/>
                  <a:gd name="connsiteY162" fmla="*/ 2116667 h 3962400"/>
                  <a:gd name="connsiteX163" fmla="*/ 2252450 w 3767984"/>
                  <a:gd name="connsiteY163" fmla="*/ 2065867 h 3962400"/>
                  <a:gd name="connsiteX164" fmla="*/ 2286317 w 3767984"/>
                  <a:gd name="connsiteY164" fmla="*/ 2023534 h 3962400"/>
                  <a:gd name="connsiteX165" fmla="*/ 2311717 w 3767984"/>
                  <a:gd name="connsiteY165" fmla="*/ 1981200 h 3962400"/>
                  <a:gd name="connsiteX166" fmla="*/ 2337117 w 3767984"/>
                  <a:gd name="connsiteY166" fmla="*/ 1905000 h 3962400"/>
                  <a:gd name="connsiteX167" fmla="*/ 2345584 w 3767984"/>
                  <a:gd name="connsiteY167" fmla="*/ 1879600 h 3962400"/>
                  <a:gd name="connsiteX168" fmla="*/ 2362517 w 3767984"/>
                  <a:gd name="connsiteY168" fmla="*/ 1803400 h 3962400"/>
                  <a:gd name="connsiteX169" fmla="*/ 2370984 w 3767984"/>
                  <a:gd name="connsiteY169" fmla="*/ 1778000 h 3962400"/>
                  <a:gd name="connsiteX170" fmla="*/ 2379450 w 3767984"/>
                  <a:gd name="connsiteY170" fmla="*/ 1718734 h 3962400"/>
                  <a:gd name="connsiteX171" fmla="*/ 2404850 w 3767984"/>
                  <a:gd name="connsiteY171" fmla="*/ 1447800 h 3962400"/>
                  <a:gd name="connsiteX172" fmla="*/ 2413317 w 3767984"/>
                  <a:gd name="connsiteY172" fmla="*/ 1210734 h 3962400"/>
                  <a:gd name="connsiteX173" fmla="*/ 2421784 w 3767984"/>
                  <a:gd name="connsiteY173" fmla="*/ 1159934 h 3962400"/>
                  <a:gd name="connsiteX174" fmla="*/ 2430250 w 3767984"/>
                  <a:gd name="connsiteY174" fmla="*/ 1100667 h 3962400"/>
                  <a:gd name="connsiteX175" fmla="*/ 2447184 w 3767984"/>
                  <a:gd name="connsiteY175" fmla="*/ 889000 h 3962400"/>
                  <a:gd name="connsiteX176" fmla="*/ 2455650 w 3767984"/>
                  <a:gd name="connsiteY176" fmla="*/ 855134 h 3962400"/>
                  <a:gd name="connsiteX177" fmla="*/ 2464117 w 3767984"/>
                  <a:gd name="connsiteY177" fmla="*/ 643467 h 3962400"/>
                  <a:gd name="connsiteX178" fmla="*/ 2481050 w 3767984"/>
                  <a:gd name="connsiteY178" fmla="*/ 220134 h 3962400"/>
                  <a:gd name="connsiteX179" fmla="*/ 2506450 w 3767984"/>
                  <a:gd name="connsiteY179" fmla="*/ 50800 h 3962400"/>
                  <a:gd name="connsiteX180" fmla="*/ 2514917 w 3767984"/>
                  <a:gd name="connsiteY180" fmla="*/ 25400 h 3962400"/>
                  <a:gd name="connsiteX181" fmla="*/ 2540317 w 3767984"/>
                  <a:gd name="connsiteY181" fmla="*/ 0 h 3962400"/>
                  <a:gd name="connsiteX182" fmla="*/ 2658850 w 3767984"/>
                  <a:gd name="connsiteY182" fmla="*/ 8467 h 3962400"/>
                  <a:gd name="connsiteX183" fmla="*/ 2709650 w 3767984"/>
                  <a:gd name="connsiteY183" fmla="*/ 33867 h 3962400"/>
                  <a:gd name="connsiteX184" fmla="*/ 2760450 w 3767984"/>
                  <a:gd name="connsiteY184" fmla="*/ 50800 h 3962400"/>
                  <a:gd name="connsiteX185" fmla="*/ 2836650 w 3767984"/>
                  <a:gd name="connsiteY185" fmla="*/ 93134 h 3962400"/>
                  <a:gd name="connsiteX186" fmla="*/ 2862050 w 3767984"/>
                  <a:gd name="connsiteY186" fmla="*/ 110067 h 3962400"/>
                  <a:gd name="connsiteX187" fmla="*/ 2878984 w 3767984"/>
                  <a:gd name="connsiteY187" fmla="*/ 135467 h 3962400"/>
                  <a:gd name="connsiteX188" fmla="*/ 2904384 w 3767984"/>
                  <a:gd name="connsiteY188" fmla="*/ 152400 h 3962400"/>
                  <a:gd name="connsiteX189" fmla="*/ 2938250 w 3767984"/>
                  <a:gd name="connsiteY189" fmla="*/ 203200 h 3962400"/>
                  <a:gd name="connsiteX190" fmla="*/ 2955184 w 3767984"/>
                  <a:gd name="connsiteY190" fmla="*/ 220134 h 3962400"/>
                  <a:gd name="connsiteX191" fmla="*/ 2963650 w 3767984"/>
                  <a:gd name="connsiteY191" fmla="*/ 245534 h 3962400"/>
                  <a:gd name="connsiteX192" fmla="*/ 2980584 w 3767984"/>
                  <a:gd name="connsiteY192" fmla="*/ 304800 h 3962400"/>
                  <a:gd name="connsiteX193" fmla="*/ 2997517 w 3767984"/>
                  <a:gd name="connsiteY193" fmla="*/ 338667 h 3962400"/>
                  <a:gd name="connsiteX194" fmla="*/ 3014450 w 3767984"/>
                  <a:gd name="connsiteY194" fmla="*/ 465667 h 3962400"/>
                  <a:gd name="connsiteX195" fmla="*/ 3031384 w 3767984"/>
                  <a:gd name="connsiteY195" fmla="*/ 643467 h 3962400"/>
                  <a:gd name="connsiteX196" fmla="*/ 3022917 w 3767984"/>
                  <a:gd name="connsiteY196" fmla="*/ 1109134 h 3962400"/>
                  <a:gd name="connsiteX197" fmla="*/ 3014450 w 3767984"/>
                  <a:gd name="connsiteY197" fmla="*/ 1143000 h 3962400"/>
                  <a:gd name="connsiteX198" fmla="*/ 3005984 w 3767984"/>
                  <a:gd name="connsiteY198" fmla="*/ 1185334 h 3962400"/>
                  <a:gd name="connsiteX199" fmla="*/ 2997517 w 3767984"/>
                  <a:gd name="connsiteY199" fmla="*/ 1219200 h 3962400"/>
                  <a:gd name="connsiteX200" fmla="*/ 2989050 w 3767984"/>
                  <a:gd name="connsiteY200" fmla="*/ 1261534 h 3962400"/>
                  <a:gd name="connsiteX201" fmla="*/ 2972117 w 3767984"/>
                  <a:gd name="connsiteY201" fmla="*/ 1312334 h 3962400"/>
                  <a:gd name="connsiteX202" fmla="*/ 2955184 w 3767984"/>
                  <a:gd name="connsiteY202" fmla="*/ 1371600 h 3962400"/>
                  <a:gd name="connsiteX203" fmla="*/ 2938250 w 3767984"/>
                  <a:gd name="connsiteY203" fmla="*/ 1430867 h 3962400"/>
                  <a:gd name="connsiteX204" fmla="*/ 2912850 w 3767984"/>
                  <a:gd name="connsiteY204" fmla="*/ 1532467 h 3962400"/>
                  <a:gd name="connsiteX205" fmla="*/ 2895917 w 3767984"/>
                  <a:gd name="connsiteY205" fmla="*/ 1600200 h 3962400"/>
                  <a:gd name="connsiteX206" fmla="*/ 2878984 w 3767984"/>
                  <a:gd name="connsiteY206" fmla="*/ 1693334 h 3962400"/>
                  <a:gd name="connsiteX207" fmla="*/ 2862050 w 3767984"/>
                  <a:gd name="connsiteY207" fmla="*/ 1761067 h 3962400"/>
                  <a:gd name="connsiteX208" fmla="*/ 2845117 w 3767984"/>
                  <a:gd name="connsiteY208" fmla="*/ 1803400 h 3962400"/>
                  <a:gd name="connsiteX209" fmla="*/ 2836650 w 3767984"/>
                  <a:gd name="connsiteY209" fmla="*/ 1845734 h 3962400"/>
                  <a:gd name="connsiteX210" fmla="*/ 2828184 w 3767984"/>
                  <a:gd name="connsiteY210" fmla="*/ 1879600 h 3962400"/>
                  <a:gd name="connsiteX211" fmla="*/ 2819717 w 3767984"/>
                  <a:gd name="connsiteY211" fmla="*/ 1972734 h 3962400"/>
                  <a:gd name="connsiteX212" fmla="*/ 2802784 w 3767984"/>
                  <a:gd name="connsiteY212" fmla="*/ 2032000 h 3962400"/>
                  <a:gd name="connsiteX213" fmla="*/ 2785850 w 3767984"/>
                  <a:gd name="connsiteY213" fmla="*/ 2099734 h 3962400"/>
                  <a:gd name="connsiteX214" fmla="*/ 2777384 w 3767984"/>
                  <a:gd name="connsiteY214" fmla="*/ 2133600 h 3962400"/>
                  <a:gd name="connsiteX215" fmla="*/ 2768917 w 3767984"/>
                  <a:gd name="connsiteY215" fmla="*/ 2201334 h 3962400"/>
                  <a:gd name="connsiteX216" fmla="*/ 2760450 w 3767984"/>
                  <a:gd name="connsiteY216" fmla="*/ 2302934 h 3962400"/>
                  <a:gd name="connsiteX217" fmla="*/ 2751984 w 3767984"/>
                  <a:gd name="connsiteY217" fmla="*/ 2328334 h 3962400"/>
                  <a:gd name="connsiteX218" fmla="*/ 2777384 w 3767984"/>
                  <a:gd name="connsiteY218" fmla="*/ 2319867 h 3962400"/>
                  <a:gd name="connsiteX219" fmla="*/ 2802784 w 3767984"/>
                  <a:gd name="connsiteY219" fmla="*/ 2269067 h 3962400"/>
                  <a:gd name="connsiteX220" fmla="*/ 2828184 w 3767984"/>
                  <a:gd name="connsiteY220" fmla="*/ 2226734 h 3962400"/>
                  <a:gd name="connsiteX221" fmla="*/ 2853584 w 3767984"/>
                  <a:gd name="connsiteY221" fmla="*/ 2184400 h 3962400"/>
                  <a:gd name="connsiteX222" fmla="*/ 2862050 w 3767984"/>
                  <a:gd name="connsiteY222" fmla="*/ 2159000 h 3962400"/>
                  <a:gd name="connsiteX223" fmla="*/ 2878984 w 3767984"/>
                  <a:gd name="connsiteY223" fmla="*/ 2133600 h 3962400"/>
                  <a:gd name="connsiteX224" fmla="*/ 2887450 w 3767984"/>
                  <a:gd name="connsiteY224" fmla="*/ 2108200 h 3962400"/>
                  <a:gd name="connsiteX225" fmla="*/ 2904384 w 3767984"/>
                  <a:gd name="connsiteY225" fmla="*/ 2091267 h 3962400"/>
                  <a:gd name="connsiteX226" fmla="*/ 2912850 w 3767984"/>
                  <a:gd name="connsiteY226" fmla="*/ 2048934 h 3962400"/>
                  <a:gd name="connsiteX227" fmla="*/ 2929784 w 3767984"/>
                  <a:gd name="connsiteY227" fmla="*/ 1998134 h 3962400"/>
                  <a:gd name="connsiteX228" fmla="*/ 2938250 w 3767984"/>
                  <a:gd name="connsiteY228" fmla="*/ 1972734 h 3962400"/>
                  <a:gd name="connsiteX229" fmla="*/ 2955184 w 3767984"/>
                  <a:gd name="connsiteY229" fmla="*/ 1947334 h 3962400"/>
                  <a:gd name="connsiteX230" fmla="*/ 2963650 w 3767984"/>
                  <a:gd name="connsiteY230" fmla="*/ 1896534 h 3962400"/>
                  <a:gd name="connsiteX231" fmla="*/ 2980584 w 3767984"/>
                  <a:gd name="connsiteY231" fmla="*/ 1871134 h 3962400"/>
                  <a:gd name="connsiteX232" fmla="*/ 2997517 w 3767984"/>
                  <a:gd name="connsiteY232" fmla="*/ 1803400 h 3962400"/>
                  <a:gd name="connsiteX233" fmla="*/ 3014450 w 3767984"/>
                  <a:gd name="connsiteY233" fmla="*/ 1752600 h 3962400"/>
                  <a:gd name="connsiteX234" fmla="*/ 3022917 w 3767984"/>
                  <a:gd name="connsiteY234" fmla="*/ 1727200 h 3962400"/>
                  <a:gd name="connsiteX235" fmla="*/ 3039850 w 3767984"/>
                  <a:gd name="connsiteY235" fmla="*/ 1693334 h 3962400"/>
                  <a:gd name="connsiteX236" fmla="*/ 3056784 w 3767984"/>
                  <a:gd name="connsiteY236" fmla="*/ 1625600 h 3962400"/>
                  <a:gd name="connsiteX237" fmla="*/ 3073717 w 3767984"/>
                  <a:gd name="connsiteY237" fmla="*/ 1574800 h 3962400"/>
                  <a:gd name="connsiteX238" fmla="*/ 3082184 w 3767984"/>
                  <a:gd name="connsiteY238" fmla="*/ 1524000 h 3962400"/>
                  <a:gd name="connsiteX239" fmla="*/ 3099117 w 3767984"/>
                  <a:gd name="connsiteY239" fmla="*/ 1498600 h 3962400"/>
                  <a:gd name="connsiteX240" fmla="*/ 3116050 w 3767984"/>
                  <a:gd name="connsiteY240" fmla="*/ 1439334 h 3962400"/>
                  <a:gd name="connsiteX241" fmla="*/ 3124517 w 3767984"/>
                  <a:gd name="connsiteY241" fmla="*/ 1413934 h 3962400"/>
                  <a:gd name="connsiteX242" fmla="*/ 3141450 w 3767984"/>
                  <a:gd name="connsiteY242" fmla="*/ 1346200 h 3962400"/>
                  <a:gd name="connsiteX243" fmla="*/ 3158384 w 3767984"/>
                  <a:gd name="connsiteY243" fmla="*/ 1320800 h 3962400"/>
                  <a:gd name="connsiteX244" fmla="*/ 3192250 w 3767984"/>
                  <a:gd name="connsiteY244" fmla="*/ 1227667 h 3962400"/>
                  <a:gd name="connsiteX245" fmla="*/ 3200717 w 3767984"/>
                  <a:gd name="connsiteY245" fmla="*/ 1185334 h 3962400"/>
                  <a:gd name="connsiteX246" fmla="*/ 3217650 w 3767984"/>
                  <a:gd name="connsiteY246" fmla="*/ 1151467 h 3962400"/>
                  <a:gd name="connsiteX247" fmla="*/ 3226117 w 3767984"/>
                  <a:gd name="connsiteY247" fmla="*/ 1100667 h 3962400"/>
                  <a:gd name="connsiteX248" fmla="*/ 3243050 w 3767984"/>
                  <a:gd name="connsiteY248" fmla="*/ 1075267 h 3962400"/>
                  <a:gd name="connsiteX249" fmla="*/ 3276917 w 3767984"/>
                  <a:gd name="connsiteY249" fmla="*/ 1016000 h 3962400"/>
                  <a:gd name="connsiteX250" fmla="*/ 3285384 w 3767984"/>
                  <a:gd name="connsiteY250" fmla="*/ 990600 h 3962400"/>
                  <a:gd name="connsiteX251" fmla="*/ 3319250 w 3767984"/>
                  <a:gd name="connsiteY251" fmla="*/ 939800 h 3962400"/>
                  <a:gd name="connsiteX252" fmla="*/ 3353117 w 3767984"/>
                  <a:gd name="connsiteY252" fmla="*/ 880534 h 3962400"/>
                  <a:gd name="connsiteX253" fmla="*/ 3370050 w 3767984"/>
                  <a:gd name="connsiteY253" fmla="*/ 846667 h 3962400"/>
                  <a:gd name="connsiteX254" fmla="*/ 3403917 w 3767984"/>
                  <a:gd name="connsiteY254" fmla="*/ 812800 h 3962400"/>
                  <a:gd name="connsiteX255" fmla="*/ 3420850 w 3767984"/>
                  <a:gd name="connsiteY255" fmla="*/ 787400 h 3962400"/>
                  <a:gd name="connsiteX256" fmla="*/ 3454717 w 3767984"/>
                  <a:gd name="connsiteY256" fmla="*/ 778934 h 3962400"/>
                  <a:gd name="connsiteX257" fmla="*/ 3480117 w 3767984"/>
                  <a:gd name="connsiteY257" fmla="*/ 762000 h 3962400"/>
                  <a:gd name="connsiteX258" fmla="*/ 3522450 w 3767984"/>
                  <a:gd name="connsiteY258" fmla="*/ 753534 h 3962400"/>
                  <a:gd name="connsiteX259" fmla="*/ 3547850 w 3767984"/>
                  <a:gd name="connsiteY259" fmla="*/ 745067 h 3962400"/>
                  <a:gd name="connsiteX260" fmla="*/ 3590184 w 3767984"/>
                  <a:gd name="connsiteY260" fmla="*/ 753534 h 3962400"/>
                  <a:gd name="connsiteX261" fmla="*/ 3632517 w 3767984"/>
                  <a:gd name="connsiteY261" fmla="*/ 795867 h 3962400"/>
                  <a:gd name="connsiteX262" fmla="*/ 3657917 w 3767984"/>
                  <a:gd name="connsiteY262" fmla="*/ 812800 h 3962400"/>
                  <a:gd name="connsiteX263" fmla="*/ 3666384 w 3767984"/>
                  <a:gd name="connsiteY263" fmla="*/ 838200 h 3962400"/>
                  <a:gd name="connsiteX264" fmla="*/ 3708717 w 3767984"/>
                  <a:gd name="connsiteY264" fmla="*/ 889000 h 3962400"/>
                  <a:gd name="connsiteX265" fmla="*/ 3717184 w 3767984"/>
                  <a:gd name="connsiteY265" fmla="*/ 914400 h 3962400"/>
                  <a:gd name="connsiteX266" fmla="*/ 3751050 w 3767984"/>
                  <a:gd name="connsiteY266" fmla="*/ 965200 h 3962400"/>
                  <a:gd name="connsiteX267" fmla="*/ 3759517 w 3767984"/>
                  <a:gd name="connsiteY267" fmla="*/ 1041400 h 3962400"/>
                  <a:gd name="connsiteX268" fmla="*/ 3767984 w 3767984"/>
                  <a:gd name="connsiteY268" fmla="*/ 1109134 h 3962400"/>
                  <a:gd name="connsiteX269" fmla="*/ 3759517 w 3767984"/>
                  <a:gd name="connsiteY269" fmla="*/ 1532467 h 3962400"/>
                  <a:gd name="connsiteX270" fmla="*/ 3734117 w 3767984"/>
                  <a:gd name="connsiteY270" fmla="*/ 1667934 h 3962400"/>
                  <a:gd name="connsiteX271" fmla="*/ 3725650 w 3767984"/>
                  <a:gd name="connsiteY271" fmla="*/ 1710267 h 3962400"/>
                  <a:gd name="connsiteX272" fmla="*/ 3700250 w 3767984"/>
                  <a:gd name="connsiteY272" fmla="*/ 1769534 h 3962400"/>
                  <a:gd name="connsiteX273" fmla="*/ 3683317 w 3767984"/>
                  <a:gd name="connsiteY273" fmla="*/ 1820334 h 3962400"/>
                  <a:gd name="connsiteX274" fmla="*/ 3674850 w 3767984"/>
                  <a:gd name="connsiteY274" fmla="*/ 1845734 h 3962400"/>
                  <a:gd name="connsiteX275" fmla="*/ 3657917 w 3767984"/>
                  <a:gd name="connsiteY275" fmla="*/ 1879600 h 3962400"/>
                  <a:gd name="connsiteX276" fmla="*/ 3640984 w 3767984"/>
                  <a:gd name="connsiteY276" fmla="*/ 1938867 h 3962400"/>
                  <a:gd name="connsiteX277" fmla="*/ 3624050 w 3767984"/>
                  <a:gd name="connsiteY277" fmla="*/ 1972734 h 3962400"/>
                  <a:gd name="connsiteX278" fmla="*/ 3590184 w 3767984"/>
                  <a:gd name="connsiteY278" fmla="*/ 2057400 h 3962400"/>
                  <a:gd name="connsiteX279" fmla="*/ 3581717 w 3767984"/>
                  <a:gd name="connsiteY279" fmla="*/ 2108200 h 3962400"/>
                  <a:gd name="connsiteX280" fmla="*/ 3564784 w 3767984"/>
                  <a:gd name="connsiteY280" fmla="*/ 2133600 h 3962400"/>
                  <a:gd name="connsiteX281" fmla="*/ 3556317 w 3767984"/>
                  <a:gd name="connsiteY281" fmla="*/ 2175934 h 3962400"/>
                  <a:gd name="connsiteX282" fmla="*/ 3522450 w 3767984"/>
                  <a:gd name="connsiteY282" fmla="*/ 2252134 h 3962400"/>
                  <a:gd name="connsiteX283" fmla="*/ 3505517 w 3767984"/>
                  <a:gd name="connsiteY283" fmla="*/ 2319867 h 3962400"/>
                  <a:gd name="connsiteX284" fmla="*/ 3488584 w 3767984"/>
                  <a:gd name="connsiteY284" fmla="*/ 2353734 h 3962400"/>
                  <a:gd name="connsiteX285" fmla="*/ 3480117 w 3767984"/>
                  <a:gd name="connsiteY285" fmla="*/ 2387600 h 3962400"/>
                  <a:gd name="connsiteX286" fmla="*/ 3463184 w 3767984"/>
                  <a:gd name="connsiteY286" fmla="*/ 2421467 h 3962400"/>
                  <a:gd name="connsiteX287" fmla="*/ 3437784 w 3767984"/>
                  <a:gd name="connsiteY287" fmla="*/ 2489200 h 3962400"/>
                  <a:gd name="connsiteX288" fmla="*/ 3412384 w 3767984"/>
                  <a:gd name="connsiteY288" fmla="*/ 2514600 h 3962400"/>
                  <a:gd name="connsiteX289" fmla="*/ 3395450 w 3767984"/>
                  <a:gd name="connsiteY289" fmla="*/ 2582334 h 3962400"/>
                  <a:gd name="connsiteX290" fmla="*/ 3386984 w 3767984"/>
                  <a:gd name="connsiteY290" fmla="*/ 2607734 h 3962400"/>
                  <a:gd name="connsiteX291" fmla="*/ 3370050 w 3767984"/>
                  <a:gd name="connsiteY291" fmla="*/ 2624667 h 3962400"/>
                  <a:gd name="connsiteX292" fmla="*/ 3353117 w 3767984"/>
                  <a:gd name="connsiteY292" fmla="*/ 2658534 h 3962400"/>
                  <a:gd name="connsiteX293" fmla="*/ 3344650 w 3767984"/>
                  <a:gd name="connsiteY293" fmla="*/ 2683934 h 3962400"/>
                  <a:gd name="connsiteX294" fmla="*/ 3327717 w 3767984"/>
                  <a:gd name="connsiteY294" fmla="*/ 2709334 h 3962400"/>
                  <a:gd name="connsiteX295" fmla="*/ 3293850 w 3767984"/>
                  <a:gd name="connsiteY295" fmla="*/ 2768600 h 3962400"/>
                  <a:gd name="connsiteX296" fmla="*/ 3268450 w 3767984"/>
                  <a:gd name="connsiteY296" fmla="*/ 2819400 h 3962400"/>
                  <a:gd name="connsiteX297" fmla="*/ 3251517 w 3767984"/>
                  <a:gd name="connsiteY297" fmla="*/ 2853267 h 3962400"/>
                  <a:gd name="connsiteX298" fmla="*/ 3234584 w 3767984"/>
                  <a:gd name="connsiteY298" fmla="*/ 2878667 h 3962400"/>
                  <a:gd name="connsiteX299" fmla="*/ 3226117 w 3767984"/>
                  <a:gd name="connsiteY299" fmla="*/ 2904067 h 3962400"/>
                  <a:gd name="connsiteX300" fmla="*/ 3209184 w 3767984"/>
                  <a:gd name="connsiteY300" fmla="*/ 2929467 h 3962400"/>
                  <a:gd name="connsiteX301" fmla="*/ 3200717 w 3767984"/>
                  <a:gd name="connsiteY301" fmla="*/ 2954867 h 3962400"/>
                  <a:gd name="connsiteX302" fmla="*/ 3141450 w 3767984"/>
                  <a:gd name="connsiteY302" fmla="*/ 3031067 h 3962400"/>
                  <a:gd name="connsiteX303" fmla="*/ 3116050 w 3767984"/>
                  <a:gd name="connsiteY303" fmla="*/ 3048000 h 3962400"/>
                  <a:gd name="connsiteX304" fmla="*/ 3082184 w 3767984"/>
                  <a:gd name="connsiteY304" fmla="*/ 3098800 h 3962400"/>
                  <a:gd name="connsiteX305" fmla="*/ 3065250 w 3767984"/>
                  <a:gd name="connsiteY305" fmla="*/ 3124200 h 3962400"/>
                  <a:gd name="connsiteX306" fmla="*/ 3048317 w 3767984"/>
                  <a:gd name="connsiteY306" fmla="*/ 3141134 h 3962400"/>
                  <a:gd name="connsiteX307" fmla="*/ 3031384 w 3767984"/>
                  <a:gd name="connsiteY307" fmla="*/ 3166534 h 3962400"/>
                  <a:gd name="connsiteX308" fmla="*/ 2963650 w 3767984"/>
                  <a:gd name="connsiteY308" fmla="*/ 3225800 h 3962400"/>
                  <a:gd name="connsiteX309" fmla="*/ 2946717 w 3767984"/>
                  <a:gd name="connsiteY309" fmla="*/ 3251200 h 3962400"/>
                  <a:gd name="connsiteX310" fmla="*/ 2887450 w 3767984"/>
                  <a:gd name="connsiteY310" fmla="*/ 3310467 h 3962400"/>
                  <a:gd name="connsiteX311" fmla="*/ 2853584 w 3767984"/>
                  <a:gd name="connsiteY311" fmla="*/ 3344334 h 3962400"/>
                  <a:gd name="connsiteX312" fmla="*/ 2794317 w 3767984"/>
                  <a:gd name="connsiteY312" fmla="*/ 3403600 h 3962400"/>
                  <a:gd name="connsiteX313" fmla="*/ 2743517 w 3767984"/>
                  <a:gd name="connsiteY313" fmla="*/ 3471334 h 3962400"/>
                  <a:gd name="connsiteX314" fmla="*/ 2709650 w 3767984"/>
                  <a:gd name="connsiteY314" fmla="*/ 3513667 h 3962400"/>
                  <a:gd name="connsiteX315" fmla="*/ 2667317 w 3767984"/>
                  <a:gd name="connsiteY315" fmla="*/ 3572934 h 3962400"/>
                  <a:gd name="connsiteX316" fmla="*/ 2633450 w 3767984"/>
                  <a:gd name="connsiteY316" fmla="*/ 3615267 h 3962400"/>
                  <a:gd name="connsiteX317" fmla="*/ 2624984 w 3767984"/>
                  <a:gd name="connsiteY317" fmla="*/ 3640667 h 3962400"/>
                  <a:gd name="connsiteX318" fmla="*/ 2608050 w 3767984"/>
                  <a:gd name="connsiteY318" fmla="*/ 3657600 h 3962400"/>
                  <a:gd name="connsiteX319" fmla="*/ 2591117 w 3767984"/>
                  <a:gd name="connsiteY319" fmla="*/ 3683000 h 3962400"/>
                  <a:gd name="connsiteX320" fmla="*/ 2582650 w 3767984"/>
                  <a:gd name="connsiteY320" fmla="*/ 3708400 h 3962400"/>
                  <a:gd name="connsiteX321" fmla="*/ 2565717 w 3767984"/>
                  <a:gd name="connsiteY321" fmla="*/ 3725334 h 3962400"/>
                  <a:gd name="connsiteX322" fmla="*/ 2531850 w 3767984"/>
                  <a:gd name="connsiteY322" fmla="*/ 3776134 h 3962400"/>
                  <a:gd name="connsiteX323" fmla="*/ 2497984 w 3767984"/>
                  <a:gd name="connsiteY323" fmla="*/ 3835400 h 3962400"/>
                  <a:gd name="connsiteX324" fmla="*/ 2481050 w 3767984"/>
                  <a:gd name="connsiteY324" fmla="*/ 3903134 h 3962400"/>
                  <a:gd name="connsiteX325" fmla="*/ 2472584 w 3767984"/>
                  <a:gd name="connsiteY325" fmla="*/ 3937000 h 3962400"/>
                  <a:gd name="connsiteX0" fmla="*/ 101917 w 3767984"/>
                  <a:gd name="connsiteY0" fmla="*/ 3962400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93450 w 3767984"/>
                  <a:gd name="connsiteY24" fmla="*/ 1168400 h 4766733"/>
                  <a:gd name="connsiteX25" fmla="*/ 135784 w 3767984"/>
                  <a:gd name="connsiteY25" fmla="*/ 1126067 h 4766733"/>
                  <a:gd name="connsiteX26" fmla="*/ 237384 w 3767984"/>
                  <a:gd name="connsiteY26" fmla="*/ 1134534 h 4766733"/>
                  <a:gd name="connsiteX27" fmla="*/ 288184 w 3767984"/>
                  <a:gd name="connsiteY27" fmla="*/ 1168400 h 4766733"/>
                  <a:gd name="connsiteX28" fmla="*/ 313584 w 3767984"/>
                  <a:gd name="connsiteY28" fmla="*/ 1185334 h 4766733"/>
                  <a:gd name="connsiteX29" fmla="*/ 330517 w 3767984"/>
                  <a:gd name="connsiteY29" fmla="*/ 1210734 h 4766733"/>
                  <a:gd name="connsiteX30" fmla="*/ 355917 w 3767984"/>
                  <a:gd name="connsiteY30" fmla="*/ 1227667 h 4766733"/>
                  <a:gd name="connsiteX31" fmla="*/ 389784 w 3767984"/>
                  <a:gd name="connsiteY31" fmla="*/ 1278467 h 4766733"/>
                  <a:gd name="connsiteX32" fmla="*/ 406717 w 3767984"/>
                  <a:gd name="connsiteY32" fmla="*/ 1303867 h 4766733"/>
                  <a:gd name="connsiteX33" fmla="*/ 415184 w 3767984"/>
                  <a:gd name="connsiteY33" fmla="*/ 1329267 h 4766733"/>
                  <a:gd name="connsiteX34" fmla="*/ 440584 w 3767984"/>
                  <a:gd name="connsiteY34" fmla="*/ 1354667 h 4766733"/>
                  <a:gd name="connsiteX35" fmla="*/ 465984 w 3767984"/>
                  <a:gd name="connsiteY35" fmla="*/ 1405467 h 4766733"/>
                  <a:gd name="connsiteX36" fmla="*/ 491384 w 3767984"/>
                  <a:gd name="connsiteY36" fmla="*/ 1456267 h 4766733"/>
                  <a:gd name="connsiteX37" fmla="*/ 508317 w 3767984"/>
                  <a:gd name="connsiteY37" fmla="*/ 1507067 h 4766733"/>
                  <a:gd name="connsiteX38" fmla="*/ 525250 w 3767984"/>
                  <a:gd name="connsiteY38" fmla="*/ 1532467 h 4766733"/>
                  <a:gd name="connsiteX39" fmla="*/ 542184 w 3767984"/>
                  <a:gd name="connsiteY39" fmla="*/ 1583267 h 4766733"/>
                  <a:gd name="connsiteX40" fmla="*/ 550650 w 3767984"/>
                  <a:gd name="connsiteY40" fmla="*/ 1608667 h 4766733"/>
                  <a:gd name="connsiteX41" fmla="*/ 567584 w 3767984"/>
                  <a:gd name="connsiteY41" fmla="*/ 1634067 h 4766733"/>
                  <a:gd name="connsiteX42" fmla="*/ 584517 w 3767984"/>
                  <a:gd name="connsiteY42" fmla="*/ 1684867 h 4766733"/>
                  <a:gd name="connsiteX43" fmla="*/ 592984 w 3767984"/>
                  <a:gd name="connsiteY43" fmla="*/ 1727200 h 4766733"/>
                  <a:gd name="connsiteX44" fmla="*/ 609917 w 3767984"/>
                  <a:gd name="connsiteY44" fmla="*/ 1752600 h 4766733"/>
                  <a:gd name="connsiteX45" fmla="*/ 618384 w 3767984"/>
                  <a:gd name="connsiteY45" fmla="*/ 1803400 h 4766733"/>
                  <a:gd name="connsiteX46" fmla="*/ 626850 w 3767984"/>
                  <a:gd name="connsiteY46" fmla="*/ 1828800 h 4766733"/>
                  <a:gd name="connsiteX47" fmla="*/ 635317 w 3767984"/>
                  <a:gd name="connsiteY47" fmla="*/ 1862667 h 4766733"/>
                  <a:gd name="connsiteX48" fmla="*/ 652250 w 3767984"/>
                  <a:gd name="connsiteY48" fmla="*/ 1913467 h 4766733"/>
                  <a:gd name="connsiteX49" fmla="*/ 660717 w 3767984"/>
                  <a:gd name="connsiteY49" fmla="*/ 1947334 h 4766733"/>
                  <a:gd name="connsiteX50" fmla="*/ 677650 w 3767984"/>
                  <a:gd name="connsiteY50" fmla="*/ 1998134 h 4766733"/>
                  <a:gd name="connsiteX51" fmla="*/ 711517 w 3767984"/>
                  <a:gd name="connsiteY51" fmla="*/ 2099734 h 4766733"/>
                  <a:gd name="connsiteX52" fmla="*/ 728450 w 3767984"/>
                  <a:gd name="connsiteY52" fmla="*/ 2167467 h 4766733"/>
                  <a:gd name="connsiteX53" fmla="*/ 736917 w 3767984"/>
                  <a:gd name="connsiteY53" fmla="*/ 2192867 h 4766733"/>
                  <a:gd name="connsiteX54" fmla="*/ 753850 w 3767984"/>
                  <a:gd name="connsiteY54" fmla="*/ 2260600 h 4766733"/>
                  <a:gd name="connsiteX55" fmla="*/ 779250 w 3767984"/>
                  <a:gd name="connsiteY55" fmla="*/ 2218267 h 4766733"/>
                  <a:gd name="connsiteX56" fmla="*/ 796184 w 3767984"/>
                  <a:gd name="connsiteY56" fmla="*/ 2201334 h 4766733"/>
                  <a:gd name="connsiteX57" fmla="*/ 821584 w 3767984"/>
                  <a:gd name="connsiteY57" fmla="*/ 2159000 h 4766733"/>
                  <a:gd name="connsiteX58" fmla="*/ 830050 w 3767984"/>
                  <a:gd name="connsiteY58" fmla="*/ 2133600 h 4766733"/>
                  <a:gd name="connsiteX59" fmla="*/ 863917 w 3767984"/>
                  <a:gd name="connsiteY59" fmla="*/ 2091267 h 4766733"/>
                  <a:gd name="connsiteX60" fmla="*/ 889317 w 3767984"/>
                  <a:gd name="connsiteY60" fmla="*/ 1998134 h 4766733"/>
                  <a:gd name="connsiteX61" fmla="*/ 897784 w 3767984"/>
                  <a:gd name="connsiteY61" fmla="*/ 1964267 h 4766733"/>
                  <a:gd name="connsiteX62" fmla="*/ 906250 w 3767984"/>
                  <a:gd name="connsiteY62" fmla="*/ 1913467 h 4766733"/>
                  <a:gd name="connsiteX63" fmla="*/ 923184 w 3767984"/>
                  <a:gd name="connsiteY63" fmla="*/ 1862667 h 4766733"/>
                  <a:gd name="connsiteX64" fmla="*/ 914717 w 3767984"/>
                  <a:gd name="connsiteY64" fmla="*/ 1600200 h 4766733"/>
                  <a:gd name="connsiteX65" fmla="*/ 906250 w 3767984"/>
                  <a:gd name="connsiteY65" fmla="*/ 1574800 h 4766733"/>
                  <a:gd name="connsiteX66" fmla="*/ 897784 w 3767984"/>
                  <a:gd name="connsiteY66" fmla="*/ 1464734 h 4766733"/>
                  <a:gd name="connsiteX67" fmla="*/ 889317 w 3767984"/>
                  <a:gd name="connsiteY67" fmla="*/ 1397000 h 4766733"/>
                  <a:gd name="connsiteX68" fmla="*/ 880850 w 3767984"/>
                  <a:gd name="connsiteY68" fmla="*/ 1312334 h 4766733"/>
                  <a:gd name="connsiteX69" fmla="*/ 872384 w 3767984"/>
                  <a:gd name="connsiteY69" fmla="*/ 1278467 h 4766733"/>
                  <a:gd name="connsiteX70" fmla="*/ 863917 w 3767984"/>
                  <a:gd name="connsiteY70" fmla="*/ 1210734 h 4766733"/>
                  <a:gd name="connsiteX71" fmla="*/ 855450 w 3767984"/>
                  <a:gd name="connsiteY71" fmla="*/ 1151467 h 4766733"/>
                  <a:gd name="connsiteX72" fmla="*/ 838517 w 3767984"/>
                  <a:gd name="connsiteY72" fmla="*/ 711200 h 4766733"/>
                  <a:gd name="connsiteX73" fmla="*/ 846984 w 3767984"/>
                  <a:gd name="connsiteY73" fmla="*/ 313267 h 4766733"/>
                  <a:gd name="connsiteX74" fmla="*/ 863917 w 3767984"/>
                  <a:gd name="connsiteY74" fmla="*/ 211667 h 4766733"/>
                  <a:gd name="connsiteX75" fmla="*/ 880850 w 3767984"/>
                  <a:gd name="connsiteY75" fmla="*/ 186267 h 4766733"/>
                  <a:gd name="connsiteX76" fmla="*/ 965517 w 3767984"/>
                  <a:gd name="connsiteY76" fmla="*/ 118534 h 4766733"/>
                  <a:gd name="connsiteX77" fmla="*/ 1016317 w 3767984"/>
                  <a:gd name="connsiteY77" fmla="*/ 93134 h 4766733"/>
                  <a:gd name="connsiteX78" fmla="*/ 1067117 w 3767984"/>
                  <a:gd name="connsiteY78" fmla="*/ 101600 h 4766733"/>
                  <a:gd name="connsiteX79" fmla="*/ 1185650 w 3767984"/>
                  <a:gd name="connsiteY79" fmla="*/ 135467 h 4766733"/>
                  <a:gd name="connsiteX80" fmla="*/ 1244917 w 3767984"/>
                  <a:gd name="connsiteY80" fmla="*/ 160867 h 4766733"/>
                  <a:gd name="connsiteX81" fmla="*/ 1270317 w 3767984"/>
                  <a:gd name="connsiteY81" fmla="*/ 177800 h 4766733"/>
                  <a:gd name="connsiteX82" fmla="*/ 1304184 w 3767984"/>
                  <a:gd name="connsiteY82" fmla="*/ 211667 h 4766733"/>
                  <a:gd name="connsiteX83" fmla="*/ 1354984 w 3767984"/>
                  <a:gd name="connsiteY83" fmla="*/ 279400 h 4766733"/>
                  <a:gd name="connsiteX84" fmla="*/ 1363450 w 3767984"/>
                  <a:gd name="connsiteY84" fmla="*/ 304800 h 4766733"/>
                  <a:gd name="connsiteX85" fmla="*/ 1380384 w 3767984"/>
                  <a:gd name="connsiteY85" fmla="*/ 381000 h 4766733"/>
                  <a:gd name="connsiteX86" fmla="*/ 1388850 w 3767984"/>
                  <a:gd name="connsiteY86" fmla="*/ 448734 h 4766733"/>
                  <a:gd name="connsiteX87" fmla="*/ 1397317 w 3767984"/>
                  <a:gd name="connsiteY87" fmla="*/ 491067 h 4766733"/>
                  <a:gd name="connsiteX88" fmla="*/ 1405784 w 3767984"/>
                  <a:gd name="connsiteY88" fmla="*/ 550334 h 4766733"/>
                  <a:gd name="connsiteX89" fmla="*/ 1414250 w 3767984"/>
                  <a:gd name="connsiteY89" fmla="*/ 584200 h 4766733"/>
                  <a:gd name="connsiteX90" fmla="*/ 1431184 w 3767984"/>
                  <a:gd name="connsiteY90" fmla="*/ 677334 h 4766733"/>
                  <a:gd name="connsiteX91" fmla="*/ 1448117 w 3767984"/>
                  <a:gd name="connsiteY91" fmla="*/ 804334 h 4766733"/>
                  <a:gd name="connsiteX92" fmla="*/ 1456584 w 3767984"/>
                  <a:gd name="connsiteY92" fmla="*/ 829734 h 4766733"/>
                  <a:gd name="connsiteX93" fmla="*/ 1465050 w 3767984"/>
                  <a:gd name="connsiteY93" fmla="*/ 948267 h 4766733"/>
                  <a:gd name="connsiteX94" fmla="*/ 1481984 w 3767984"/>
                  <a:gd name="connsiteY94" fmla="*/ 1651000 h 4766733"/>
                  <a:gd name="connsiteX95" fmla="*/ 1490450 w 3767984"/>
                  <a:gd name="connsiteY95" fmla="*/ 1820334 h 4766733"/>
                  <a:gd name="connsiteX96" fmla="*/ 1507384 w 3767984"/>
                  <a:gd name="connsiteY96" fmla="*/ 2167467 h 4766733"/>
                  <a:gd name="connsiteX97" fmla="*/ 1515850 w 3767984"/>
                  <a:gd name="connsiteY97" fmla="*/ 2209800 h 4766733"/>
                  <a:gd name="connsiteX98" fmla="*/ 1541250 w 3767984"/>
                  <a:gd name="connsiteY98" fmla="*/ 2159000 h 4766733"/>
                  <a:gd name="connsiteX99" fmla="*/ 1558184 w 3767984"/>
                  <a:gd name="connsiteY99" fmla="*/ 2133600 h 4766733"/>
                  <a:gd name="connsiteX100" fmla="*/ 1583584 w 3767984"/>
                  <a:gd name="connsiteY100" fmla="*/ 2082800 h 4766733"/>
                  <a:gd name="connsiteX101" fmla="*/ 1592050 w 3767984"/>
                  <a:gd name="connsiteY101" fmla="*/ 2057400 h 4766733"/>
                  <a:gd name="connsiteX102" fmla="*/ 1608984 w 3767984"/>
                  <a:gd name="connsiteY102" fmla="*/ 2023534 h 4766733"/>
                  <a:gd name="connsiteX103" fmla="*/ 1634384 w 3767984"/>
                  <a:gd name="connsiteY103" fmla="*/ 1921934 h 4766733"/>
                  <a:gd name="connsiteX104" fmla="*/ 1651317 w 3767984"/>
                  <a:gd name="connsiteY104" fmla="*/ 1896534 h 4766733"/>
                  <a:gd name="connsiteX105" fmla="*/ 1659784 w 3767984"/>
                  <a:gd name="connsiteY105" fmla="*/ 1845734 h 4766733"/>
                  <a:gd name="connsiteX106" fmla="*/ 1668250 w 3767984"/>
                  <a:gd name="connsiteY106" fmla="*/ 1820334 h 4766733"/>
                  <a:gd name="connsiteX107" fmla="*/ 1676717 w 3767984"/>
                  <a:gd name="connsiteY107" fmla="*/ 1769534 h 4766733"/>
                  <a:gd name="connsiteX108" fmla="*/ 1685184 w 3767984"/>
                  <a:gd name="connsiteY108" fmla="*/ 1744134 h 4766733"/>
                  <a:gd name="connsiteX109" fmla="*/ 1693650 w 3767984"/>
                  <a:gd name="connsiteY109" fmla="*/ 1710267 h 4766733"/>
                  <a:gd name="connsiteX110" fmla="*/ 1702117 w 3767984"/>
                  <a:gd name="connsiteY110" fmla="*/ 1634067 h 4766733"/>
                  <a:gd name="connsiteX111" fmla="*/ 1719050 w 3767984"/>
                  <a:gd name="connsiteY111" fmla="*/ 1456267 h 4766733"/>
                  <a:gd name="connsiteX112" fmla="*/ 1727517 w 3767984"/>
                  <a:gd name="connsiteY112" fmla="*/ 1422400 h 4766733"/>
                  <a:gd name="connsiteX113" fmla="*/ 1719050 w 3767984"/>
                  <a:gd name="connsiteY113" fmla="*/ 1032934 h 4766733"/>
                  <a:gd name="connsiteX114" fmla="*/ 1702117 w 3767984"/>
                  <a:gd name="connsiteY114" fmla="*/ 939800 h 4766733"/>
                  <a:gd name="connsiteX115" fmla="*/ 1685184 w 3767984"/>
                  <a:gd name="connsiteY115" fmla="*/ 872067 h 4766733"/>
                  <a:gd name="connsiteX116" fmla="*/ 1668250 w 3767984"/>
                  <a:gd name="connsiteY116" fmla="*/ 821267 h 4766733"/>
                  <a:gd name="connsiteX117" fmla="*/ 1642850 w 3767984"/>
                  <a:gd name="connsiteY117" fmla="*/ 711200 h 4766733"/>
                  <a:gd name="connsiteX118" fmla="*/ 1634384 w 3767984"/>
                  <a:gd name="connsiteY118" fmla="*/ 643467 h 4766733"/>
                  <a:gd name="connsiteX119" fmla="*/ 1617450 w 3767984"/>
                  <a:gd name="connsiteY119" fmla="*/ 584200 h 4766733"/>
                  <a:gd name="connsiteX120" fmla="*/ 1608984 w 3767984"/>
                  <a:gd name="connsiteY120" fmla="*/ 533400 h 4766733"/>
                  <a:gd name="connsiteX121" fmla="*/ 1600517 w 3767984"/>
                  <a:gd name="connsiteY121" fmla="*/ 508000 h 4766733"/>
                  <a:gd name="connsiteX122" fmla="*/ 1583584 w 3767984"/>
                  <a:gd name="connsiteY122" fmla="*/ 296334 h 4766733"/>
                  <a:gd name="connsiteX123" fmla="*/ 1592050 w 3767984"/>
                  <a:gd name="connsiteY123" fmla="*/ 135467 h 4766733"/>
                  <a:gd name="connsiteX124" fmla="*/ 1608984 w 3767984"/>
                  <a:gd name="connsiteY124" fmla="*/ 118534 h 4766733"/>
                  <a:gd name="connsiteX125" fmla="*/ 1659784 w 3767984"/>
                  <a:gd name="connsiteY125" fmla="*/ 59267 h 4766733"/>
                  <a:gd name="connsiteX126" fmla="*/ 1702117 w 3767984"/>
                  <a:gd name="connsiteY126" fmla="*/ 25400 h 4766733"/>
                  <a:gd name="connsiteX127" fmla="*/ 1837584 w 3767984"/>
                  <a:gd name="connsiteY127" fmla="*/ 33867 h 4766733"/>
                  <a:gd name="connsiteX128" fmla="*/ 1871450 w 3767984"/>
                  <a:gd name="connsiteY128" fmla="*/ 42334 h 4766733"/>
                  <a:gd name="connsiteX129" fmla="*/ 1913784 w 3767984"/>
                  <a:gd name="connsiteY129" fmla="*/ 76200 h 4766733"/>
                  <a:gd name="connsiteX130" fmla="*/ 1939184 w 3767984"/>
                  <a:gd name="connsiteY130" fmla="*/ 93134 h 4766733"/>
                  <a:gd name="connsiteX131" fmla="*/ 1964584 w 3767984"/>
                  <a:gd name="connsiteY131" fmla="*/ 118534 h 4766733"/>
                  <a:gd name="connsiteX132" fmla="*/ 2032317 w 3767984"/>
                  <a:gd name="connsiteY132" fmla="*/ 169334 h 4766733"/>
                  <a:gd name="connsiteX133" fmla="*/ 2066184 w 3767984"/>
                  <a:gd name="connsiteY133" fmla="*/ 220134 h 4766733"/>
                  <a:gd name="connsiteX134" fmla="*/ 2083117 w 3767984"/>
                  <a:gd name="connsiteY134" fmla="*/ 254000 h 4766733"/>
                  <a:gd name="connsiteX135" fmla="*/ 2091584 w 3767984"/>
                  <a:gd name="connsiteY135" fmla="*/ 279400 h 4766733"/>
                  <a:gd name="connsiteX136" fmla="*/ 2108517 w 3767984"/>
                  <a:gd name="connsiteY136" fmla="*/ 304800 h 4766733"/>
                  <a:gd name="connsiteX137" fmla="*/ 2125450 w 3767984"/>
                  <a:gd name="connsiteY137" fmla="*/ 355600 h 4766733"/>
                  <a:gd name="connsiteX138" fmla="*/ 2133917 w 3767984"/>
                  <a:gd name="connsiteY138" fmla="*/ 381000 h 4766733"/>
                  <a:gd name="connsiteX139" fmla="*/ 2142384 w 3767984"/>
                  <a:gd name="connsiteY139" fmla="*/ 406400 h 4766733"/>
                  <a:gd name="connsiteX140" fmla="*/ 2159317 w 3767984"/>
                  <a:gd name="connsiteY140" fmla="*/ 423334 h 4766733"/>
                  <a:gd name="connsiteX141" fmla="*/ 2176250 w 3767984"/>
                  <a:gd name="connsiteY141" fmla="*/ 491067 h 4766733"/>
                  <a:gd name="connsiteX142" fmla="*/ 2193184 w 3767984"/>
                  <a:gd name="connsiteY142" fmla="*/ 541867 h 4766733"/>
                  <a:gd name="connsiteX143" fmla="*/ 2210117 w 3767984"/>
                  <a:gd name="connsiteY143" fmla="*/ 592667 h 4766733"/>
                  <a:gd name="connsiteX144" fmla="*/ 2218584 w 3767984"/>
                  <a:gd name="connsiteY144" fmla="*/ 618067 h 4766733"/>
                  <a:gd name="connsiteX145" fmla="*/ 2227050 w 3767984"/>
                  <a:gd name="connsiteY145" fmla="*/ 651934 h 4766733"/>
                  <a:gd name="connsiteX146" fmla="*/ 2235517 w 3767984"/>
                  <a:gd name="connsiteY146" fmla="*/ 694267 h 4766733"/>
                  <a:gd name="connsiteX147" fmla="*/ 2243984 w 3767984"/>
                  <a:gd name="connsiteY147" fmla="*/ 719667 h 4766733"/>
                  <a:gd name="connsiteX148" fmla="*/ 2252450 w 3767984"/>
                  <a:gd name="connsiteY148" fmla="*/ 804334 h 4766733"/>
                  <a:gd name="connsiteX149" fmla="*/ 2260917 w 3767984"/>
                  <a:gd name="connsiteY149" fmla="*/ 838200 h 4766733"/>
                  <a:gd name="connsiteX150" fmla="*/ 2269384 w 3767984"/>
                  <a:gd name="connsiteY150" fmla="*/ 880534 h 4766733"/>
                  <a:gd name="connsiteX151" fmla="*/ 2277850 w 3767984"/>
                  <a:gd name="connsiteY151" fmla="*/ 965200 h 4766733"/>
                  <a:gd name="connsiteX152" fmla="*/ 2294784 w 3767984"/>
                  <a:gd name="connsiteY152" fmla="*/ 1320800 h 4766733"/>
                  <a:gd name="connsiteX153" fmla="*/ 2286317 w 3767984"/>
                  <a:gd name="connsiteY153" fmla="*/ 1701800 h 4766733"/>
                  <a:gd name="connsiteX154" fmla="*/ 2277850 w 3767984"/>
                  <a:gd name="connsiteY154" fmla="*/ 1761067 h 4766733"/>
                  <a:gd name="connsiteX155" fmla="*/ 2243984 w 3767984"/>
                  <a:gd name="connsiteY155" fmla="*/ 1947334 h 4766733"/>
                  <a:gd name="connsiteX156" fmla="*/ 2235517 w 3767984"/>
                  <a:gd name="connsiteY156" fmla="*/ 2048934 h 4766733"/>
                  <a:gd name="connsiteX157" fmla="*/ 2227050 w 3767984"/>
                  <a:gd name="connsiteY157" fmla="*/ 2074334 h 4766733"/>
                  <a:gd name="connsiteX158" fmla="*/ 2218584 w 3767984"/>
                  <a:gd name="connsiteY158" fmla="*/ 2125134 h 4766733"/>
                  <a:gd name="connsiteX159" fmla="*/ 2201650 w 3767984"/>
                  <a:gd name="connsiteY159" fmla="*/ 2260600 h 4766733"/>
                  <a:gd name="connsiteX160" fmla="*/ 2193184 w 3767984"/>
                  <a:gd name="connsiteY160" fmla="*/ 2235200 h 4766733"/>
                  <a:gd name="connsiteX161" fmla="*/ 2218584 w 3767984"/>
                  <a:gd name="connsiteY161" fmla="*/ 2142067 h 4766733"/>
                  <a:gd name="connsiteX162" fmla="*/ 2235517 w 3767984"/>
                  <a:gd name="connsiteY162" fmla="*/ 2116667 h 4766733"/>
                  <a:gd name="connsiteX163" fmla="*/ 2252450 w 3767984"/>
                  <a:gd name="connsiteY163" fmla="*/ 2065867 h 4766733"/>
                  <a:gd name="connsiteX164" fmla="*/ 2286317 w 3767984"/>
                  <a:gd name="connsiteY164" fmla="*/ 2023534 h 4766733"/>
                  <a:gd name="connsiteX165" fmla="*/ 2311717 w 3767984"/>
                  <a:gd name="connsiteY165" fmla="*/ 1981200 h 4766733"/>
                  <a:gd name="connsiteX166" fmla="*/ 2337117 w 3767984"/>
                  <a:gd name="connsiteY166" fmla="*/ 1905000 h 4766733"/>
                  <a:gd name="connsiteX167" fmla="*/ 2345584 w 3767984"/>
                  <a:gd name="connsiteY167" fmla="*/ 1879600 h 4766733"/>
                  <a:gd name="connsiteX168" fmla="*/ 2362517 w 3767984"/>
                  <a:gd name="connsiteY168" fmla="*/ 1803400 h 4766733"/>
                  <a:gd name="connsiteX169" fmla="*/ 2370984 w 3767984"/>
                  <a:gd name="connsiteY169" fmla="*/ 1778000 h 4766733"/>
                  <a:gd name="connsiteX170" fmla="*/ 2379450 w 3767984"/>
                  <a:gd name="connsiteY170" fmla="*/ 1718734 h 4766733"/>
                  <a:gd name="connsiteX171" fmla="*/ 2404850 w 3767984"/>
                  <a:gd name="connsiteY171" fmla="*/ 1447800 h 4766733"/>
                  <a:gd name="connsiteX172" fmla="*/ 2413317 w 3767984"/>
                  <a:gd name="connsiteY172" fmla="*/ 1210734 h 4766733"/>
                  <a:gd name="connsiteX173" fmla="*/ 2421784 w 3767984"/>
                  <a:gd name="connsiteY173" fmla="*/ 1159934 h 4766733"/>
                  <a:gd name="connsiteX174" fmla="*/ 2430250 w 3767984"/>
                  <a:gd name="connsiteY174" fmla="*/ 1100667 h 4766733"/>
                  <a:gd name="connsiteX175" fmla="*/ 2447184 w 3767984"/>
                  <a:gd name="connsiteY175" fmla="*/ 889000 h 4766733"/>
                  <a:gd name="connsiteX176" fmla="*/ 2455650 w 3767984"/>
                  <a:gd name="connsiteY176" fmla="*/ 855134 h 4766733"/>
                  <a:gd name="connsiteX177" fmla="*/ 2464117 w 3767984"/>
                  <a:gd name="connsiteY177" fmla="*/ 643467 h 4766733"/>
                  <a:gd name="connsiteX178" fmla="*/ 2481050 w 3767984"/>
                  <a:gd name="connsiteY178" fmla="*/ 220134 h 4766733"/>
                  <a:gd name="connsiteX179" fmla="*/ 2506450 w 3767984"/>
                  <a:gd name="connsiteY179" fmla="*/ 50800 h 4766733"/>
                  <a:gd name="connsiteX180" fmla="*/ 2514917 w 3767984"/>
                  <a:gd name="connsiteY180" fmla="*/ 25400 h 4766733"/>
                  <a:gd name="connsiteX181" fmla="*/ 2540317 w 3767984"/>
                  <a:gd name="connsiteY181" fmla="*/ 0 h 4766733"/>
                  <a:gd name="connsiteX182" fmla="*/ 2658850 w 3767984"/>
                  <a:gd name="connsiteY182" fmla="*/ 8467 h 4766733"/>
                  <a:gd name="connsiteX183" fmla="*/ 2709650 w 3767984"/>
                  <a:gd name="connsiteY183" fmla="*/ 33867 h 4766733"/>
                  <a:gd name="connsiteX184" fmla="*/ 2760450 w 3767984"/>
                  <a:gd name="connsiteY184" fmla="*/ 50800 h 4766733"/>
                  <a:gd name="connsiteX185" fmla="*/ 2836650 w 3767984"/>
                  <a:gd name="connsiteY185" fmla="*/ 93134 h 4766733"/>
                  <a:gd name="connsiteX186" fmla="*/ 2862050 w 3767984"/>
                  <a:gd name="connsiteY186" fmla="*/ 110067 h 4766733"/>
                  <a:gd name="connsiteX187" fmla="*/ 2878984 w 3767984"/>
                  <a:gd name="connsiteY187" fmla="*/ 135467 h 4766733"/>
                  <a:gd name="connsiteX188" fmla="*/ 2904384 w 3767984"/>
                  <a:gd name="connsiteY188" fmla="*/ 152400 h 4766733"/>
                  <a:gd name="connsiteX189" fmla="*/ 2938250 w 3767984"/>
                  <a:gd name="connsiteY189" fmla="*/ 203200 h 4766733"/>
                  <a:gd name="connsiteX190" fmla="*/ 2955184 w 3767984"/>
                  <a:gd name="connsiteY190" fmla="*/ 220134 h 4766733"/>
                  <a:gd name="connsiteX191" fmla="*/ 2963650 w 3767984"/>
                  <a:gd name="connsiteY191" fmla="*/ 245534 h 4766733"/>
                  <a:gd name="connsiteX192" fmla="*/ 2980584 w 3767984"/>
                  <a:gd name="connsiteY192" fmla="*/ 304800 h 4766733"/>
                  <a:gd name="connsiteX193" fmla="*/ 2997517 w 3767984"/>
                  <a:gd name="connsiteY193" fmla="*/ 338667 h 4766733"/>
                  <a:gd name="connsiteX194" fmla="*/ 3014450 w 3767984"/>
                  <a:gd name="connsiteY194" fmla="*/ 465667 h 4766733"/>
                  <a:gd name="connsiteX195" fmla="*/ 3031384 w 3767984"/>
                  <a:gd name="connsiteY195" fmla="*/ 643467 h 4766733"/>
                  <a:gd name="connsiteX196" fmla="*/ 3022917 w 3767984"/>
                  <a:gd name="connsiteY196" fmla="*/ 1109134 h 4766733"/>
                  <a:gd name="connsiteX197" fmla="*/ 3014450 w 3767984"/>
                  <a:gd name="connsiteY197" fmla="*/ 1143000 h 4766733"/>
                  <a:gd name="connsiteX198" fmla="*/ 3005984 w 3767984"/>
                  <a:gd name="connsiteY198" fmla="*/ 1185334 h 4766733"/>
                  <a:gd name="connsiteX199" fmla="*/ 2997517 w 3767984"/>
                  <a:gd name="connsiteY199" fmla="*/ 1219200 h 4766733"/>
                  <a:gd name="connsiteX200" fmla="*/ 2989050 w 3767984"/>
                  <a:gd name="connsiteY200" fmla="*/ 1261534 h 4766733"/>
                  <a:gd name="connsiteX201" fmla="*/ 2972117 w 3767984"/>
                  <a:gd name="connsiteY201" fmla="*/ 1312334 h 4766733"/>
                  <a:gd name="connsiteX202" fmla="*/ 2955184 w 3767984"/>
                  <a:gd name="connsiteY202" fmla="*/ 1371600 h 4766733"/>
                  <a:gd name="connsiteX203" fmla="*/ 2938250 w 3767984"/>
                  <a:gd name="connsiteY203" fmla="*/ 1430867 h 4766733"/>
                  <a:gd name="connsiteX204" fmla="*/ 2912850 w 3767984"/>
                  <a:gd name="connsiteY204" fmla="*/ 1532467 h 4766733"/>
                  <a:gd name="connsiteX205" fmla="*/ 2895917 w 3767984"/>
                  <a:gd name="connsiteY205" fmla="*/ 1600200 h 4766733"/>
                  <a:gd name="connsiteX206" fmla="*/ 2878984 w 3767984"/>
                  <a:gd name="connsiteY206" fmla="*/ 1693334 h 4766733"/>
                  <a:gd name="connsiteX207" fmla="*/ 2862050 w 3767984"/>
                  <a:gd name="connsiteY207" fmla="*/ 1761067 h 4766733"/>
                  <a:gd name="connsiteX208" fmla="*/ 2845117 w 3767984"/>
                  <a:gd name="connsiteY208" fmla="*/ 1803400 h 4766733"/>
                  <a:gd name="connsiteX209" fmla="*/ 2836650 w 3767984"/>
                  <a:gd name="connsiteY209" fmla="*/ 1845734 h 4766733"/>
                  <a:gd name="connsiteX210" fmla="*/ 2828184 w 3767984"/>
                  <a:gd name="connsiteY210" fmla="*/ 1879600 h 4766733"/>
                  <a:gd name="connsiteX211" fmla="*/ 2819717 w 3767984"/>
                  <a:gd name="connsiteY211" fmla="*/ 1972734 h 4766733"/>
                  <a:gd name="connsiteX212" fmla="*/ 2802784 w 3767984"/>
                  <a:gd name="connsiteY212" fmla="*/ 2032000 h 4766733"/>
                  <a:gd name="connsiteX213" fmla="*/ 2785850 w 3767984"/>
                  <a:gd name="connsiteY213" fmla="*/ 2099734 h 4766733"/>
                  <a:gd name="connsiteX214" fmla="*/ 2777384 w 3767984"/>
                  <a:gd name="connsiteY214" fmla="*/ 2133600 h 4766733"/>
                  <a:gd name="connsiteX215" fmla="*/ 2768917 w 3767984"/>
                  <a:gd name="connsiteY215" fmla="*/ 2201334 h 4766733"/>
                  <a:gd name="connsiteX216" fmla="*/ 2760450 w 3767984"/>
                  <a:gd name="connsiteY216" fmla="*/ 2302934 h 4766733"/>
                  <a:gd name="connsiteX217" fmla="*/ 2751984 w 3767984"/>
                  <a:gd name="connsiteY217" fmla="*/ 2328334 h 4766733"/>
                  <a:gd name="connsiteX218" fmla="*/ 2777384 w 3767984"/>
                  <a:gd name="connsiteY218" fmla="*/ 2319867 h 4766733"/>
                  <a:gd name="connsiteX219" fmla="*/ 2802784 w 3767984"/>
                  <a:gd name="connsiteY219" fmla="*/ 2269067 h 4766733"/>
                  <a:gd name="connsiteX220" fmla="*/ 2828184 w 3767984"/>
                  <a:gd name="connsiteY220" fmla="*/ 2226734 h 4766733"/>
                  <a:gd name="connsiteX221" fmla="*/ 2853584 w 3767984"/>
                  <a:gd name="connsiteY221" fmla="*/ 2184400 h 4766733"/>
                  <a:gd name="connsiteX222" fmla="*/ 2862050 w 3767984"/>
                  <a:gd name="connsiteY222" fmla="*/ 2159000 h 4766733"/>
                  <a:gd name="connsiteX223" fmla="*/ 2878984 w 3767984"/>
                  <a:gd name="connsiteY223" fmla="*/ 2133600 h 4766733"/>
                  <a:gd name="connsiteX224" fmla="*/ 2887450 w 3767984"/>
                  <a:gd name="connsiteY224" fmla="*/ 2108200 h 4766733"/>
                  <a:gd name="connsiteX225" fmla="*/ 2904384 w 3767984"/>
                  <a:gd name="connsiteY225" fmla="*/ 2091267 h 4766733"/>
                  <a:gd name="connsiteX226" fmla="*/ 2912850 w 3767984"/>
                  <a:gd name="connsiteY226" fmla="*/ 2048934 h 4766733"/>
                  <a:gd name="connsiteX227" fmla="*/ 2929784 w 3767984"/>
                  <a:gd name="connsiteY227" fmla="*/ 1998134 h 4766733"/>
                  <a:gd name="connsiteX228" fmla="*/ 2938250 w 3767984"/>
                  <a:gd name="connsiteY228" fmla="*/ 1972734 h 4766733"/>
                  <a:gd name="connsiteX229" fmla="*/ 2955184 w 3767984"/>
                  <a:gd name="connsiteY229" fmla="*/ 1947334 h 4766733"/>
                  <a:gd name="connsiteX230" fmla="*/ 2963650 w 3767984"/>
                  <a:gd name="connsiteY230" fmla="*/ 1896534 h 4766733"/>
                  <a:gd name="connsiteX231" fmla="*/ 2980584 w 3767984"/>
                  <a:gd name="connsiteY231" fmla="*/ 1871134 h 4766733"/>
                  <a:gd name="connsiteX232" fmla="*/ 2997517 w 3767984"/>
                  <a:gd name="connsiteY232" fmla="*/ 1803400 h 4766733"/>
                  <a:gd name="connsiteX233" fmla="*/ 3014450 w 3767984"/>
                  <a:gd name="connsiteY233" fmla="*/ 1752600 h 4766733"/>
                  <a:gd name="connsiteX234" fmla="*/ 3022917 w 3767984"/>
                  <a:gd name="connsiteY234" fmla="*/ 1727200 h 4766733"/>
                  <a:gd name="connsiteX235" fmla="*/ 3039850 w 3767984"/>
                  <a:gd name="connsiteY235" fmla="*/ 1693334 h 4766733"/>
                  <a:gd name="connsiteX236" fmla="*/ 3056784 w 3767984"/>
                  <a:gd name="connsiteY236" fmla="*/ 1625600 h 4766733"/>
                  <a:gd name="connsiteX237" fmla="*/ 3073717 w 3767984"/>
                  <a:gd name="connsiteY237" fmla="*/ 1574800 h 4766733"/>
                  <a:gd name="connsiteX238" fmla="*/ 3082184 w 3767984"/>
                  <a:gd name="connsiteY238" fmla="*/ 1524000 h 4766733"/>
                  <a:gd name="connsiteX239" fmla="*/ 3099117 w 3767984"/>
                  <a:gd name="connsiteY239" fmla="*/ 1498600 h 4766733"/>
                  <a:gd name="connsiteX240" fmla="*/ 3116050 w 3767984"/>
                  <a:gd name="connsiteY240" fmla="*/ 1439334 h 4766733"/>
                  <a:gd name="connsiteX241" fmla="*/ 3124517 w 3767984"/>
                  <a:gd name="connsiteY241" fmla="*/ 1413934 h 4766733"/>
                  <a:gd name="connsiteX242" fmla="*/ 3141450 w 3767984"/>
                  <a:gd name="connsiteY242" fmla="*/ 1346200 h 4766733"/>
                  <a:gd name="connsiteX243" fmla="*/ 3158384 w 3767984"/>
                  <a:gd name="connsiteY243" fmla="*/ 1320800 h 4766733"/>
                  <a:gd name="connsiteX244" fmla="*/ 3192250 w 3767984"/>
                  <a:gd name="connsiteY244" fmla="*/ 1227667 h 4766733"/>
                  <a:gd name="connsiteX245" fmla="*/ 3200717 w 3767984"/>
                  <a:gd name="connsiteY245" fmla="*/ 1185334 h 4766733"/>
                  <a:gd name="connsiteX246" fmla="*/ 3217650 w 3767984"/>
                  <a:gd name="connsiteY246" fmla="*/ 1151467 h 4766733"/>
                  <a:gd name="connsiteX247" fmla="*/ 3226117 w 3767984"/>
                  <a:gd name="connsiteY247" fmla="*/ 1100667 h 4766733"/>
                  <a:gd name="connsiteX248" fmla="*/ 3243050 w 3767984"/>
                  <a:gd name="connsiteY248" fmla="*/ 1075267 h 4766733"/>
                  <a:gd name="connsiteX249" fmla="*/ 3276917 w 3767984"/>
                  <a:gd name="connsiteY249" fmla="*/ 1016000 h 4766733"/>
                  <a:gd name="connsiteX250" fmla="*/ 3285384 w 3767984"/>
                  <a:gd name="connsiteY250" fmla="*/ 990600 h 4766733"/>
                  <a:gd name="connsiteX251" fmla="*/ 3319250 w 3767984"/>
                  <a:gd name="connsiteY251" fmla="*/ 939800 h 4766733"/>
                  <a:gd name="connsiteX252" fmla="*/ 3353117 w 3767984"/>
                  <a:gd name="connsiteY252" fmla="*/ 880534 h 4766733"/>
                  <a:gd name="connsiteX253" fmla="*/ 3370050 w 3767984"/>
                  <a:gd name="connsiteY253" fmla="*/ 846667 h 4766733"/>
                  <a:gd name="connsiteX254" fmla="*/ 3403917 w 3767984"/>
                  <a:gd name="connsiteY254" fmla="*/ 812800 h 4766733"/>
                  <a:gd name="connsiteX255" fmla="*/ 3420850 w 3767984"/>
                  <a:gd name="connsiteY255" fmla="*/ 787400 h 4766733"/>
                  <a:gd name="connsiteX256" fmla="*/ 3454717 w 3767984"/>
                  <a:gd name="connsiteY256" fmla="*/ 778934 h 4766733"/>
                  <a:gd name="connsiteX257" fmla="*/ 3480117 w 3767984"/>
                  <a:gd name="connsiteY257" fmla="*/ 762000 h 4766733"/>
                  <a:gd name="connsiteX258" fmla="*/ 3522450 w 3767984"/>
                  <a:gd name="connsiteY258" fmla="*/ 753534 h 4766733"/>
                  <a:gd name="connsiteX259" fmla="*/ 3547850 w 3767984"/>
                  <a:gd name="connsiteY259" fmla="*/ 745067 h 4766733"/>
                  <a:gd name="connsiteX260" fmla="*/ 3590184 w 3767984"/>
                  <a:gd name="connsiteY260" fmla="*/ 753534 h 4766733"/>
                  <a:gd name="connsiteX261" fmla="*/ 3632517 w 3767984"/>
                  <a:gd name="connsiteY261" fmla="*/ 795867 h 4766733"/>
                  <a:gd name="connsiteX262" fmla="*/ 3657917 w 3767984"/>
                  <a:gd name="connsiteY262" fmla="*/ 812800 h 4766733"/>
                  <a:gd name="connsiteX263" fmla="*/ 3666384 w 3767984"/>
                  <a:gd name="connsiteY263" fmla="*/ 838200 h 4766733"/>
                  <a:gd name="connsiteX264" fmla="*/ 3708717 w 3767984"/>
                  <a:gd name="connsiteY264" fmla="*/ 889000 h 4766733"/>
                  <a:gd name="connsiteX265" fmla="*/ 3717184 w 3767984"/>
                  <a:gd name="connsiteY265" fmla="*/ 914400 h 4766733"/>
                  <a:gd name="connsiteX266" fmla="*/ 3751050 w 3767984"/>
                  <a:gd name="connsiteY266" fmla="*/ 965200 h 4766733"/>
                  <a:gd name="connsiteX267" fmla="*/ 3759517 w 3767984"/>
                  <a:gd name="connsiteY267" fmla="*/ 1041400 h 4766733"/>
                  <a:gd name="connsiteX268" fmla="*/ 3767984 w 3767984"/>
                  <a:gd name="connsiteY268" fmla="*/ 1109134 h 4766733"/>
                  <a:gd name="connsiteX269" fmla="*/ 3759517 w 3767984"/>
                  <a:gd name="connsiteY269" fmla="*/ 1532467 h 4766733"/>
                  <a:gd name="connsiteX270" fmla="*/ 3734117 w 3767984"/>
                  <a:gd name="connsiteY270" fmla="*/ 1667934 h 4766733"/>
                  <a:gd name="connsiteX271" fmla="*/ 3725650 w 3767984"/>
                  <a:gd name="connsiteY271" fmla="*/ 1710267 h 4766733"/>
                  <a:gd name="connsiteX272" fmla="*/ 3700250 w 3767984"/>
                  <a:gd name="connsiteY272" fmla="*/ 1769534 h 4766733"/>
                  <a:gd name="connsiteX273" fmla="*/ 3683317 w 3767984"/>
                  <a:gd name="connsiteY273" fmla="*/ 1820334 h 4766733"/>
                  <a:gd name="connsiteX274" fmla="*/ 3674850 w 3767984"/>
                  <a:gd name="connsiteY274" fmla="*/ 1845734 h 4766733"/>
                  <a:gd name="connsiteX275" fmla="*/ 3657917 w 3767984"/>
                  <a:gd name="connsiteY275" fmla="*/ 1879600 h 4766733"/>
                  <a:gd name="connsiteX276" fmla="*/ 3640984 w 3767984"/>
                  <a:gd name="connsiteY276" fmla="*/ 1938867 h 4766733"/>
                  <a:gd name="connsiteX277" fmla="*/ 3624050 w 3767984"/>
                  <a:gd name="connsiteY277" fmla="*/ 1972734 h 4766733"/>
                  <a:gd name="connsiteX278" fmla="*/ 3590184 w 3767984"/>
                  <a:gd name="connsiteY278" fmla="*/ 2057400 h 4766733"/>
                  <a:gd name="connsiteX279" fmla="*/ 3581717 w 3767984"/>
                  <a:gd name="connsiteY279" fmla="*/ 2108200 h 4766733"/>
                  <a:gd name="connsiteX280" fmla="*/ 3564784 w 3767984"/>
                  <a:gd name="connsiteY280" fmla="*/ 2133600 h 4766733"/>
                  <a:gd name="connsiteX281" fmla="*/ 3556317 w 3767984"/>
                  <a:gd name="connsiteY281" fmla="*/ 2175934 h 4766733"/>
                  <a:gd name="connsiteX282" fmla="*/ 3522450 w 3767984"/>
                  <a:gd name="connsiteY282" fmla="*/ 2252134 h 4766733"/>
                  <a:gd name="connsiteX283" fmla="*/ 3505517 w 3767984"/>
                  <a:gd name="connsiteY283" fmla="*/ 2319867 h 4766733"/>
                  <a:gd name="connsiteX284" fmla="*/ 3488584 w 3767984"/>
                  <a:gd name="connsiteY284" fmla="*/ 2353734 h 4766733"/>
                  <a:gd name="connsiteX285" fmla="*/ 3480117 w 3767984"/>
                  <a:gd name="connsiteY285" fmla="*/ 2387600 h 4766733"/>
                  <a:gd name="connsiteX286" fmla="*/ 3463184 w 3767984"/>
                  <a:gd name="connsiteY286" fmla="*/ 2421467 h 4766733"/>
                  <a:gd name="connsiteX287" fmla="*/ 3437784 w 3767984"/>
                  <a:gd name="connsiteY287" fmla="*/ 2489200 h 4766733"/>
                  <a:gd name="connsiteX288" fmla="*/ 3412384 w 3767984"/>
                  <a:gd name="connsiteY288" fmla="*/ 2514600 h 4766733"/>
                  <a:gd name="connsiteX289" fmla="*/ 3395450 w 3767984"/>
                  <a:gd name="connsiteY289" fmla="*/ 2582334 h 4766733"/>
                  <a:gd name="connsiteX290" fmla="*/ 3386984 w 3767984"/>
                  <a:gd name="connsiteY290" fmla="*/ 2607734 h 4766733"/>
                  <a:gd name="connsiteX291" fmla="*/ 3370050 w 3767984"/>
                  <a:gd name="connsiteY291" fmla="*/ 2624667 h 4766733"/>
                  <a:gd name="connsiteX292" fmla="*/ 3353117 w 3767984"/>
                  <a:gd name="connsiteY292" fmla="*/ 2658534 h 4766733"/>
                  <a:gd name="connsiteX293" fmla="*/ 3344650 w 3767984"/>
                  <a:gd name="connsiteY293" fmla="*/ 2683934 h 4766733"/>
                  <a:gd name="connsiteX294" fmla="*/ 3327717 w 3767984"/>
                  <a:gd name="connsiteY294" fmla="*/ 2709334 h 4766733"/>
                  <a:gd name="connsiteX295" fmla="*/ 3293850 w 3767984"/>
                  <a:gd name="connsiteY295" fmla="*/ 2768600 h 4766733"/>
                  <a:gd name="connsiteX296" fmla="*/ 3268450 w 3767984"/>
                  <a:gd name="connsiteY296" fmla="*/ 2819400 h 4766733"/>
                  <a:gd name="connsiteX297" fmla="*/ 3251517 w 3767984"/>
                  <a:gd name="connsiteY297" fmla="*/ 2853267 h 4766733"/>
                  <a:gd name="connsiteX298" fmla="*/ 3234584 w 3767984"/>
                  <a:gd name="connsiteY298" fmla="*/ 2878667 h 4766733"/>
                  <a:gd name="connsiteX299" fmla="*/ 3226117 w 3767984"/>
                  <a:gd name="connsiteY299" fmla="*/ 2904067 h 4766733"/>
                  <a:gd name="connsiteX300" fmla="*/ 3209184 w 3767984"/>
                  <a:gd name="connsiteY300" fmla="*/ 2929467 h 4766733"/>
                  <a:gd name="connsiteX301" fmla="*/ 3200717 w 3767984"/>
                  <a:gd name="connsiteY301" fmla="*/ 2954867 h 4766733"/>
                  <a:gd name="connsiteX302" fmla="*/ 3141450 w 3767984"/>
                  <a:gd name="connsiteY302" fmla="*/ 3031067 h 4766733"/>
                  <a:gd name="connsiteX303" fmla="*/ 3116050 w 3767984"/>
                  <a:gd name="connsiteY303" fmla="*/ 3048000 h 4766733"/>
                  <a:gd name="connsiteX304" fmla="*/ 3082184 w 3767984"/>
                  <a:gd name="connsiteY304" fmla="*/ 3098800 h 4766733"/>
                  <a:gd name="connsiteX305" fmla="*/ 3065250 w 3767984"/>
                  <a:gd name="connsiteY305" fmla="*/ 3124200 h 4766733"/>
                  <a:gd name="connsiteX306" fmla="*/ 3048317 w 3767984"/>
                  <a:gd name="connsiteY306" fmla="*/ 3141134 h 4766733"/>
                  <a:gd name="connsiteX307" fmla="*/ 3031384 w 3767984"/>
                  <a:gd name="connsiteY307" fmla="*/ 3166534 h 4766733"/>
                  <a:gd name="connsiteX308" fmla="*/ 2963650 w 3767984"/>
                  <a:gd name="connsiteY308" fmla="*/ 3225800 h 4766733"/>
                  <a:gd name="connsiteX309" fmla="*/ 2946717 w 3767984"/>
                  <a:gd name="connsiteY309" fmla="*/ 3251200 h 4766733"/>
                  <a:gd name="connsiteX310" fmla="*/ 2887450 w 3767984"/>
                  <a:gd name="connsiteY310" fmla="*/ 3310467 h 4766733"/>
                  <a:gd name="connsiteX311" fmla="*/ 2853584 w 3767984"/>
                  <a:gd name="connsiteY311" fmla="*/ 3344334 h 4766733"/>
                  <a:gd name="connsiteX312" fmla="*/ 2794317 w 3767984"/>
                  <a:gd name="connsiteY312" fmla="*/ 3403600 h 4766733"/>
                  <a:gd name="connsiteX313" fmla="*/ 2743517 w 3767984"/>
                  <a:gd name="connsiteY313" fmla="*/ 3471334 h 4766733"/>
                  <a:gd name="connsiteX314" fmla="*/ 2709650 w 3767984"/>
                  <a:gd name="connsiteY314" fmla="*/ 3513667 h 4766733"/>
                  <a:gd name="connsiteX315" fmla="*/ 2667317 w 3767984"/>
                  <a:gd name="connsiteY315" fmla="*/ 3572934 h 4766733"/>
                  <a:gd name="connsiteX316" fmla="*/ 2633450 w 3767984"/>
                  <a:gd name="connsiteY316" fmla="*/ 3615267 h 4766733"/>
                  <a:gd name="connsiteX317" fmla="*/ 2624984 w 3767984"/>
                  <a:gd name="connsiteY317" fmla="*/ 3640667 h 4766733"/>
                  <a:gd name="connsiteX318" fmla="*/ 2608050 w 3767984"/>
                  <a:gd name="connsiteY318" fmla="*/ 3657600 h 4766733"/>
                  <a:gd name="connsiteX319" fmla="*/ 2591117 w 3767984"/>
                  <a:gd name="connsiteY319" fmla="*/ 3683000 h 4766733"/>
                  <a:gd name="connsiteX320" fmla="*/ 2582650 w 3767984"/>
                  <a:gd name="connsiteY320" fmla="*/ 3708400 h 4766733"/>
                  <a:gd name="connsiteX321" fmla="*/ 2565717 w 3767984"/>
                  <a:gd name="connsiteY321" fmla="*/ 3725334 h 4766733"/>
                  <a:gd name="connsiteX322" fmla="*/ 2531850 w 3767984"/>
                  <a:gd name="connsiteY322" fmla="*/ 3776134 h 4766733"/>
                  <a:gd name="connsiteX323" fmla="*/ 2497984 w 3767984"/>
                  <a:gd name="connsiteY323" fmla="*/ 3835400 h 4766733"/>
                  <a:gd name="connsiteX324" fmla="*/ 2481050 w 3767984"/>
                  <a:gd name="connsiteY324" fmla="*/ 3903134 h 4766733"/>
                  <a:gd name="connsiteX325" fmla="*/ 1795250 w 3767984"/>
                  <a:gd name="connsiteY325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93450 w 3767984"/>
                  <a:gd name="connsiteY24" fmla="*/ 1168400 h 4766733"/>
                  <a:gd name="connsiteX25" fmla="*/ 135784 w 3767984"/>
                  <a:gd name="connsiteY25" fmla="*/ 1126067 h 4766733"/>
                  <a:gd name="connsiteX26" fmla="*/ 237384 w 3767984"/>
                  <a:gd name="connsiteY26" fmla="*/ 1134534 h 4766733"/>
                  <a:gd name="connsiteX27" fmla="*/ 288184 w 3767984"/>
                  <a:gd name="connsiteY27" fmla="*/ 1168400 h 4766733"/>
                  <a:gd name="connsiteX28" fmla="*/ 313584 w 3767984"/>
                  <a:gd name="connsiteY28" fmla="*/ 1185334 h 4766733"/>
                  <a:gd name="connsiteX29" fmla="*/ 330517 w 3767984"/>
                  <a:gd name="connsiteY29" fmla="*/ 1210734 h 4766733"/>
                  <a:gd name="connsiteX30" fmla="*/ 355917 w 3767984"/>
                  <a:gd name="connsiteY30" fmla="*/ 1227667 h 4766733"/>
                  <a:gd name="connsiteX31" fmla="*/ 389784 w 3767984"/>
                  <a:gd name="connsiteY31" fmla="*/ 1278467 h 4766733"/>
                  <a:gd name="connsiteX32" fmla="*/ 406717 w 3767984"/>
                  <a:gd name="connsiteY32" fmla="*/ 1303867 h 4766733"/>
                  <a:gd name="connsiteX33" fmla="*/ 415184 w 3767984"/>
                  <a:gd name="connsiteY33" fmla="*/ 1329267 h 4766733"/>
                  <a:gd name="connsiteX34" fmla="*/ 440584 w 3767984"/>
                  <a:gd name="connsiteY34" fmla="*/ 1354667 h 4766733"/>
                  <a:gd name="connsiteX35" fmla="*/ 465984 w 3767984"/>
                  <a:gd name="connsiteY35" fmla="*/ 1405467 h 4766733"/>
                  <a:gd name="connsiteX36" fmla="*/ 491384 w 3767984"/>
                  <a:gd name="connsiteY36" fmla="*/ 1456267 h 4766733"/>
                  <a:gd name="connsiteX37" fmla="*/ 508317 w 3767984"/>
                  <a:gd name="connsiteY37" fmla="*/ 1507067 h 4766733"/>
                  <a:gd name="connsiteX38" fmla="*/ 525250 w 3767984"/>
                  <a:gd name="connsiteY38" fmla="*/ 1532467 h 4766733"/>
                  <a:gd name="connsiteX39" fmla="*/ 542184 w 3767984"/>
                  <a:gd name="connsiteY39" fmla="*/ 1583267 h 4766733"/>
                  <a:gd name="connsiteX40" fmla="*/ 550650 w 3767984"/>
                  <a:gd name="connsiteY40" fmla="*/ 1608667 h 4766733"/>
                  <a:gd name="connsiteX41" fmla="*/ 567584 w 3767984"/>
                  <a:gd name="connsiteY41" fmla="*/ 1634067 h 4766733"/>
                  <a:gd name="connsiteX42" fmla="*/ 584517 w 3767984"/>
                  <a:gd name="connsiteY42" fmla="*/ 1684867 h 4766733"/>
                  <a:gd name="connsiteX43" fmla="*/ 592984 w 3767984"/>
                  <a:gd name="connsiteY43" fmla="*/ 1727200 h 4766733"/>
                  <a:gd name="connsiteX44" fmla="*/ 609917 w 3767984"/>
                  <a:gd name="connsiteY44" fmla="*/ 1752600 h 4766733"/>
                  <a:gd name="connsiteX45" fmla="*/ 618384 w 3767984"/>
                  <a:gd name="connsiteY45" fmla="*/ 1803400 h 4766733"/>
                  <a:gd name="connsiteX46" fmla="*/ 626850 w 3767984"/>
                  <a:gd name="connsiteY46" fmla="*/ 1828800 h 4766733"/>
                  <a:gd name="connsiteX47" fmla="*/ 635317 w 3767984"/>
                  <a:gd name="connsiteY47" fmla="*/ 1862667 h 4766733"/>
                  <a:gd name="connsiteX48" fmla="*/ 652250 w 3767984"/>
                  <a:gd name="connsiteY48" fmla="*/ 1913467 h 4766733"/>
                  <a:gd name="connsiteX49" fmla="*/ 660717 w 3767984"/>
                  <a:gd name="connsiteY49" fmla="*/ 1947334 h 4766733"/>
                  <a:gd name="connsiteX50" fmla="*/ 677650 w 3767984"/>
                  <a:gd name="connsiteY50" fmla="*/ 1998134 h 4766733"/>
                  <a:gd name="connsiteX51" fmla="*/ 711517 w 3767984"/>
                  <a:gd name="connsiteY51" fmla="*/ 2099734 h 4766733"/>
                  <a:gd name="connsiteX52" fmla="*/ 728450 w 3767984"/>
                  <a:gd name="connsiteY52" fmla="*/ 2167467 h 4766733"/>
                  <a:gd name="connsiteX53" fmla="*/ 736917 w 3767984"/>
                  <a:gd name="connsiteY53" fmla="*/ 2192867 h 4766733"/>
                  <a:gd name="connsiteX54" fmla="*/ 753850 w 3767984"/>
                  <a:gd name="connsiteY54" fmla="*/ 2260600 h 4766733"/>
                  <a:gd name="connsiteX55" fmla="*/ 779250 w 3767984"/>
                  <a:gd name="connsiteY55" fmla="*/ 2218267 h 4766733"/>
                  <a:gd name="connsiteX56" fmla="*/ 796184 w 3767984"/>
                  <a:gd name="connsiteY56" fmla="*/ 2201334 h 4766733"/>
                  <a:gd name="connsiteX57" fmla="*/ 821584 w 3767984"/>
                  <a:gd name="connsiteY57" fmla="*/ 2159000 h 4766733"/>
                  <a:gd name="connsiteX58" fmla="*/ 830050 w 3767984"/>
                  <a:gd name="connsiteY58" fmla="*/ 2133600 h 4766733"/>
                  <a:gd name="connsiteX59" fmla="*/ 863917 w 3767984"/>
                  <a:gd name="connsiteY59" fmla="*/ 2091267 h 4766733"/>
                  <a:gd name="connsiteX60" fmla="*/ 889317 w 3767984"/>
                  <a:gd name="connsiteY60" fmla="*/ 1998134 h 4766733"/>
                  <a:gd name="connsiteX61" fmla="*/ 897784 w 3767984"/>
                  <a:gd name="connsiteY61" fmla="*/ 1964267 h 4766733"/>
                  <a:gd name="connsiteX62" fmla="*/ 906250 w 3767984"/>
                  <a:gd name="connsiteY62" fmla="*/ 1913467 h 4766733"/>
                  <a:gd name="connsiteX63" fmla="*/ 923184 w 3767984"/>
                  <a:gd name="connsiteY63" fmla="*/ 1862667 h 4766733"/>
                  <a:gd name="connsiteX64" fmla="*/ 914717 w 3767984"/>
                  <a:gd name="connsiteY64" fmla="*/ 1600200 h 4766733"/>
                  <a:gd name="connsiteX65" fmla="*/ 906250 w 3767984"/>
                  <a:gd name="connsiteY65" fmla="*/ 1574800 h 4766733"/>
                  <a:gd name="connsiteX66" fmla="*/ 897784 w 3767984"/>
                  <a:gd name="connsiteY66" fmla="*/ 1464734 h 4766733"/>
                  <a:gd name="connsiteX67" fmla="*/ 889317 w 3767984"/>
                  <a:gd name="connsiteY67" fmla="*/ 1397000 h 4766733"/>
                  <a:gd name="connsiteX68" fmla="*/ 880850 w 3767984"/>
                  <a:gd name="connsiteY68" fmla="*/ 1312334 h 4766733"/>
                  <a:gd name="connsiteX69" fmla="*/ 872384 w 3767984"/>
                  <a:gd name="connsiteY69" fmla="*/ 1278467 h 4766733"/>
                  <a:gd name="connsiteX70" fmla="*/ 863917 w 3767984"/>
                  <a:gd name="connsiteY70" fmla="*/ 1210734 h 4766733"/>
                  <a:gd name="connsiteX71" fmla="*/ 855450 w 3767984"/>
                  <a:gd name="connsiteY71" fmla="*/ 1151467 h 4766733"/>
                  <a:gd name="connsiteX72" fmla="*/ 838517 w 3767984"/>
                  <a:gd name="connsiteY72" fmla="*/ 711200 h 4766733"/>
                  <a:gd name="connsiteX73" fmla="*/ 846984 w 3767984"/>
                  <a:gd name="connsiteY73" fmla="*/ 313267 h 4766733"/>
                  <a:gd name="connsiteX74" fmla="*/ 863917 w 3767984"/>
                  <a:gd name="connsiteY74" fmla="*/ 211667 h 4766733"/>
                  <a:gd name="connsiteX75" fmla="*/ 880850 w 3767984"/>
                  <a:gd name="connsiteY75" fmla="*/ 186267 h 4766733"/>
                  <a:gd name="connsiteX76" fmla="*/ 965517 w 3767984"/>
                  <a:gd name="connsiteY76" fmla="*/ 118534 h 4766733"/>
                  <a:gd name="connsiteX77" fmla="*/ 1016317 w 3767984"/>
                  <a:gd name="connsiteY77" fmla="*/ 93134 h 4766733"/>
                  <a:gd name="connsiteX78" fmla="*/ 1067117 w 3767984"/>
                  <a:gd name="connsiteY78" fmla="*/ 101600 h 4766733"/>
                  <a:gd name="connsiteX79" fmla="*/ 1185650 w 3767984"/>
                  <a:gd name="connsiteY79" fmla="*/ 135467 h 4766733"/>
                  <a:gd name="connsiteX80" fmla="*/ 1244917 w 3767984"/>
                  <a:gd name="connsiteY80" fmla="*/ 160867 h 4766733"/>
                  <a:gd name="connsiteX81" fmla="*/ 1270317 w 3767984"/>
                  <a:gd name="connsiteY81" fmla="*/ 177800 h 4766733"/>
                  <a:gd name="connsiteX82" fmla="*/ 1304184 w 3767984"/>
                  <a:gd name="connsiteY82" fmla="*/ 211667 h 4766733"/>
                  <a:gd name="connsiteX83" fmla="*/ 1354984 w 3767984"/>
                  <a:gd name="connsiteY83" fmla="*/ 279400 h 4766733"/>
                  <a:gd name="connsiteX84" fmla="*/ 1363450 w 3767984"/>
                  <a:gd name="connsiteY84" fmla="*/ 304800 h 4766733"/>
                  <a:gd name="connsiteX85" fmla="*/ 1380384 w 3767984"/>
                  <a:gd name="connsiteY85" fmla="*/ 381000 h 4766733"/>
                  <a:gd name="connsiteX86" fmla="*/ 1388850 w 3767984"/>
                  <a:gd name="connsiteY86" fmla="*/ 448734 h 4766733"/>
                  <a:gd name="connsiteX87" fmla="*/ 1397317 w 3767984"/>
                  <a:gd name="connsiteY87" fmla="*/ 491067 h 4766733"/>
                  <a:gd name="connsiteX88" fmla="*/ 1405784 w 3767984"/>
                  <a:gd name="connsiteY88" fmla="*/ 550334 h 4766733"/>
                  <a:gd name="connsiteX89" fmla="*/ 1414250 w 3767984"/>
                  <a:gd name="connsiteY89" fmla="*/ 584200 h 4766733"/>
                  <a:gd name="connsiteX90" fmla="*/ 1431184 w 3767984"/>
                  <a:gd name="connsiteY90" fmla="*/ 677334 h 4766733"/>
                  <a:gd name="connsiteX91" fmla="*/ 1448117 w 3767984"/>
                  <a:gd name="connsiteY91" fmla="*/ 804334 h 4766733"/>
                  <a:gd name="connsiteX92" fmla="*/ 1456584 w 3767984"/>
                  <a:gd name="connsiteY92" fmla="*/ 829734 h 4766733"/>
                  <a:gd name="connsiteX93" fmla="*/ 1465050 w 3767984"/>
                  <a:gd name="connsiteY93" fmla="*/ 948267 h 4766733"/>
                  <a:gd name="connsiteX94" fmla="*/ 1481984 w 3767984"/>
                  <a:gd name="connsiteY94" fmla="*/ 1651000 h 4766733"/>
                  <a:gd name="connsiteX95" fmla="*/ 1490450 w 3767984"/>
                  <a:gd name="connsiteY95" fmla="*/ 1820334 h 4766733"/>
                  <a:gd name="connsiteX96" fmla="*/ 1507384 w 3767984"/>
                  <a:gd name="connsiteY96" fmla="*/ 2167467 h 4766733"/>
                  <a:gd name="connsiteX97" fmla="*/ 1515850 w 3767984"/>
                  <a:gd name="connsiteY97" fmla="*/ 2209800 h 4766733"/>
                  <a:gd name="connsiteX98" fmla="*/ 1541250 w 3767984"/>
                  <a:gd name="connsiteY98" fmla="*/ 2159000 h 4766733"/>
                  <a:gd name="connsiteX99" fmla="*/ 1558184 w 3767984"/>
                  <a:gd name="connsiteY99" fmla="*/ 2133600 h 4766733"/>
                  <a:gd name="connsiteX100" fmla="*/ 1583584 w 3767984"/>
                  <a:gd name="connsiteY100" fmla="*/ 2082800 h 4766733"/>
                  <a:gd name="connsiteX101" fmla="*/ 1592050 w 3767984"/>
                  <a:gd name="connsiteY101" fmla="*/ 2057400 h 4766733"/>
                  <a:gd name="connsiteX102" fmla="*/ 1608984 w 3767984"/>
                  <a:gd name="connsiteY102" fmla="*/ 2023534 h 4766733"/>
                  <a:gd name="connsiteX103" fmla="*/ 1634384 w 3767984"/>
                  <a:gd name="connsiteY103" fmla="*/ 1921934 h 4766733"/>
                  <a:gd name="connsiteX104" fmla="*/ 1651317 w 3767984"/>
                  <a:gd name="connsiteY104" fmla="*/ 1896534 h 4766733"/>
                  <a:gd name="connsiteX105" fmla="*/ 1659784 w 3767984"/>
                  <a:gd name="connsiteY105" fmla="*/ 1845734 h 4766733"/>
                  <a:gd name="connsiteX106" fmla="*/ 1668250 w 3767984"/>
                  <a:gd name="connsiteY106" fmla="*/ 1820334 h 4766733"/>
                  <a:gd name="connsiteX107" fmla="*/ 1676717 w 3767984"/>
                  <a:gd name="connsiteY107" fmla="*/ 1769534 h 4766733"/>
                  <a:gd name="connsiteX108" fmla="*/ 1685184 w 3767984"/>
                  <a:gd name="connsiteY108" fmla="*/ 1744134 h 4766733"/>
                  <a:gd name="connsiteX109" fmla="*/ 1693650 w 3767984"/>
                  <a:gd name="connsiteY109" fmla="*/ 1710267 h 4766733"/>
                  <a:gd name="connsiteX110" fmla="*/ 1702117 w 3767984"/>
                  <a:gd name="connsiteY110" fmla="*/ 1634067 h 4766733"/>
                  <a:gd name="connsiteX111" fmla="*/ 1719050 w 3767984"/>
                  <a:gd name="connsiteY111" fmla="*/ 1456267 h 4766733"/>
                  <a:gd name="connsiteX112" fmla="*/ 1727517 w 3767984"/>
                  <a:gd name="connsiteY112" fmla="*/ 1422400 h 4766733"/>
                  <a:gd name="connsiteX113" fmla="*/ 1719050 w 3767984"/>
                  <a:gd name="connsiteY113" fmla="*/ 1032934 h 4766733"/>
                  <a:gd name="connsiteX114" fmla="*/ 1702117 w 3767984"/>
                  <a:gd name="connsiteY114" fmla="*/ 939800 h 4766733"/>
                  <a:gd name="connsiteX115" fmla="*/ 1685184 w 3767984"/>
                  <a:gd name="connsiteY115" fmla="*/ 872067 h 4766733"/>
                  <a:gd name="connsiteX116" fmla="*/ 1668250 w 3767984"/>
                  <a:gd name="connsiteY116" fmla="*/ 821267 h 4766733"/>
                  <a:gd name="connsiteX117" fmla="*/ 1642850 w 3767984"/>
                  <a:gd name="connsiteY117" fmla="*/ 711200 h 4766733"/>
                  <a:gd name="connsiteX118" fmla="*/ 1634384 w 3767984"/>
                  <a:gd name="connsiteY118" fmla="*/ 643467 h 4766733"/>
                  <a:gd name="connsiteX119" fmla="*/ 1617450 w 3767984"/>
                  <a:gd name="connsiteY119" fmla="*/ 584200 h 4766733"/>
                  <a:gd name="connsiteX120" fmla="*/ 1608984 w 3767984"/>
                  <a:gd name="connsiteY120" fmla="*/ 533400 h 4766733"/>
                  <a:gd name="connsiteX121" fmla="*/ 1600517 w 3767984"/>
                  <a:gd name="connsiteY121" fmla="*/ 508000 h 4766733"/>
                  <a:gd name="connsiteX122" fmla="*/ 1583584 w 3767984"/>
                  <a:gd name="connsiteY122" fmla="*/ 296334 h 4766733"/>
                  <a:gd name="connsiteX123" fmla="*/ 1592050 w 3767984"/>
                  <a:gd name="connsiteY123" fmla="*/ 135467 h 4766733"/>
                  <a:gd name="connsiteX124" fmla="*/ 1608984 w 3767984"/>
                  <a:gd name="connsiteY124" fmla="*/ 118534 h 4766733"/>
                  <a:gd name="connsiteX125" fmla="*/ 1659784 w 3767984"/>
                  <a:gd name="connsiteY125" fmla="*/ 59267 h 4766733"/>
                  <a:gd name="connsiteX126" fmla="*/ 1702117 w 3767984"/>
                  <a:gd name="connsiteY126" fmla="*/ 25400 h 4766733"/>
                  <a:gd name="connsiteX127" fmla="*/ 1837584 w 3767984"/>
                  <a:gd name="connsiteY127" fmla="*/ 33867 h 4766733"/>
                  <a:gd name="connsiteX128" fmla="*/ 1871450 w 3767984"/>
                  <a:gd name="connsiteY128" fmla="*/ 42334 h 4766733"/>
                  <a:gd name="connsiteX129" fmla="*/ 1913784 w 3767984"/>
                  <a:gd name="connsiteY129" fmla="*/ 76200 h 4766733"/>
                  <a:gd name="connsiteX130" fmla="*/ 1939184 w 3767984"/>
                  <a:gd name="connsiteY130" fmla="*/ 93134 h 4766733"/>
                  <a:gd name="connsiteX131" fmla="*/ 1964584 w 3767984"/>
                  <a:gd name="connsiteY131" fmla="*/ 118534 h 4766733"/>
                  <a:gd name="connsiteX132" fmla="*/ 2032317 w 3767984"/>
                  <a:gd name="connsiteY132" fmla="*/ 169334 h 4766733"/>
                  <a:gd name="connsiteX133" fmla="*/ 2066184 w 3767984"/>
                  <a:gd name="connsiteY133" fmla="*/ 220134 h 4766733"/>
                  <a:gd name="connsiteX134" fmla="*/ 2083117 w 3767984"/>
                  <a:gd name="connsiteY134" fmla="*/ 254000 h 4766733"/>
                  <a:gd name="connsiteX135" fmla="*/ 2091584 w 3767984"/>
                  <a:gd name="connsiteY135" fmla="*/ 279400 h 4766733"/>
                  <a:gd name="connsiteX136" fmla="*/ 2108517 w 3767984"/>
                  <a:gd name="connsiteY136" fmla="*/ 304800 h 4766733"/>
                  <a:gd name="connsiteX137" fmla="*/ 2125450 w 3767984"/>
                  <a:gd name="connsiteY137" fmla="*/ 355600 h 4766733"/>
                  <a:gd name="connsiteX138" fmla="*/ 2133917 w 3767984"/>
                  <a:gd name="connsiteY138" fmla="*/ 381000 h 4766733"/>
                  <a:gd name="connsiteX139" fmla="*/ 2142384 w 3767984"/>
                  <a:gd name="connsiteY139" fmla="*/ 406400 h 4766733"/>
                  <a:gd name="connsiteX140" fmla="*/ 2159317 w 3767984"/>
                  <a:gd name="connsiteY140" fmla="*/ 423334 h 4766733"/>
                  <a:gd name="connsiteX141" fmla="*/ 2176250 w 3767984"/>
                  <a:gd name="connsiteY141" fmla="*/ 491067 h 4766733"/>
                  <a:gd name="connsiteX142" fmla="*/ 2193184 w 3767984"/>
                  <a:gd name="connsiteY142" fmla="*/ 541867 h 4766733"/>
                  <a:gd name="connsiteX143" fmla="*/ 2210117 w 3767984"/>
                  <a:gd name="connsiteY143" fmla="*/ 592667 h 4766733"/>
                  <a:gd name="connsiteX144" fmla="*/ 2218584 w 3767984"/>
                  <a:gd name="connsiteY144" fmla="*/ 618067 h 4766733"/>
                  <a:gd name="connsiteX145" fmla="*/ 2227050 w 3767984"/>
                  <a:gd name="connsiteY145" fmla="*/ 651934 h 4766733"/>
                  <a:gd name="connsiteX146" fmla="*/ 2235517 w 3767984"/>
                  <a:gd name="connsiteY146" fmla="*/ 694267 h 4766733"/>
                  <a:gd name="connsiteX147" fmla="*/ 2243984 w 3767984"/>
                  <a:gd name="connsiteY147" fmla="*/ 719667 h 4766733"/>
                  <a:gd name="connsiteX148" fmla="*/ 2252450 w 3767984"/>
                  <a:gd name="connsiteY148" fmla="*/ 804334 h 4766733"/>
                  <a:gd name="connsiteX149" fmla="*/ 2260917 w 3767984"/>
                  <a:gd name="connsiteY149" fmla="*/ 838200 h 4766733"/>
                  <a:gd name="connsiteX150" fmla="*/ 2269384 w 3767984"/>
                  <a:gd name="connsiteY150" fmla="*/ 880534 h 4766733"/>
                  <a:gd name="connsiteX151" fmla="*/ 2277850 w 3767984"/>
                  <a:gd name="connsiteY151" fmla="*/ 965200 h 4766733"/>
                  <a:gd name="connsiteX152" fmla="*/ 2294784 w 3767984"/>
                  <a:gd name="connsiteY152" fmla="*/ 1320800 h 4766733"/>
                  <a:gd name="connsiteX153" fmla="*/ 2286317 w 3767984"/>
                  <a:gd name="connsiteY153" fmla="*/ 1701800 h 4766733"/>
                  <a:gd name="connsiteX154" fmla="*/ 2277850 w 3767984"/>
                  <a:gd name="connsiteY154" fmla="*/ 1761067 h 4766733"/>
                  <a:gd name="connsiteX155" fmla="*/ 2243984 w 3767984"/>
                  <a:gd name="connsiteY155" fmla="*/ 1947334 h 4766733"/>
                  <a:gd name="connsiteX156" fmla="*/ 2235517 w 3767984"/>
                  <a:gd name="connsiteY156" fmla="*/ 2048934 h 4766733"/>
                  <a:gd name="connsiteX157" fmla="*/ 2227050 w 3767984"/>
                  <a:gd name="connsiteY157" fmla="*/ 2074334 h 4766733"/>
                  <a:gd name="connsiteX158" fmla="*/ 2218584 w 3767984"/>
                  <a:gd name="connsiteY158" fmla="*/ 2125134 h 4766733"/>
                  <a:gd name="connsiteX159" fmla="*/ 2201650 w 3767984"/>
                  <a:gd name="connsiteY159" fmla="*/ 2260600 h 4766733"/>
                  <a:gd name="connsiteX160" fmla="*/ 2193184 w 3767984"/>
                  <a:gd name="connsiteY160" fmla="*/ 2235200 h 4766733"/>
                  <a:gd name="connsiteX161" fmla="*/ 2218584 w 3767984"/>
                  <a:gd name="connsiteY161" fmla="*/ 2142067 h 4766733"/>
                  <a:gd name="connsiteX162" fmla="*/ 2235517 w 3767984"/>
                  <a:gd name="connsiteY162" fmla="*/ 2116667 h 4766733"/>
                  <a:gd name="connsiteX163" fmla="*/ 2252450 w 3767984"/>
                  <a:gd name="connsiteY163" fmla="*/ 2065867 h 4766733"/>
                  <a:gd name="connsiteX164" fmla="*/ 2286317 w 3767984"/>
                  <a:gd name="connsiteY164" fmla="*/ 2023534 h 4766733"/>
                  <a:gd name="connsiteX165" fmla="*/ 2311717 w 3767984"/>
                  <a:gd name="connsiteY165" fmla="*/ 1981200 h 4766733"/>
                  <a:gd name="connsiteX166" fmla="*/ 2337117 w 3767984"/>
                  <a:gd name="connsiteY166" fmla="*/ 1905000 h 4766733"/>
                  <a:gd name="connsiteX167" fmla="*/ 2345584 w 3767984"/>
                  <a:gd name="connsiteY167" fmla="*/ 1879600 h 4766733"/>
                  <a:gd name="connsiteX168" fmla="*/ 2362517 w 3767984"/>
                  <a:gd name="connsiteY168" fmla="*/ 1803400 h 4766733"/>
                  <a:gd name="connsiteX169" fmla="*/ 2370984 w 3767984"/>
                  <a:gd name="connsiteY169" fmla="*/ 1778000 h 4766733"/>
                  <a:gd name="connsiteX170" fmla="*/ 2379450 w 3767984"/>
                  <a:gd name="connsiteY170" fmla="*/ 1718734 h 4766733"/>
                  <a:gd name="connsiteX171" fmla="*/ 2404850 w 3767984"/>
                  <a:gd name="connsiteY171" fmla="*/ 1447800 h 4766733"/>
                  <a:gd name="connsiteX172" fmla="*/ 2413317 w 3767984"/>
                  <a:gd name="connsiteY172" fmla="*/ 1210734 h 4766733"/>
                  <a:gd name="connsiteX173" fmla="*/ 2421784 w 3767984"/>
                  <a:gd name="connsiteY173" fmla="*/ 1159934 h 4766733"/>
                  <a:gd name="connsiteX174" fmla="*/ 2430250 w 3767984"/>
                  <a:gd name="connsiteY174" fmla="*/ 1100667 h 4766733"/>
                  <a:gd name="connsiteX175" fmla="*/ 2447184 w 3767984"/>
                  <a:gd name="connsiteY175" fmla="*/ 889000 h 4766733"/>
                  <a:gd name="connsiteX176" fmla="*/ 2455650 w 3767984"/>
                  <a:gd name="connsiteY176" fmla="*/ 855134 h 4766733"/>
                  <a:gd name="connsiteX177" fmla="*/ 2464117 w 3767984"/>
                  <a:gd name="connsiteY177" fmla="*/ 643467 h 4766733"/>
                  <a:gd name="connsiteX178" fmla="*/ 2481050 w 3767984"/>
                  <a:gd name="connsiteY178" fmla="*/ 220134 h 4766733"/>
                  <a:gd name="connsiteX179" fmla="*/ 2506450 w 3767984"/>
                  <a:gd name="connsiteY179" fmla="*/ 50800 h 4766733"/>
                  <a:gd name="connsiteX180" fmla="*/ 2514917 w 3767984"/>
                  <a:gd name="connsiteY180" fmla="*/ 25400 h 4766733"/>
                  <a:gd name="connsiteX181" fmla="*/ 2540317 w 3767984"/>
                  <a:gd name="connsiteY181" fmla="*/ 0 h 4766733"/>
                  <a:gd name="connsiteX182" fmla="*/ 2658850 w 3767984"/>
                  <a:gd name="connsiteY182" fmla="*/ 8467 h 4766733"/>
                  <a:gd name="connsiteX183" fmla="*/ 2709650 w 3767984"/>
                  <a:gd name="connsiteY183" fmla="*/ 33867 h 4766733"/>
                  <a:gd name="connsiteX184" fmla="*/ 2760450 w 3767984"/>
                  <a:gd name="connsiteY184" fmla="*/ 50800 h 4766733"/>
                  <a:gd name="connsiteX185" fmla="*/ 2836650 w 3767984"/>
                  <a:gd name="connsiteY185" fmla="*/ 93134 h 4766733"/>
                  <a:gd name="connsiteX186" fmla="*/ 2862050 w 3767984"/>
                  <a:gd name="connsiteY186" fmla="*/ 110067 h 4766733"/>
                  <a:gd name="connsiteX187" fmla="*/ 2878984 w 3767984"/>
                  <a:gd name="connsiteY187" fmla="*/ 135467 h 4766733"/>
                  <a:gd name="connsiteX188" fmla="*/ 2904384 w 3767984"/>
                  <a:gd name="connsiteY188" fmla="*/ 152400 h 4766733"/>
                  <a:gd name="connsiteX189" fmla="*/ 2938250 w 3767984"/>
                  <a:gd name="connsiteY189" fmla="*/ 203200 h 4766733"/>
                  <a:gd name="connsiteX190" fmla="*/ 2955184 w 3767984"/>
                  <a:gd name="connsiteY190" fmla="*/ 220134 h 4766733"/>
                  <a:gd name="connsiteX191" fmla="*/ 2963650 w 3767984"/>
                  <a:gd name="connsiteY191" fmla="*/ 245534 h 4766733"/>
                  <a:gd name="connsiteX192" fmla="*/ 2980584 w 3767984"/>
                  <a:gd name="connsiteY192" fmla="*/ 304800 h 4766733"/>
                  <a:gd name="connsiteX193" fmla="*/ 2997517 w 3767984"/>
                  <a:gd name="connsiteY193" fmla="*/ 338667 h 4766733"/>
                  <a:gd name="connsiteX194" fmla="*/ 3014450 w 3767984"/>
                  <a:gd name="connsiteY194" fmla="*/ 465667 h 4766733"/>
                  <a:gd name="connsiteX195" fmla="*/ 3031384 w 3767984"/>
                  <a:gd name="connsiteY195" fmla="*/ 643467 h 4766733"/>
                  <a:gd name="connsiteX196" fmla="*/ 3022917 w 3767984"/>
                  <a:gd name="connsiteY196" fmla="*/ 1109134 h 4766733"/>
                  <a:gd name="connsiteX197" fmla="*/ 3014450 w 3767984"/>
                  <a:gd name="connsiteY197" fmla="*/ 1143000 h 4766733"/>
                  <a:gd name="connsiteX198" fmla="*/ 3005984 w 3767984"/>
                  <a:gd name="connsiteY198" fmla="*/ 1185334 h 4766733"/>
                  <a:gd name="connsiteX199" fmla="*/ 2997517 w 3767984"/>
                  <a:gd name="connsiteY199" fmla="*/ 1219200 h 4766733"/>
                  <a:gd name="connsiteX200" fmla="*/ 2989050 w 3767984"/>
                  <a:gd name="connsiteY200" fmla="*/ 1261534 h 4766733"/>
                  <a:gd name="connsiteX201" fmla="*/ 2972117 w 3767984"/>
                  <a:gd name="connsiteY201" fmla="*/ 1312334 h 4766733"/>
                  <a:gd name="connsiteX202" fmla="*/ 2955184 w 3767984"/>
                  <a:gd name="connsiteY202" fmla="*/ 1371600 h 4766733"/>
                  <a:gd name="connsiteX203" fmla="*/ 2938250 w 3767984"/>
                  <a:gd name="connsiteY203" fmla="*/ 1430867 h 4766733"/>
                  <a:gd name="connsiteX204" fmla="*/ 2912850 w 3767984"/>
                  <a:gd name="connsiteY204" fmla="*/ 1532467 h 4766733"/>
                  <a:gd name="connsiteX205" fmla="*/ 2895917 w 3767984"/>
                  <a:gd name="connsiteY205" fmla="*/ 1600200 h 4766733"/>
                  <a:gd name="connsiteX206" fmla="*/ 2878984 w 3767984"/>
                  <a:gd name="connsiteY206" fmla="*/ 1693334 h 4766733"/>
                  <a:gd name="connsiteX207" fmla="*/ 2862050 w 3767984"/>
                  <a:gd name="connsiteY207" fmla="*/ 1761067 h 4766733"/>
                  <a:gd name="connsiteX208" fmla="*/ 2845117 w 3767984"/>
                  <a:gd name="connsiteY208" fmla="*/ 1803400 h 4766733"/>
                  <a:gd name="connsiteX209" fmla="*/ 2836650 w 3767984"/>
                  <a:gd name="connsiteY209" fmla="*/ 1845734 h 4766733"/>
                  <a:gd name="connsiteX210" fmla="*/ 2828184 w 3767984"/>
                  <a:gd name="connsiteY210" fmla="*/ 1879600 h 4766733"/>
                  <a:gd name="connsiteX211" fmla="*/ 2819717 w 3767984"/>
                  <a:gd name="connsiteY211" fmla="*/ 1972734 h 4766733"/>
                  <a:gd name="connsiteX212" fmla="*/ 2802784 w 3767984"/>
                  <a:gd name="connsiteY212" fmla="*/ 2032000 h 4766733"/>
                  <a:gd name="connsiteX213" fmla="*/ 2785850 w 3767984"/>
                  <a:gd name="connsiteY213" fmla="*/ 2099734 h 4766733"/>
                  <a:gd name="connsiteX214" fmla="*/ 2777384 w 3767984"/>
                  <a:gd name="connsiteY214" fmla="*/ 2133600 h 4766733"/>
                  <a:gd name="connsiteX215" fmla="*/ 2768917 w 3767984"/>
                  <a:gd name="connsiteY215" fmla="*/ 2201334 h 4766733"/>
                  <a:gd name="connsiteX216" fmla="*/ 2760450 w 3767984"/>
                  <a:gd name="connsiteY216" fmla="*/ 2302934 h 4766733"/>
                  <a:gd name="connsiteX217" fmla="*/ 2751984 w 3767984"/>
                  <a:gd name="connsiteY217" fmla="*/ 2328334 h 4766733"/>
                  <a:gd name="connsiteX218" fmla="*/ 2777384 w 3767984"/>
                  <a:gd name="connsiteY218" fmla="*/ 2319867 h 4766733"/>
                  <a:gd name="connsiteX219" fmla="*/ 2802784 w 3767984"/>
                  <a:gd name="connsiteY219" fmla="*/ 2269067 h 4766733"/>
                  <a:gd name="connsiteX220" fmla="*/ 2828184 w 3767984"/>
                  <a:gd name="connsiteY220" fmla="*/ 2226734 h 4766733"/>
                  <a:gd name="connsiteX221" fmla="*/ 2853584 w 3767984"/>
                  <a:gd name="connsiteY221" fmla="*/ 2184400 h 4766733"/>
                  <a:gd name="connsiteX222" fmla="*/ 2862050 w 3767984"/>
                  <a:gd name="connsiteY222" fmla="*/ 2159000 h 4766733"/>
                  <a:gd name="connsiteX223" fmla="*/ 2878984 w 3767984"/>
                  <a:gd name="connsiteY223" fmla="*/ 2133600 h 4766733"/>
                  <a:gd name="connsiteX224" fmla="*/ 2887450 w 3767984"/>
                  <a:gd name="connsiteY224" fmla="*/ 2108200 h 4766733"/>
                  <a:gd name="connsiteX225" fmla="*/ 2904384 w 3767984"/>
                  <a:gd name="connsiteY225" fmla="*/ 2091267 h 4766733"/>
                  <a:gd name="connsiteX226" fmla="*/ 2912850 w 3767984"/>
                  <a:gd name="connsiteY226" fmla="*/ 2048934 h 4766733"/>
                  <a:gd name="connsiteX227" fmla="*/ 2929784 w 3767984"/>
                  <a:gd name="connsiteY227" fmla="*/ 1998134 h 4766733"/>
                  <a:gd name="connsiteX228" fmla="*/ 2938250 w 3767984"/>
                  <a:gd name="connsiteY228" fmla="*/ 1972734 h 4766733"/>
                  <a:gd name="connsiteX229" fmla="*/ 2955184 w 3767984"/>
                  <a:gd name="connsiteY229" fmla="*/ 1947334 h 4766733"/>
                  <a:gd name="connsiteX230" fmla="*/ 2963650 w 3767984"/>
                  <a:gd name="connsiteY230" fmla="*/ 1896534 h 4766733"/>
                  <a:gd name="connsiteX231" fmla="*/ 2980584 w 3767984"/>
                  <a:gd name="connsiteY231" fmla="*/ 1871134 h 4766733"/>
                  <a:gd name="connsiteX232" fmla="*/ 2997517 w 3767984"/>
                  <a:gd name="connsiteY232" fmla="*/ 1803400 h 4766733"/>
                  <a:gd name="connsiteX233" fmla="*/ 3014450 w 3767984"/>
                  <a:gd name="connsiteY233" fmla="*/ 1752600 h 4766733"/>
                  <a:gd name="connsiteX234" fmla="*/ 3022917 w 3767984"/>
                  <a:gd name="connsiteY234" fmla="*/ 1727200 h 4766733"/>
                  <a:gd name="connsiteX235" fmla="*/ 3039850 w 3767984"/>
                  <a:gd name="connsiteY235" fmla="*/ 1693334 h 4766733"/>
                  <a:gd name="connsiteX236" fmla="*/ 3056784 w 3767984"/>
                  <a:gd name="connsiteY236" fmla="*/ 1625600 h 4766733"/>
                  <a:gd name="connsiteX237" fmla="*/ 3073717 w 3767984"/>
                  <a:gd name="connsiteY237" fmla="*/ 1574800 h 4766733"/>
                  <a:gd name="connsiteX238" fmla="*/ 3082184 w 3767984"/>
                  <a:gd name="connsiteY238" fmla="*/ 1524000 h 4766733"/>
                  <a:gd name="connsiteX239" fmla="*/ 3099117 w 3767984"/>
                  <a:gd name="connsiteY239" fmla="*/ 1498600 h 4766733"/>
                  <a:gd name="connsiteX240" fmla="*/ 3116050 w 3767984"/>
                  <a:gd name="connsiteY240" fmla="*/ 1439334 h 4766733"/>
                  <a:gd name="connsiteX241" fmla="*/ 3124517 w 3767984"/>
                  <a:gd name="connsiteY241" fmla="*/ 1413934 h 4766733"/>
                  <a:gd name="connsiteX242" fmla="*/ 3141450 w 3767984"/>
                  <a:gd name="connsiteY242" fmla="*/ 1346200 h 4766733"/>
                  <a:gd name="connsiteX243" fmla="*/ 3158384 w 3767984"/>
                  <a:gd name="connsiteY243" fmla="*/ 1320800 h 4766733"/>
                  <a:gd name="connsiteX244" fmla="*/ 3192250 w 3767984"/>
                  <a:gd name="connsiteY244" fmla="*/ 1227667 h 4766733"/>
                  <a:gd name="connsiteX245" fmla="*/ 3200717 w 3767984"/>
                  <a:gd name="connsiteY245" fmla="*/ 1185334 h 4766733"/>
                  <a:gd name="connsiteX246" fmla="*/ 3217650 w 3767984"/>
                  <a:gd name="connsiteY246" fmla="*/ 1151467 h 4766733"/>
                  <a:gd name="connsiteX247" fmla="*/ 3226117 w 3767984"/>
                  <a:gd name="connsiteY247" fmla="*/ 1100667 h 4766733"/>
                  <a:gd name="connsiteX248" fmla="*/ 3243050 w 3767984"/>
                  <a:gd name="connsiteY248" fmla="*/ 1075267 h 4766733"/>
                  <a:gd name="connsiteX249" fmla="*/ 3276917 w 3767984"/>
                  <a:gd name="connsiteY249" fmla="*/ 1016000 h 4766733"/>
                  <a:gd name="connsiteX250" fmla="*/ 3285384 w 3767984"/>
                  <a:gd name="connsiteY250" fmla="*/ 990600 h 4766733"/>
                  <a:gd name="connsiteX251" fmla="*/ 3319250 w 3767984"/>
                  <a:gd name="connsiteY251" fmla="*/ 939800 h 4766733"/>
                  <a:gd name="connsiteX252" fmla="*/ 3353117 w 3767984"/>
                  <a:gd name="connsiteY252" fmla="*/ 880534 h 4766733"/>
                  <a:gd name="connsiteX253" fmla="*/ 3370050 w 3767984"/>
                  <a:gd name="connsiteY253" fmla="*/ 846667 h 4766733"/>
                  <a:gd name="connsiteX254" fmla="*/ 3403917 w 3767984"/>
                  <a:gd name="connsiteY254" fmla="*/ 812800 h 4766733"/>
                  <a:gd name="connsiteX255" fmla="*/ 3420850 w 3767984"/>
                  <a:gd name="connsiteY255" fmla="*/ 787400 h 4766733"/>
                  <a:gd name="connsiteX256" fmla="*/ 3454717 w 3767984"/>
                  <a:gd name="connsiteY256" fmla="*/ 778934 h 4766733"/>
                  <a:gd name="connsiteX257" fmla="*/ 3480117 w 3767984"/>
                  <a:gd name="connsiteY257" fmla="*/ 762000 h 4766733"/>
                  <a:gd name="connsiteX258" fmla="*/ 3522450 w 3767984"/>
                  <a:gd name="connsiteY258" fmla="*/ 753534 h 4766733"/>
                  <a:gd name="connsiteX259" fmla="*/ 3547850 w 3767984"/>
                  <a:gd name="connsiteY259" fmla="*/ 745067 h 4766733"/>
                  <a:gd name="connsiteX260" fmla="*/ 3590184 w 3767984"/>
                  <a:gd name="connsiteY260" fmla="*/ 753534 h 4766733"/>
                  <a:gd name="connsiteX261" fmla="*/ 3632517 w 3767984"/>
                  <a:gd name="connsiteY261" fmla="*/ 795867 h 4766733"/>
                  <a:gd name="connsiteX262" fmla="*/ 3657917 w 3767984"/>
                  <a:gd name="connsiteY262" fmla="*/ 812800 h 4766733"/>
                  <a:gd name="connsiteX263" fmla="*/ 3666384 w 3767984"/>
                  <a:gd name="connsiteY263" fmla="*/ 838200 h 4766733"/>
                  <a:gd name="connsiteX264" fmla="*/ 3708717 w 3767984"/>
                  <a:gd name="connsiteY264" fmla="*/ 889000 h 4766733"/>
                  <a:gd name="connsiteX265" fmla="*/ 3717184 w 3767984"/>
                  <a:gd name="connsiteY265" fmla="*/ 914400 h 4766733"/>
                  <a:gd name="connsiteX266" fmla="*/ 3751050 w 3767984"/>
                  <a:gd name="connsiteY266" fmla="*/ 965200 h 4766733"/>
                  <a:gd name="connsiteX267" fmla="*/ 3759517 w 3767984"/>
                  <a:gd name="connsiteY267" fmla="*/ 1041400 h 4766733"/>
                  <a:gd name="connsiteX268" fmla="*/ 3767984 w 3767984"/>
                  <a:gd name="connsiteY268" fmla="*/ 1109134 h 4766733"/>
                  <a:gd name="connsiteX269" fmla="*/ 3759517 w 3767984"/>
                  <a:gd name="connsiteY269" fmla="*/ 1532467 h 4766733"/>
                  <a:gd name="connsiteX270" fmla="*/ 3734117 w 3767984"/>
                  <a:gd name="connsiteY270" fmla="*/ 1667934 h 4766733"/>
                  <a:gd name="connsiteX271" fmla="*/ 3725650 w 3767984"/>
                  <a:gd name="connsiteY271" fmla="*/ 1710267 h 4766733"/>
                  <a:gd name="connsiteX272" fmla="*/ 3700250 w 3767984"/>
                  <a:gd name="connsiteY272" fmla="*/ 1769534 h 4766733"/>
                  <a:gd name="connsiteX273" fmla="*/ 3683317 w 3767984"/>
                  <a:gd name="connsiteY273" fmla="*/ 1820334 h 4766733"/>
                  <a:gd name="connsiteX274" fmla="*/ 3674850 w 3767984"/>
                  <a:gd name="connsiteY274" fmla="*/ 1845734 h 4766733"/>
                  <a:gd name="connsiteX275" fmla="*/ 3657917 w 3767984"/>
                  <a:gd name="connsiteY275" fmla="*/ 1879600 h 4766733"/>
                  <a:gd name="connsiteX276" fmla="*/ 3640984 w 3767984"/>
                  <a:gd name="connsiteY276" fmla="*/ 1938867 h 4766733"/>
                  <a:gd name="connsiteX277" fmla="*/ 3624050 w 3767984"/>
                  <a:gd name="connsiteY277" fmla="*/ 1972734 h 4766733"/>
                  <a:gd name="connsiteX278" fmla="*/ 3590184 w 3767984"/>
                  <a:gd name="connsiteY278" fmla="*/ 2057400 h 4766733"/>
                  <a:gd name="connsiteX279" fmla="*/ 3581717 w 3767984"/>
                  <a:gd name="connsiteY279" fmla="*/ 2108200 h 4766733"/>
                  <a:gd name="connsiteX280" fmla="*/ 3564784 w 3767984"/>
                  <a:gd name="connsiteY280" fmla="*/ 2133600 h 4766733"/>
                  <a:gd name="connsiteX281" fmla="*/ 3556317 w 3767984"/>
                  <a:gd name="connsiteY281" fmla="*/ 2175934 h 4766733"/>
                  <a:gd name="connsiteX282" fmla="*/ 3522450 w 3767984"/>
                  <a:gd name="connsiteY282" fmla="*/ 2252134 h 4766733"/>
                  <a:gd name="connsiteX283" fmla="*/ 3505517 w 3767984"/>
                  <a:gd name="connsiteY283" fmla="*/ 2319867 h 4766733"/>
                  <a:gd name="connsiteX284" fmla="*/ 3488584 w 3767984"/>
                  <a:gd name="connsiteY284" fmla="*/ 2353734 h 4766733"/>
                  <a:gd name="connsiteX285" fmla="*/ 3480117 w 3767984"/>
                  <a:gd name="connsiteY285" fmla="*/ 2387600 h 4766733"/>
                  <a:gd name="connsiteX286" fmla="*/ 3463184 w 3767984"/>
                  <a:gd name="connsiteY286" fmla="*/ 2421467 h 4766733"/>
                  <a:gd name="connsiteX287" fmla="*/ 3437784 w 3767984"/>
                  <a:gd name="connsiteY287" fmla="*/ 2489200 h 4766733"/>
                  <a:gd name="connsiteX288" fmla="*/ 3412384 w 3767984"/>
                  <a:gd name="connsiteY288" fmla="*/ 2514600 h 4766733"/>
                  <a:gd name="connsiteX289" fmla="*/ 3395450 w 3767984"/>
                  <a:gd name="connsiteY289" fmla="*/ 2582334 h 4766733"/>
                  <a:gd name="connsiteX290" fmla="*/ 3386984 w 3767984"/>
                  <a:gd name="connsiteY290" fmla="*/ 2607734 h 4766733"/>
                  <a:gd name="connsiteX291" fmla="*/ 3370050 w 3767984"/>
                  <a:gd name="connsiteY291" fmla="*/ 2624667 h 4766733"/>
                  <a:gd name="connsiteX292" fmla="*/ 3353117 w 3767984"/>
                  <a:gd name="connsiteY292" fmla="*/ 2658534 h 4766733"/>
                  <a:gd name="connsiteX293" fmla="*/ 3344650 w 3767984"/>
                  <a:gd name="connsiteY293" fmla="*/ 2683934 h 4766733"/>
                  <a:gd name="connsiteX294" fmla="*/ 3327717 w 3767984"/>
                  <a:gd name="connsiteY294" fmla="*/ 2709334 h 4766733"/>
                  <a:gd name="connsiteX295" fmla="*/ 3293850 w 3767984"/>
                  <a:gd name="connsiteY295" fmla="*/ 2768600 h 4766733"/>
                  <a:gd name="connsiteX296" fmla="*/ 3268450 w 3767984"/>
                  <a:gd name="connsiteY296" fmla="*/ 2819400 h 4766733"/>
                  <a:gd name="connsiteX297" fmla="*/ 3251517 w 3767984"/>
                  <a:gd name="connsiteY297" fmla="*/ 2853267 h 4766733"/>
                  <a:gd name="connsiteX298" fmla="*/ 3234584 w 3767984"/>
                  <a:gd name="connsiteY298" fmla="*/ 2878667 h 4766733"/>
                  <a:gd name="connsiteX299" fmla="*/ 3226117 w 3767984"/>
                  <a:gd name="connsiteY299" fmla="*/ 2904067 h 4766733"/>
                  <a:gd name="connsiteX300" fmla="*/ 3209184 w 3767984"/>
                  <a:gd name="connsiteY300" fmla="*/ 2929467 h 4766733"/>
                  <a:gd name="connsiteX301" fmla="*/ 3200717 w 3767984"/>
                  <a:gd name="connsiteY301" fmla="*/ 2954867 h 4766733"/>
                  <a:gd name="connsiteX302" fmla="*/ 3141450 w 3767984"/>
                  <a:gd name="connsiteY302" fmla="*/ 3031067 h 4766733"/>
                  <a:gd name="connsiteX303" fmla="*/ 3116050 w 3767984"/>
                  <a:gd name="connsiteY303" fmla="*/ 3048000 h 4766733"/>
                  <a:gd name="connsiteX304" fmla="*/ 3082184 w 3767984"/>
                  <a:gd name="connsiteY304" fmla="*/ 3098800 h 4766733"/>
                  <a:gd name="connsiteX305" fmla="*/ 3065250 w 3767984"/>
                  <a:gd name="connsiteY305" fmla="*/ 3124200 h 4766733"/>
                  <a:gd name="connsiteX306" fmla="*/ 3048317 w 3767984"/>
                  <a:gd name="connsiteY306" fmla="*/ 3141134 h 4766733"/>
                  <a:gd name="connsiteX307" fmla="*/ 3031384 w 3767984"/>
                  <a:gd name="connsiteY307" fmla="*/ 3166534 h 4766733"/>
                  <a:gd name="connsiteX308" fmla="*/ 2963650 w 3767984"/>
                  <a:gd name="connsiteY308" fmla="*/ 3225800 h 4766733"/>
                  <a:gd name="connsiteX309" fmla="*/ 2946717 w 3767984"/>
                  <a:gd name="connsiteY309" fmla="*/ 3251200 h 4766733"/>
                  <a:gd name="connsiteX310" fmla="*/ 2887450 w 3767984"/>
                  <a:gd name="connsiteY310" fmla="*/ 3310467 h 4766733"/>
                  <a:gd name="connsiteX311" fmla="*/ 2853584 w 3767984"/>
                  <a:gd name="connsiteY311" fmla="*/ 3344334 h 4766733"/>
                  <a:gd name="connsiteX312" fmla="*/ 2794317 w 3767984"/>
                  <a:gd name="connsiteY312" fmla="*/ 3403600 h 4766733"/>
                  <a:gd name="connsiteX313" fmla="*/ 2743517 w 3767984"/>
                  <a:gd name="connsiteY313" fmla="*/ 3471334 h 4766733"/>
                  <a:gd name="connsiteX314" fmla="*/ 2709650 w 3767984"/>
                  <a:gd name="connsiteY314" fmla="*/ 3513667 h 4766733"/>
                  <a:gd name="connsiteX315" fmla="*/ 2667317 w 3767984"/>
                  <a:gd name="connsiteY315" fmla="*/ 3572934 h 4766733"/>
                  <a:gd name="connsiteX316" fmla="*/ 2633450 w 3767984"/>
                  <a:gd name="connsiteY316" fmla="*/ 3615267 h 4766733"/>
                  <a:gd name="connsiteX317" fmla="*/ 2624984 w 3767984"/>
                  <a:gd name="connsiteY317" fmla="*/ 3640667 h 4766733"/>
                  <a:gd name="connsiteX318" fmla="*/ 2608050 w 3767984"/>
                  <a:gd name="connsiteY318" fmla="*/ 3657600 h 4766733"/>
                  <a:gd name="connsiteX319" fmla="*/ 2591117 w 3767984"/>
                  <a:gd name="connsiteY319" fmla="*/ 3683000 h 4766733"/>
                  <a:gd name="connsiteX320" fmla="*/ 2582650 w 3767984"/>
                  <a:gd name="connsiteY320" fmla="*/ 3708400 h 4766733"/>
                  <a:gd name="connsiteX321" fmla="*/ 2565717 w 3767984"/>
                  <a:gd name="connsiteY321" fmla="*/ 3725334 h 4766733"/>
                  <a:gd name="connsiteX322" fmla="*/ 2531850 w 3767984"/>
                  <a:gd name="connsiteY322" fmla="*/ 3776134 h 4766733"/>
                  <a:gd name="connsiteX323" fmla="*/ 2497984 w 3767984"/>
                  <a:gd name="connsiteY323" fmla="*/ 3835400 h 4766733"/>
                  <a:gd name="connsiteX324" fmla="*/ 2481050 w 3767984"/>
                  <a:gd name="connsiteY324" fmla="*/ 3903134 h 4766733"/>
                  <a:gd name="connsiteX325" fmla="*/ 1795250 w 3767984"/>
                  <a:gd name="connsiteY325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135784 w 3767984"/>
                  <a:gd name="connsiteY24" fmla="*/ 1126067 h 4766733"/>
                  <a:gd name="connsiteX25" fmla="*/ 237384 w 3767984"/>
                  <a:gd name="connsiteY25" fmla="*/ 1134534 h 4766733"/>
                  <a:gd name="connsiteX26" fmla="*/ 288184 w 3767984"/>
                  <a:gd name="connsiteY26" fmla="*/ 1168400 h 4766733"/>
                  <a:gd name="connsiteX27" fmla="*/ 313584 w 3767984"/>
                  <a:gd name="connsiteY27" fmla="*/ 1185334 h 4766733"/>
                  <a:gd name="connsiteX28" fmla="*/ 330517 w 3767984"/>
                  <a:gd name="connsiteY28" fmla="*/ 1210734 h 4766733"/>
                  <a:gd name="connsiteX29" fmla="*/ 355917 w 3767984"/>
                  <a:gd name="connsiteY29" fmla="*/ 1227667 h 4766733"/>
                  <a:gd name="connsiteX30" fmla="*/ 389784 w 3767984"/>
                  <a:gd name="connsiteY30" fmla="*/ 1278467 h 4766733"/>
                  <a:gd name="connsiteX31" fmla="*/ 406717 w 3767984"/>
                  <a:gd name="connsiteY31" fmla="*/ 1303867 h 4766733"/>
                  <a:gd name="connsiteX32" fmla="*/ 415184 w 3767984"/>
                  <a:gd name="connsiteY32" fmla="*/ 1329267 h 4766733"/>
                  <a:gd name="connsiteX33" fmla="*/ 440584 w 3767984"/>
                  <a:gd name="connsiteY33" fmla="*/ 1354667 h 4766733"/>
                  <a:gd name="connsiteX34" fmla="*/ 465984 w 3767984"/>
                  <a:gd name="connsiteY34" fmla="*/ 1405467 h 4766733"/>
                  <a:gd name="connsiteX35" fmla="*/ 491384 w 3767984"/>
                  <a:gd name="connsiteY35" fmla="*/ 1456267 h 4766733"/>
                  <a:gd name="connsiteX36" fmla="*/ 508317 w 3767984"/>
                  <a:gd name="connsiteY36" fmla="*/ 1507067 h 4766733"/>
                  <a:gd name="connsiteX37" fmla="*/ 525250 w 3767984"/>
                  <a:gd name="connsiteY37" fmla="*/ 1532467 h 4766733"/>
                  <a:gd name="connsiteX38" fmla="*/ 542184 w 3767984"/>
                  <a:gd name="connsiteY38" fmla="*/ 1583267 h 4766733"/>
                  <a:gd name="connsiteX39" fmla="*/ 550650 w 3767984"/>
                  <a:gd name="connsiteY39" fmla="*/ 1608667 h 4766733"/>
                  <a:gd name="connsiteX40" fmla="*/ 567584 w 3767984"/>
                  <a:gd name="connsiteY40" fmla="*/ 1634067 h 4766733"/>
                  <a:gd name="connsiteX41" fmla="*/ 584517 w 3767984"/>
                  <a:gd name="connsiteY41" fmla="*/ 1684867 h 4766733"/>
                  <a:gd name="connsiteX42" fmla="*/ 592984 w 3767984"/>
                  <a:gd name="connsiteY42" fmla="*/ 1727200 h 4766733"/>
                  <a:gd name="connsiteX43" fmla="*/ 609917 w 3767984"/>
                  <a:gd name="connsiteY43" fmla="*/ 1752600 h 4766733"/>
                  <a:gd name="connsiteX44" fmla="*/ 618384 w 3767984"/>
                  <a:gd name="connsiteY44" fmla="*/ 1803400 h 4766733"/>
                  <a:gd name="connsiteX45" fmla="*/ 626850 w 3767984"/>
                  <a:gd name="connsiteY45" fmla="*/ 1828800 h 4766733"/>
                  <a:gd name="connsiteX46" fmla="*/ 635317 w 3767984"/>
                  <a:gd name="connsiteY46" fmla="*/ 1862667 h 4766733"/>
                  <a:gd name="connsiteX47" fmla="*/ 652250 w 3767984"/>
                  <a:gd name="connsiteY47" fmla="*/ 1913467 h 4766733"/>
                  <a:gd name="connsiteX48" fmla="*/ 660717 w 3767984"/>
                  <a:gd name="connsiteY48" fmla="*/ 1947334 h 4766733"/>
                  <a:gd name="connsiteX49" fmla="*/ 677650 w 3767984"/>
                  <a:gd name="connsiteY49" fmla="*/ 1998134 h 4766733"/>
                  <a:gd name="connsiteX50" fmla="*/ 711517 w 3767984"/>
                  <a:gd name="connsiteY50" fmla="*/ 2099734 h 4766733"/>
                  <a:gd name="connsiteX51" fmla="*/ 728450 w 3767984"/>
                  <a:gd name="connsiteY51" fmla="*/ 2167467 h 4766733"/>
                  <a:gd name="connsiteX52" fmla="*/ 736917 w 3767984"/>
                  <a:gd name="connsiteY52" fmla="*/ 2192867 h 4766733"/>
                  <a:gd name="connsiteX53" fmla="*/ 753850 w 3767984"/>
                  <a:gd name="connsiteY53" fmla="*/ 2260600 h 4766733"/>
                  <a:gd name="connsiteX54" fmla="*/ 779250 w 3767984"/>
                  <a:gd name="connsiteY54" fmla="*/ 2218267 h 4766733"/>
                  <a:gd name="connsiteX55" fmla="*/ 796184 w 3767984"/>
                  <a:gd name="connsiteY55" fmla="*/ 2201334 h 4766733"/>
                  <a:gd name="connsiteX56" fmla="*/ 821584 w 3767984"/>
                  <a:gd name="connsiteY56" fmla="*/ 2159000 h 4766733"/>
                  <a:gd name="connsiteX57" fmla="*/ 830050 w 3767984"/>
                  <a:gd name="connsiteY57" fmla="*/ 2133600 h 4766733"/>
                  <a:gd name="connsiteX58" fmla="*/ 863917 w 3767984"/>
                  <a:gd name="connsiteY58" fmla="*/ 2091267 h 4766733"/>
                  <a:gd name="connsiteX59" fmla="*/ 889317 w 3767984"/>
                  <a:gd name="connsiteY59" fmla="*/ 1998134 h 4766733"/>
                  <a:gd name="connsiteX60" fmla="*/ 897784 w 3767984"/>
                  <a:gd name="connsiteY60" fmla="*/ 1964267 h 4766733"/>
                  <a:gd name="connsiteX61" fmla="*/ 906250 w 3767984"/>
                  <a:gd name="connsiteY61" fmla="*/ 1913467 h 4766733"/>
                  <a:gd name="connsiteX62" fmla="*/ 923184 w 3767984"/>
                  <a:gd name="connsiteY62" fmla="*/ 1862667 h 4766733"/>
                  <a:gd name="connsiteX63" fmla="*/ 914717 w 3767984"/>
                  <a:gd name="connsiteY63" fmla="*/ 1600200 h 4766733"/>
                  <a:gd name="connsiteX64" fmla="*/ 906250 w 3767984"/>
                  <a:gd name="connsiteY64" fmla="*/ 1574800 h 4766733"/>
                  <a:gd name="connsiteX65" fmla="*/ 897784 w 3767984"/>
                  <a:gd name="connsiteY65" fmla="*/ 1464734 h 4766733"/>
                  <a:gd name="connsiteX66" fmla="*/ 889317 w 3767984"/>
                  <a:gd name="connsiteY66" fmla="*/ 1397000 h 4766733"/>
                  <a:gd name="connsiteX67" fmla="*/ 880850 w 3767984"/>
                  <a:gd name="connsiteY67" fmla="*/ 1312334 h 4766733"/>
                  <a:gd name="connsiteX68" fmla="*/ 872384 w 3767984"/>
                  <a:gd name="connsiteY68" fmla="*/ 1278467 h 4766733"/>
                  <a:gd name="connsiteX69" fmla="*/ 863917 w 3767984"/>
                  <a:gd name="connsiteY69" fmla="*/ 1210734 h 4766733"/>
                  <a:gd name="connsiteX70" fmla="*/ 855450 w 3767984"/>
                  <a:gd name="connsiteY70" fmla="*/ 1151467 h 4766733"/>
                  <a:gd name="connsiteX71" fmla="*/ 838517 w 3767984"/>
                  <a:gd name="connsiteY71" fmla="*/ 711200 h 4766733"/>
                  <a:gd name="connsiteX72" fmla="*/ 846984 w 3767984"/>
                  <a:gd name="connsiteY72" fmla="*/ 313267 h 4766733"/>
                  <a:gd name="connsiteX73" fmla="*/ 863917 w 3767984"/>
                  <a:gd name="connsiteY73" fmla="*/ 211667 h 4766733"/>
                  <a:gd name="connsiteX74" fmla="*/ 880850 w 3767984"/>
                  <a:gd name="connsiteY74" fmla="*/ 186267 h 4766733"/>
                  <a:gd name="connsiteX75" fmla="*/ 965517 w 3767984"/>
                  <a:gd name="connsiteY75" fmla="*/ 118534 h 4766733"/>
                  <a:gd name="connsiteX76" fmla="*/ 1016317 w 3767984"/>
                  <a:gd name="connsiteY76" fmla="*/ 93134 h 4766733"/>
                  <a:gd name="connsiteX77" fmla="*/ 1067117 w 3767984"/>
                  <a:gd name="connsiteY77" fmla="*/ 101600 h 4766733"/>
                  <a:gd name="connsiteX78" fmla="*/ 1185650 w 3767984"/>
                  <a:gd name="connsiteY78" fmla="*/ 135467 h 4766733"/>
                  <a:gd name="connsiteX79" fmla="*/ 1244917 w 3767984"/>
                  <a:gd name="connsiteY79" fmla="*/ 160867 h 4766733"/>
                  <a:gd name="connsiteX80" fmla="*/ 1270317 w 3767984"/>
                  <a:gd name="connsiteY80" fmla="*/ 177800 h 4766733"/>
                  <a:gd name="connsiteX81" fmla="*/ 1304184 w 3767984"/>
                  <a:gd name="connsiteY81" fmla="*/ 211667 h 4766733"/>
                  <a:gd name="connsiteX82" fmla="*/ 1354984 w 3767984"/>
                  <a:gd name="connsiteY82" fmla="*/ 279400 h 4766733"/>
                  <a:gd name="connsiteX83" fmla="*/ 1363450 w 3767984"/>
                  <a:gd name="connsiteY83" fmla="*/ 304800 h 4766733"/>
                  <a:gd name="connsiteX84" fmla="*/ 1380384 w 3767984"/>
                  <a:gd name="connsiteY84" fmla="*/ 381000 h 4766733"/>
                  <a:gd name="connsiteX85" fmla="*/ 1388850 w 3767984"/>
                  <a:gd name="connsiteY85" fmla="*/ 448734 h 4766733"/>
                  <a:gd name="connsiteX86" fmla="*/ 1397317 w 3767984"/>
                  <a:gd name="connsiteY86" fmla="*/ 491067 h 4766733"/>
                  <a:gd name="connsiteX87" fmla="*/ 1405784 w 3767984"/>
                  <a:gd name="connsiteY87" fmla="*/ 550334 h 4766733"/>
                  <a:gd name="connsiteX88" fmla="*/ 1414250 w 3767984"/>
                  <a:gd name="connsiteY88" fmla="*/ 584200 h 4766733"/>
                  <a:gd name="connsiteX89" fmla="*/ 1431184 w 3767984"/>
                  <a:gd name="connsiteY89" fmla="*/ 677334 h 4766733"/>
                  <a:gd name="connsiteX90" fmla="*/ 1448117 w 3767984"/>
                  <a:gd name="connsiteY90" fmla="*/ 804334 h 4766733"/>
                  <a:gd name="connsiteX91" fmla="*/ 1456584 w 3767984"/>
                  <a:gd name="connsiteY91" fmla="*/ 829734 h 4766733"/>
                  <a:gd name="connsiteX92" fmla="*/ 1465050 w 3767984"/>
                  <a:gd name="connsiteY92" fmla="*/ 948267 h 4766733"/>
                  <a:gd name="connsiteX93" fmla="*/ 1481984 w 3767984"/>
                  <a:gd name="connsiteY93" fmla="*/ 1651000 h 4766733"/>
                  <a:gd name="connsiteX94" fmla="*/ 1490450 w 3767984"/>
                  <a:gd name="connsiteY94" fmla="*/ 1820334 h 4766733"/>
                  <a:gd name="connsiteX95" fmla="*/ 1507384 w 3767984"/>
                  <a:gd name="connsiteY95" fmla="*/ 2167467 h 4766733"/>
                  <a:gd name="connsiteX96" fmla="*/ 1515850 w 3767984"/>
                  <a:gd name="connsiteY96" fmla="*/ 2209800 h 4766733"/>
                  <a:gd name="connsiteX97" fmla="*/ 1541250 w 3767984"/>
                  <a:gd name="connsiteY97" fmla="*/ 2159000 h 4766733"/>
                  <a:gd name="connsiteX98" fmla="*/ 1558184 w 3767984"/>
                  <a:gd name="connsiteY98" fmla="*/ 2133600 h 4766733"/>
                  <a:gd name="connsiteX99" fmla="*/ 1583584 w 3767984"/>
                  <a:gd name="connsiteY99" fmla="*/ 2082800 h 4766733"/>
                  <a:gd name="connsiteX100" fmla="*/ 1592050 w 3767984"/>
                  <a:gd name="connsiteY100" fmla="*/ 2057400 h 4766733"/>
                  <a:gd name="connsiteX101" fmla="*/ 1608984 w 3767984"/>
                  <a:gd name="connsiteY101" fmla="*/ 2023534 h 4766733"/>
                  <a:gd name="connsiteX102" fmla="*/ 1634384 w 3767984"/>
                  <a:gd name="connsiteY102" fmla="*/ 1921934 h 4766733"/>
                  <a:gd name="connsiteX103" fmla="*/ 1651317 w 3767984"/>
                  <a:gd name="connsiteY103" fmla="*/ 1896534 h 4766733"/>
                  <a:gd name="connsiteX104" fmla="*/ 1659784 w 3767984"/>
                  <a:gd name="connsiteY104" fmla="*/ 1845734 h 4766733"/>
                  <a:gd name="connsiteX105" fmla="*/ 1668250 w 3767984"/>
                  <a:gd name="connsiteY105" fmla="*/ 1820334 h 4766733"/>
                  <a:gd name="connsiteX106" fmla="*/ 1676717 w 3767984"/>
                  <a:gd name="connsiteY106" fmla="*/ 1769534 h 4766733"/>
                  <a:gd name="connsiteX107" fmla="*/ 1685184 w 3767984"/>
                  <a:gd name="connsiteY107" fmla="*/ 1744134 h 4766733"/>
                  <a:gd name="connsiteX108" fmla="*/ 1693650 w 3767984"/>
                  <a:gd name="connsiteY108" fmla="*/ 1710267 h 4766733"/>
                  <a:gd name="connsiteX109" fmla="*/ 1702117 w 3767984"/>
                  <a:gd name="connsiteY109" fmla="*/ 1634067 h 4766733"/>
                  <a:gd name="connsiteX110" fmla="*/ 1719050 w 3767984"/>
                  <a:gd name="connsiteY110" fmla="*/ 1456267 h 4766733"/>
                  <a:gd name="connsiteX111" fmla="*/ 1727517 w 3767984"/>
                  <a:gd name="connsiteY111" fmla="*/ 1422400 h 4766733"/>
                  <a:gd name="connsiteX112" fmla="*/ 1719050 w 3767984"/>
                  <a:gd name="connsiteY112" fmla="*/ 1032934 h 4766733"/>
                  <a:gd name="connsiteX113" fmla="*/ 1702117 w 3767984"/>
                  <a:gd name="connsiteY113" fmla="*/ 939800 h 4766733"/>
                  <a:gd name="connsiteX114" fmla="*/ 1685184 w 3767984"/>
                  <a:gd name="connsiteY114" fmla="*/ 872067 h 4766733"/>
                  <a:gd name="connsiteX115" fmla="*/ 1668250 w 3767984"/>
                  <a:gd name="connsiteY115" fmla="*/ 821267 h 4766733"/>
                  <a:gd name="connsiteX116" fmla="*/ 1642850 w 3767984"/>
                  <a:gd name="connsiteY116" fmla="*/ 711200 h 4766733"/>
                  <a:gd name="connsiteX117" fmla="*/ 1634384 w 3767984"/>
                  <a:gd name="connsiteY117" fmla="*/ 643467 h 4766733"/>
                  <a:gd name="connsiteX118" fmla="*/ 1617450 w 3767984"/>
                  <a:gd name="connsiteY118" fmla="*/ 584200 h 4766733"/>
                  <a:gd name="connsiteX119" fmla="*/ 1608984 w 3767984"/>
                  <a:gd name="connsiteY119" fmla="*/ 533400 h 4766733"/>
                  <a:gd name="connsiteX120" fmla="*/ 1600517 w 3767984"/>
                  <a:gd name="connsiteY120" fmla="*/ 508000 h 4766733"/>
                  <a:gd name="connsiteX121" fmla="*/ 1583584 w 3767984"/>
                  <a:gd name="connsiteY121" fmla="*/ 296334 h 4766733"/>
                  <a:gd name="connsiteX122" fmla="*/ 1592050 w 3767984"/>
                  <a:gd name="connsiteY122" fmla="*/ 135467 h 4766733"/>
                  <a:gd name="connsiteX123" fmla="*/ 1608984 w 3767984"/>
                  <a:gd name="connsiteY123" fmla="*/ 118534 h 4766733"/>
                  <a:gd name="connsiteX124" fmla="*/ 1659784 w 3767984"/>
                  <a:gd name="connsiteY124" fmla="*/ 59267 h 4766733"/>
                  <a:gd name="connsiteX125" fmla="*/ 1702117 w 3767984"/>
                  <a:gd name="connsiteY125" fmla="*/ 25400 h 4766733"/>
                  <a:gd name="connsiteX126" fmla="*/ 1837584 w 3767984"/>
                  <a:gd name="connsiteY126" fmla="*/ 33867 h 4766733"/>
                  <a:gd name="connsiteX127" fmla="*/ 1871450 w 3767984"/>
                  <a:gd name="connsiteY127" fmla="*/ 42334 h 4766733"/>
                  <a:gd name="connsiteX128" fmla="*/ 1913784 w 3767984"/>
                  <a:gd name="connsiteY128" fmla="*/ 76200 h 4766733"/>
                  <a:gd name="connsiteX129" fmla="*/ 1939184 w 3767984"/>
                  <a:gd name="connsiteY129" fmla="*/ 93134 h 4766733"/>
                  <a:gd name="connsiteX130" fmla="*/ 1964584 w 3767984"/>
                  <a:gd name="connsiteY130" fmla="*/ 118534 h 4766733"/>
                  <a:gd name="connsiteX131" fmla="*/ 2032317 w 3767984"/>
                  <a:gd name="connsiteY131" fmla="*/ 169334 h 4766733"/>
                  <a:gd name="connsiteX132" fmla="*/ 2066184 w 3767984"/>
                  <a:gd name="connsiteY132" fmla="*/ 220134 h 4766733"/>
                  <a:gd name="connsiteX133" fmla="*/ 2083117 w 3767984"/>
                  <a:gd name="connsiteY133" fmla="*/ 254000 h 4766733"/>
                  <a:gd name="connsiteX134" fmla="*/ 2091584 w 3767984"/>
                  <a:gd name="connsiteY134" fmla="*/ 279400 h 4766733"/>
                  <a:gd name="connsiteX135" fmla="*/ 2108517 w 3767984"/>
                  <a:gd name="connsiteY135" fmla="*/ 304800 h 4766733"/>
                  <a:gd name="connsiteX136" fmla="*/ 2125450 w 3767984"/>
                  <a:gd name="connsiteY136" fmla="*/ 355600 h 4766733"/>
                  <a:gd name="connsiteX137" fmla="*/ 2133917 w 3767984"/>
                  <a:gd name="connsiteY137" fmla="*/ 381000 h 4766733"/>
                  <a:gd name="connsiteX138" fmla="*/ 2142384 w 3767984"/>
                  <a:gd name="connsiteY138" fmla="*/ 406400 h 4766733"/>
                  <a:gd name="connsiteX139" fmla="*/ 2159317 w 3767984"/>
                  <a:gd name="connsiteY139" fmla="*/ 423334 h 4766733"/>
                  <a:gd name="connsiteX140" fmla="*/ 2176250 w 3767984"/>
                  <a:gd name="connsiteY140" fmla="*/ 491067 h 4766733"/>
                  <a:gd name="connsiteX141" fmla="*/ 2193184 w 3767984"/>
                  <a:gd name="connsiteY141" fmla="*/ 541867 h 4766733"/>
                  <a:gd name="connsiteX142" fmla="*/ 2210117 w 3767984"/>
                  <a:gd name="connsiteY142" fmla="*/ 592667 h 4766733"/>
                  <a:gd name="connsiteX143" fmla="*/ 2218584 w 3767984"/>
                  <a:gd name="connsiteY143" fmla="*/ 618067 h 4766733"/>
                  <a:gd name="connsiteX144" fmla="*/ 2227050 w 3767984"/>
                  <a:gd name="connsiteY144" fmla="*/ 651934 h 4766733"/>
                  <a:gd name="connsiteX145" fmla="*/ 2235517 w 3767984"/>
                  <a:gd name="connsiteY145" fmla="*/ 694267 h 4766733"/>
                  <a:gd name="connsiteX146" fmla="*/ 2243984 w 3767984"/>
                  <a:gd name="connsiteY146" fmla="*/ 719667 h 4766733"/>
                  <a:gd name="connsiteX147" fmla="*/ 2252450 w 3767984"/>
                  <a:gd name="connsiteY147" fmla="*/ 804334 h 4766733"/>
                  <a:gd name="connsiteX148" fmla="*/ 2260917 w 3767984"/>
                  <a:gd name="connsiteY148" fmla="*/ 838200 h 4766733"/>
                  <a:gd name="connsiteX149" fmla="*/ 2269384 w 3767984"/>
                  <a:gd name="connsiteY149" fmla="*/ 880534 h 4766733"/>
                  <a:gd name="connsiteX150" fmla="*/ 2277850 w 3767984"/>
                  <a:gd name="connsiteY150" fmla="*/ 965200 h 4766733"/>
                  <a:gd name="connsiteX151" fmla="*/ 2294784 w 3767984"/>
                  <a:gd name="connsiteY151" fmla="*/ 1320800 h 4766733"/>
                  <a:gd name="connsiteX152" fmla="*/ 2286317 w 3767984"/>
                  <a:gd name="connsiteY152" fmla="*/ 1701800 h 4766733"/>
                  <a:gd name="connsiteX153" fmla="*/ 2277850 w 3767984"/>
                  <a:gd name="connsiteY153" fmla="*/ 1761067 h 4766733"/>
                  <a:gd name="connsiteX154" fmla="*/ 2243984 w 3767984"/>
                  <a:gd name="connsiteY154" fmla="*/ 1947334 h 4766733"/>
                  <a:gd name="connsiteX155" fmla="*/ 2235517 w 3767984"/>
                  <a:gd name="connsiteY155" fmla="*/ 2048934 h 4766733"/>
                  <a:gd name="connsiteX156" fmla="*/ 2227050 w 3767984"/>
                  <a:gd name="connsiteY156" fmla="*/ 2074334 h 4766733"/>
                  <a:gd name="connsiteX157" fmla="*/ 2218584 w 3767984"/>
                  <a:gd name="connsiteY157" fmla="*/ 2125134 h 4766733"/>
                  <a:gd name="connsiteX158" fmla="*/ 2201650 w 3767984"/>
                  <a:gd name="connsiteY158" fmla="*/ 2260600 h 4766733"/>
                  <a:gd name="connsiteX159" fmla="*/ 2193184 w 3767984"/>
                  <a:gd name="connsiteY159" fmla="*/ 2235200 h 4766733"/>
                  <a:gd name="connsiteX160" fmla="*/ 2218584 w 3767984"/>
                  <a:gd name="connsiteY160" fmla="*/ 2142067 h 4766733"/>
                  <a:gd name="connsiteX161" fmla="*/ 2235517 w 3767984"/>
                  <a:gd name="connsiteY161" fmla="*/ 2116667 h 4766733"/>
                  <a:gd name="connsiteX162" fmla="*/ 2252450 w 3767984"/>
                  <a:gd name="connsiteY162" fmla="*/ 2065867 h 4766733"/>
                  <a:gd name="connsiteX163" fmla="*/ 2286317 w 3767984"/>
                  <a:gd name="connsiteY163" fmla="*/ 2023534 h 4766733"/>
                  <a:gd name="connsiteX164" fmla="*/ 2311717 w 3767984"/>
                  <a:gd name="connsiteY164" fmla="*/ 1981200 h 4766733"/>
                  <a:gd name="connsiteX165" fmla="*/ 2337117 w 3767984"/>
                  <a:gd name="connsiteY165" fmla="*/ 1905000 h 4766733"/>
                  <a:gd name="connsiteX166" fmla="*/ 2345584 w 3767984"/>
                  <a:gd name="connsiteY166" fmla="*/ 1879600 h 4766733"/>
                  <a:gd name="connsiteX167" fmla="*/ 2362517 w 3767984"/>
                  <a:gd name="connsiteY167" fmla="*/ 1803400 h 4766733"/>
                  <a:gd name="connsiteX168" fmla="*/ 2370984 w 3767984"/>
                  <a:gd name="connsiteY168" fmla="*/ 1778000 h 4766733"/>
                  <a:gd name="connsiteX169" fmla="*/ 2379450 w 3767984"/>
                  <a:gd name="connsiteY169" fmla="*/ 1718734 h 4766733"/>
                  <a:gd name="connsiteX170" fmla="*/ 2404850 w 3767984"/>
                  <a:gd name="connsiteY170" fmla="*/ 1447800 h 4766733"/>
                  <a:gd name="connsiteX171" fmla="*/ 2413317 w 3767984"/>
                  <a:gd name="connsiteY171" fmla="*/ 1210734 h 4766733"/>
                  <a:gd name="connsiteX172" fmla="*/ 2421784 w 3767984"/>
                  <a:gd name="connsiteY172" fmla="*/ 1159934 h 4766733"/>
                  <a:gd name="connsiteX173" fmla="*/ 2430250 w 3767984"/>
                  <a:gd name="connsiteY173" fmla="*/ 1100667 h 4766733"/>
                  <a:gd name="connsiteX174" fmla="*/ 2447184 w 3767984"/>
                  <a:gd name="connsiteY174" fmla="*/ 889000 h 4766733"/>
                  <a:gd name="connsiteX175" fmla="*/ 2455650 w 3767984"/>
                  <a:gd name="connsiteY175" fmla="*/ 855134 h 4766733"/>
                  <a:gd name="connsiteX176" fmla="*/ 2464117 w 3767984"/>
                  <a:gd name="connsiteY176" fmla="*/ 643467 h 4766733"/>
                  <a:gd name="connsiteX177" fmla="*/ 2481050 w 3767984"/>
                  <a:gd name="connsiteY177" fmla="*/ 220134 h 4766733"/>
                  <a:gd name="connsiteX178" fmla="*/ 2506450 w 3767984"/>
                  <a:gd name="connsiteY178" fmla="*/ 50800 h 4766733"/>
                  <a:gd name="connsiteX179" fmla="*/ 2514917 w 3767984"/>
                  <a:gd name="connsiteY179" fmla="*/ 25400 h 4766733"/>
                  <a:gd name="connsiteX180" fmla="*/ 2540317 w 3767984"/>
                  <a:gd name="connsiteY180" fmla="*/ 0 h 4766733"/>
                  <a:gd name="connsiteX181" fmla="*/ 2658850 w 3767984"/>
                  <a:gd name="connsiteY181" fmla="*/ 8467 h 4766733"/>
                  <a:gd name="connsiteX182" fmla="*/ 2709650 w 3767984"/>
                  <a:gd name="connsiteY182" fmla="*/ 33867 h 4766733"/>
                  <a:gd name="connsiteX183" fmla="*/ 2760450 w 3767984"/>
                  <a:gd name="connsiteY183" fmla="*/ 50800 h 4766733"/>
                  <a:gd name="connsiteX184" fmla="*/ 2836650 w 3767984"/>
                  <a:gd name="connsiteY184" fmla="*/ 93134 h 4766733"/>
                  <a:gd name="connsiteX185" fmla="*/ 2862050 w 3767984"/>
                  <a:gd name="connsiteY185" fmla="*/ 110067 h 4766733"/>
                  <a:gd name="connsiteX186" fmla="*/ 2878984 w 3767984"/>
                  <a:gd name="connsiteY186" fmla="*/ 135467 h 4766733"/>
                  <a:gd name="connsiteX187" fmla="*/ 2904384 w 3767984"/>
                  <a:gd name="connsiteY187" fmla="*/ 152400 h 4766733"/>
                  <a:gd name="connsiteX188" fmla="*/ 2938250 w 3767984"/>
                  <a:gd name="connsiteY188" fmla="*/ 203200 h 4766733"/>
                  <a:gd name="connsiteX189" fmla="*/ 2955184 w 3767984"/>
                  <a:gd name="connsiteY189" fmla="*/ 220134 h 4766733"/>
                  <a:gd name="connsiteX190" fmla="*/ 2963650 w 3767984"/>
                  <a:gd name="connsiteY190" fmla="*/ 245534 h 4766733"/>
                  <a:gd name="connsiteX191" fmla="*/ 2980584 w 3767984"/>
                  <a:gd name="connsiteY191" fmla="*/ 304800 h 4766733"/>
                  <a:gd name="connsiteX192" fmla="*/ 2997517 w 3767984"/>
                  <a:gd name="connsiteY192" fmla="*/ 338667 h 4766733"/>
                  <a:gd name="connsiteX193" fmla="*/ 3014450 w 3767984"/>
                  <a:gd name="connsiteY193" fmla="*/ 465667 h 4766733"/>
                  <a:gd name="connsiteX194" fmla="*/ 3031384 w 3767984"/>
                  <a:gd name="connsiteY194" fmla="*/ 643467 h 4766733"/>
                  <a:gd name="connsiteX195" fmla="*/ 3022917 w 3767984"/>
                  <a:gd name="connsiteY195" fmla="*/ 1109134 h 4766733"/>
                  <a:gd name="connsiteX196" fmla="*/ 3014450 w 3767984"/>
                  <a:gd name="connsiteY196" fmla="*/ 1143000 h 4766733"/>
                  <a:gd name="connsiteX197" fmla="*/ 3005984 w 3767984"/>
                  <a:gd name="connsiteY197" fmla="*/ 1185334 h 4766733"/>
                  <a:gd name="connsiteX198" fmla="*/ 2997517 w 3767984"/>
                  <a:gd name="connsiteY198" fmla="*/ 1219200 h 4766733"/>
                  <a:gd name="connsiteX199" fmla="*/ 2989050 w 3767984"/>
                  <a:gd name="connsiteY199" fmla="*/ 1261534 h 4766733"/>
                  <a:gd name="connsiteX200" fmla="*/ 2972117 w 3767984"/>
                  <a:gd name="connsiteY200" fmla="*/ 1312334 h 4766733"/>
                  <a:gd name="connsiteX201" fmla="*/ 2955184 w 3767984"/>
                  <a:gd name="connsiteY201" fmla="*/ 1371600 h 4766733"/>
                  <a:gd name="connsiteX202" fmla="*/ 2938250 w 3767984"/>
                  <a:gd name="connsiteY202" fmla="*/ 1430867 h 4766733"/>
                  <a:gd name="connsiteX203" fmla="*/ 2912850 w 3767984"/>
                  <a:gd name="connsiteY203" fmla="*/ 1532467 h 4766733"/>
                  <a:gd name="connsiteX204" fmla="*/ 2895917 w 3767984"/>
                  <a:gd name="connsiteY204" fmla="*/ 1600200 h 4766733"/>
                  <a:gd name="connsiteX205" fmla="*/ 2878984 w 3767984"/>
                  <a:gd name="connsiteY205" fmla="*/ 1693334 h 4766733"/>
                  <a:gd name="connsiteX206" fmla="*/ 2862050 w 3767984"/>
                  <a:gd name="connsiteY206" fmla="*/ 1761067 h 4766733"/>
                  <a:gd name="connsiteX207" fmla="*/ 2845117 w 3767984"/>
                  <a:gd name="connsiteY207" fmla="*/ 1803400 h 4766733"/>
                  <a:gd name="connsiteX208" fmla="*/ 2836650 w 3767984"/>
                  <a:gd name="connsiteY208" fmla="*/ 1845734 h 4766733"/>
                  <a:gd name="connsiteX209" fmla="*/ 2828184 w 3767984"/>
                  <a:gd name="connsiteY209" fmla="*/ 1879600 h 4766733"/>
                  <a:gd name="connsiteX210" fmla="*/ 2819717 w 3767984"/>
                  <a:gd name="connsiteY210" fmla="*/ 1972734 h 4766733"/>
                  <a:gd name="connsiteX211" fmla="*/ 2802784 w 3767984"/>
                  <a:gd name="connsiteY211" fmla="*/ 2032000 h 4766733"/>
                  <a:gd name="connsiteX212" fmla="*/ 2785850 w 3767984"/>
                  <a:gd name="connsiteY212" fmla="*/ 2099734 h 4766733"/>
                  <a:gd name="connsiteX213" fmla="*/ 2777384 w 3767984"/>
                  <a:gd name="connsiteY213" fmla="*/ 2133600 h 4766733"/>
                  <a:gd name="connsiteX214" fmla="*/ 2768917 w 3767984"/>
                  <a:gd name="connsiteY214" fmla="*/ 2201334 h 4766733"/>
                  <a:gd name="connsiteX215" fmla="*/ 2760450 w 3767984"/>
                  <a:gd name="connsiteY215" fmla="*/ 2302934 h 4766733"/>
                  <a:gd name="connsiteX216" fmla="*/ 2751984 w 3767984"/>
                  <a:gd name="connsiteY216" fmla="*/ 2328334 h 4766733"/>
                  <a:gd name="connsiteX217" fmla="*/ 2777384 w 3767984"/>
                  <a:gd name="connsiteY217" fmla="*/ 2319867 h 4766733"/>
                  <a:gd name="connsiteX218" fmla="*/ 2802784 w 3767984"/>
                  <a:gd name="connsiteY218" fmla="*/ 2269067 h 4766733"/>
                  <a:gd name="connsiteX219" fmla="*/ 2828184 w 3767984"/>
                  <a:gd name="connsiteY219" fmla="*/ 2226734 h 4766733"/>
                  <a:gd name="connsiteX220" fmla="*/ 2853584 w 3767984"/>
                  <a:gd name="connsiteY220" fmla="*/ 2184400 h 4766733"/>
                  <a:gd name="connsiteX221" fmla="*/ 2862050 w 3767984"/>
                  <a:gd name="connsiteY221" fmla="*/ 2159000 h 4766733"/>
                  <a:gd name="connsiteX222" fmla="*/ 2878984 w 3767984"/>
                  <a:gd name="connsiteY222" fmla="*/ 2133600 h 4766733"/>
                  <a:gd name="connsiteX223" fmla="*/ 2887450 w 3767984"/>
                  <a:gd name="connsiteY223" fmla="*/ 2108200 h 4766733"/>
                  <a:gd name="connsiteX224" fmla="*/ 2904384 w 3767984"/>
                  <a:gd name="connsiteY224" fmla="*/ 2091267 h 4766733"/>
                  <a:gd name="connsiteX225" fmla="*/ 2912850 w 3767984"/>
                  <a:gd name="connsiteY225" fmla="*/ 2048934 h 4766733"/>
                  <a:gd name="connsiteX226" fmla="*/ 2929784 w 3767984"/>
                  <a:gd name="connsiteY226" fmla="*/ 1998134 h 4766733"/>
                  <a:gd name="connsiteX227" fmla="*/ 2938250 w 3767984"/>
                  <a:gd name="connsiteY227" fmla="*/ 1972734 h 4766733"/>
                  <a:gd name="connsiteX228" fmla="*/ 2955184 w 3767984"/>
                  <a:gd name="connsiteY228" fmla="*/ 1947334 h 4766733"/>
                  <a:gd name="connsiteX229" fmla="*/ 2963650 w 3767984"/>
                  <a:gd name="connsiteY229" fmla="*/ 1896534 h 4766733"/>
                  <a:gd name="connsiteX230" fmla="*/ 2980584 w 3767984"/>
                  <a:gd name="connsiteY230" fmla="*/ 1871134 h 4766733"/>
                  <a:gd name="connsiteX231" fmla="*/ 2997517 w 3767984"/>
                  <a:gd name="connsiteY231" fmla="*/ 1803400 h 4766733"/>
                  <a:gd name="connsiteX232" fmla="*/ 3014450 w 3767984"/>
                  <a:gd name="connsiteY232" fmla="*/ 1752600 h 4766733"/>
                  <a:gd name="connsiteX233" fmla="*/ 3022917 w 3767984"/>
                  <a:gd name="connsiteY233" fmla="*/ 1727200 h 4766733"/>
                  <a:gd name="connsiteX234" fmla="*/ 3039850 w 3767984"/>
                  <a:gd name="connsiteY234" fmla="*/ 1693334 h 4766733"/>
                  <a:gd name="connsiteX235" fmla="*/ 3056784 w 3767984"/>
                  <a:gd name="connsiteY235" fmla="*/ 1625600 h 4766733"/>
                  <a:gd name="connsiteX236" fmla="*/ 3073717 w 3767984"/>
                  <a:gd name="connsiteY236" fmla="*/ 1574800 h 4766733"/>
                  <a:gd name="connsiteX237" fmla="*/ 3082184 w 3767984"/>
                  <a:gd name="connsiteY237" fmla="*/ 1524000 h 4766733"/>
                  <a:gd name="connsiteX238" fmla="*/ 3099117 w 3767984"/>
                  <a:gd name="connsiteY238" fmla="*/ 1498600 h 4766733"/>
                  <a:gd name="connsiteX239" fmla="*/ 3116050 w 3767984"/>
                  <a:gd name="connsiteY239" fmla="*/ 1439334 h 4766733"/>
                  <a:gd name="connsiteX240" fmla="*/ 3124517 w 3767984"/>
                  <a:gd name="connsiteY240" fmla="*/ 1413934 h 4766733"/>
                  <a:gd name="connsiteX241" fmla="*/ 3141450 w 3767984"/>
                  <a:gd name="connsiteY241" fmla="*/ 1346200 h 4766733"/>
                  <a:gd name="connsiteX242" fmla="*/ 3158384 w 3767984"/>
                  <a:gd name="connsiteY242" fmla="*/ 1320800 h 4766733"/>
                  <a:gd name="connsiteX243" fmla="*/ 3192250 w 3767984"/>
                  <a:gd name="connsiteY243" fmla="*/ 1227667 h 4766733"/>
                  <a:gd name="connsiteX244" fmla="*/ 3200717 w 3767984"/>
                  <a:gd name="connsiteY244" fmla="*/ 1185334 h 4766733"/>
                  <a:gd name="connsiteX245" fmla="*/ 3217650 w 3767984"/>
                  <a:gd name="connsiteY245" fmla="*/ 1151467 h 4766733"/>
                  <a:gd name="connsiteX246" fmla="*/ 3226117 w 3767984"/>
                  <a:gd name="connsiteY246" fmla="*/ 1100667 h 4766733"/>
                  <a:gd name="connsiteX247" fmla="*/ 3243050 w 3767984"/>
                  <a:gd name="connsiteY247" fmla="*/ 1075267 h 4766733"/>
                  <a:gd name="connsiteX248" fmla="*/ 3276917 w 3767984"/>
                  <a:gd name="connsiteY248" fmla="*/ 1016000 h 4766733"/>
                  <a:gd name="connsiteX249" fmla="*/ 3285384 w 3767984"/>
                  <a:gd name="connsiteY249" fmla="*/ 990600 h 4766733"/>
                  <a:gd name="connsiteX250" fmla="*/ 3319250 w 3767984"/>
                  <a:gd name="connsiteY250" fmla="*/ 939800 h 4766733"/>
                  <a:gd name="connsiteX251" fmla="*/ 3353117 w 3767984"/>
                  <a:gd name="connsiteY251" fmla="*/ 880534 h 4766733"/>
                  <a:gd name="connsiteX252" fmla="*/ 3370050 w 3767984"/>
                  <a:gd name="connsiteY252" fmla="*/ 846667 h 4766733"/>
                  <a:gd name="connsiteX253" fmla="*/ 3403917 w 3767984"/>
                  <a:gd name="connsiteY253" fmla="*/ 812800 h 4766733"/>
                  <a:gd name="connsiteX254" fmla="*/ 3420850 w 3767984"/>
                  <a:gd name="connsiteY254" fmla="*/ 787400 h 4766733"/>
                  <a:gd name="connsiteX255" fmla="*/ 3454717 w 3767984"/>
                  <a:gd name="connsiteY255" fmla="*/ 778934 h 4766733"/>
                  <a:gd name="connsiteX256" fmla="*/ 3480117 w 3767984"/>
                  <a:gd name="connsiteY256" fmla="*/ 762000 h 4766733"/>
                  <a:gd name="connsiteX257" fmla="*/ 3522450 w 3767984"/>
                  <a:gd name="connsiteY257" fmla="*/ 753534 h 4766733"/>
                  <a:gd name="connsiteX258" fmla="*/ 3547850 w 3767984"/>
                  <a:gd name="connsiteY258" fmla="*/ 745067 h 4766733"/>
                  <a:gd name="connsiteX259" fmla="*/ 3590184 w 3767984"/>
                  <a:gd name="connsiteY259" fmla="*/ 753534 h 4766733"/>
                  <a:gd name="connsiteX260" fmla="*/ 3632517 w 3767984"/>
                  <a:gd name="connsiteY260" fmla="*/ 795867 h 4766733"/>
                  <a:gd name="connsiteX261" fmla="*/ 3657917 w 3767984"/>
                  <a:gd name="connsiteY261" fmla="*/ 812800 h 4766733"/>
                  <a:gd name="connsiteX262" fmla="*/ 3666384 w 3767984"/>
                  <a:gd name="connsiteY262" fmla="*/ 838200 h 4766733"/>
                  <a:gd name="connsiteX263" fmla="*/ 3708717 w 3767984"/>
                  <a:gd name="connsiteY263" fmla="*/ 889000 h 4766733"/>
                  <a:gd name="connsiteX264" fmla="*/ 3717184 w 3767984"/>
                  <a:gd name="connsiteY264" fmla="*/ 914400 h 4766733"/>
                  <a:gd name="connsiteX265" fmla="*/ 3751050 w 3767984"/>
                  <a:gd name="connsiteY265" fmla="*/ 965200 h 4766733"/>
                  <a:gd name="connsiteX266" fmla="*/ 3759517 w 3767984"/>
                  <a:gd name="connsiteY266" fmla="*/ 1041400 h 4766733"/>
                  <a:gd name="connsiteX267" fmla="*/ 3767984 w 3767984"/>
                  <a:gd name="connsiteY267" fmla="*/ 1109134 h 4766733"/>
                  <a:gd name="connsiteX268" fmla="*/ 3759517 w 3767984"/>
                  <a:gd name="connsiteY268" fmla="*/ 1532467 h 4766733"/>
                  <a:gd name="connsiteX269" fmla="*/ 3734117 w 3767984"/>
                  <a:gd name="connsiteY269" fmla="*/ 1667934 h 4766733"/>
                  <a:gd name="connsiteX270" fmla="*/ 3725650 w 3767984"/>
                  <a:gd name="connsiteY270" fmla="*/ 1710267 h 4766733"/>
                  <a:gd name="connsiteX271" fmla="*/ 3700250 w 3767984"/>
                  <a:gd name="connsiteY271" fmla="*/ 1769534 h 4766733"/>
                  <a:gd name="connsiteX272" fmla="*/ 3683317 w 3767984"/>
                  <a:gd name="connsiteY272" fmla="*/ 1820334 h 4766733"/>
                  <a:gd name="connsiteX273" fmla="*/ 3674850 w 3767984"/>
                  <a:gd name="connsiteY273" fmla="*/ 1845734 h 4766733"/>
                  <a:gd name="connsiteX274" fmla="*/ 3657917 w 3767984"/>
                  <a:gd name="connsiteY274" fmla="*/ 1879600 h 4766733"/>
                  <a:gd name="connsiteX275" fmla="*/ 3640984 w 3767984"/>
                  <a:gd name="connsiteY275" fmla="*/ 1938867 h 4766733"/>
                  <a:gd name="connsiteX276" fmla="*/ 3624050 w 3767984"/>
                  <a:gd name="connsiteY276" fmla="*/ 1972734 h 4766733"/>
                  <a:gd name="connsiteX277" fmla="*/ 3590184 w 3767984"/>
                  <a:gd name="connsiteY277" fmla="*/ 2057400 h 4766733"/>
                  <a:gd name="connsiteX278" fmla="*/ 3581717 w 3767984"/>
                  <a:gd name="connsiteY278" fmla="*/ 2108200 h 4766733"/>
                  <a:gd name="connsiteX279" fmla="*/ 3564784 w 3767984"/>
                  <a:gd name="connsiteY279" fmla="*/ 2133600 h 4766733"/>
                  <a:gd name="connsiteX280" fmla="*/ 3556317 w 3767984"/>
                  <a:gd name="connsiteY280" fmla="*/ 2175934 h 4766733"/>
                  <a:gd name="connsiteX281" fmla="*/ 3522450 w 3767984"/>
                  <a:gd name="connsiteY281" fmla="*/ 2252134 h 4766733"/>
                  <a:gd name="connsiteX282" fmla="*/ 3505517 w 3767984"/>
                  <a:gd name="connsiteY282" fmla="*/ 2319867 h 4766733"/>
                  <a:gd name="connsiteX283" fmla="*/ 3488584 w 3767984"/>
                  <a:gd name="connsiteY283" fmla="*/ 2353734 h 4766733"/>
                  <a:gd name="connsiteX284" fmla="*/ 3480117 w 3767984"/>
                  <a:gd name="connsiteY284" fmla="*/ 2387600 h 4766733"/>
                  <a:gd name="connsiteX285" fmla="*/ 3463184 w 3767984"/>
                  <a:gd name="connsiteY285" fmla="*/ 2421467 h 4766733"/>
                  <a:gd name="connsiteX286" fmla="*/ 3437784 w 3767984"/>
                  <a:gd name="connsiteY286" fmla="*/ 2489200 h 4766733"/>
                  <a:gd name="connsiteX287" fmla="*/ 3412384 w 3767984"/>
                  <a:gd name="connsiteY287" fmla="*/ 2514600 h 4766733"/>
                  <a:gd name="connsiteX288" fmla="*/ 3395450 w 3767984"/>
                  <a:gd name="connsiteY288" fmla="*/ 2582334 h 4766733"/>
                  <a:gd name="connsiteX289" fmla="*/ 3386984 w 3767984"/>
                  <a:gd name="connsiteY289" fmla="*/ 2607734 h 4766733"/>
                  <a:gd name="connsiteX290" fmla="*/ 3370050 w 3767984"/>
                  <a:gd name="connsiteY290" fmla="*/ 2624667 h 4766733"/>
                  <a:gd name="connsiteX291" fmla="*/ 3353117 w 3767984"/>
                  <a:gd name="connsiteY291" fmla="*/ 2658534 h 4766733"/>
                  <a:gd name="connsiteX292" fmla="*/ 3344650 w 3767984"/>
                  <a:gd name="connsiteY292" fmla="*/ 2683934 h 4766733"/>
                  <a:gd name="connsiteX293" fmla="*/ 3327717 w 3767984"/>
                  <a:gd name="connsiteY293" fmla="*/ 2709334 h 4766733"/>
                  <a:gd name="connsiteX294" fmla="*/ 3293850 w 3767984"/>
                  <a:gd name="connsiteY294" fmla="*/ 2768600 h 4766733"/>
                  <a:gd name="connsiteX295" fmla="*/ 3268450 w 3767984"/>
                  <a:gd name="connsiteY295" fmla="*/ 2819400 h 4766733"/>
                  <a:gd name="connsiteX296" fmla="*/ 3251517 w 3767984"/>
                  <a:gd name="connsiteY296" fmla="*/ 2853267 h 4766733"/>
                  <a:gd name="connsiteX297" fmla="*/ 3234584 w 3767984"/>
                  <a:gd name="connsiteY297" fmla="*/ 2878667 h 4766733"/>
                  <a:gd name="connsiteX298" fmla="*/ 3226117 w 3767984"/>
                  <a:gd name="connsiteY298" fmla="*/ 2904067 h 4766733"/>
                  <a:gd name="connsiteX299" fmla="*/ 3209184 w 3767984"/>
                  <a:gd name="connsiteY299" fmla="*/ 2929467 h 4766733"/>
                  <a:gd name="connsiteX300" fmla="*/ 3200717 w 3767984"/>
                  <a:gd name="connsiteY300" fmla="*/ 2954867 h 4766733"/>
                  <a:gd name="connsiteX301" fmla="*/ 3141450 w 3767984"/>
                  <a:gd name="connsiteY301" fmla="*/ 3031067 h 4766733"/>
                  <a:gd name="connsiteX302" fmla="*/ 3116050 w 3767984"/>
                  <a:gd name="connsiteY302" fmla="*/ 3048000 h 4766733"/>
                  <a:gd name="connsiteX303" fmla="*/ 3082184 w 3767984"/>
                  <a:gd name="connsiteY303" fmla="*/ 3098800 h 4766733"/>
                  <a:gd name="connsiteX304" fmla="*/ 3065250 w 3767984"/>
                  <a:gd name="connsiteY304" fmla="*/ 3124200 h 4766733"/>
                  <a:gd name="connsiteX305" fmla="*/ 3048317 w 3767984"/>
                  <a:gd name="connsiteY305" fmla="*/ 3141134 h 4766733"/>
                  <a:gd name="connsiteX306" fmla="*/ 3031384 w 3767984"/>
                  <a:gd name="connsiteY306" fmla="*/ 3166534 h 4766733"/>
                  <a:gd name="connsiteX307" fmla="*/ 2963650 w 3767984"/>
                  <a:gd name="connsiteY307" fmla="*/ 3225800 h 4766733"/>
                  <a:gd name="connsiteX308" fmla="*/ 2946717 w 3767984"/>
                  <a:gd name="connsiteY308" fmla="*/ 3251200 h 4766733"/>
                  <a:gd name="connsiteX309" fmla="*/ 2887450 w 3767984"/>
                  <a:gd name="connsiteY309" fmla="*/ 3310467 h 4766733"/>
                  <a:gd name="connsiteX310" fmla="*/ 2853584 w 3767984"/>
                  <a:gd name="connsiteY310" fmla="*/ 3344334 h 4766733"/>
                  <a:gd name="connsiteX311" fmla="*/ 2794317 w 3767984"/>
                  <a:gd name="connsiteY311" fmla="*/ 3403600 h 4766733"/>
                  <a:gd name="connsiteX312" fmla="*/ 2743517 w 3767984"/>
                  <a:gd name="connsiteY312" fmla="*/ 3471334 h 4766733"/>
                  <a:gd name="connsiteX313" fmla="*/ 2709650 w 3767984"/>
                  <a:gd name="connsiteY313" fmla="*/ 3513667 h 4766733"/>
                  <a:gd name="connsiteX314" fmla="*/ 2667317 w 3767984"/>
                  <a:gd name="connsiteY314" fmla="*/ 3572934 h 4766733"/>
                  <a:gd name="connsiteX315" fmla="*/ 2633450 w 3767984"/>
                  <a:gd name="connsiteY315" fmla="*/ 3615267 h 4766733"/>
                  <a:gd name="connsiteX316" fmla="*/ 2624984 w 3767984"/>
                  <a:gd name="connsiteY316" fmla="*/ 3640667 h 4766733"/>
                  <a:gd name="connsiteX317" fmla="*/ 2608050 w 3767984"/>
                  <a:gd name="connsiteY317" fmla="*/ 3657600 h 4766733"/>
                  <a:gd name="connsiteX318" fmla="*/ 2591117 w 3767984"/>
                  <a:gd name="connsiteY318" fmla="*/ 3683000 h 4766733"/>
                  <a:gd name="connsiteX319" fmla="*/ 2582650 w 3767984"/>
                  <a:gd name="connsiteY319" fmla="*/ 3708400 h 4766733"/>
                  <a:gd name="connsiteX320" fmla="*/ 2565717 w 3767984"/>
                  <a:gd name="connsiteY320" fmla="*/ 3725334 h 4766733"/>
                  <a:gd name="connsiteX321" fmla="*/ 2531850 w 3767984"/>
                  <a:gd name="connsiteY321" fmla="*/ 3776134 h 4766733"/>
                  <a:gd name="connsiteX322" fmla="*/ 2497984 w 3767984"/>
                  <a:gd name="connsiteY322" fmla="*/ 3835400 h 4766733"/>
                  <a:gd name="connsiteX323" fmla="*/ 2481050 w 3767984"/>
                  <a:gd name="connsiteY323" fmla="*/ 3903134 h 4766733"/>
                  <a:gd name="connsiteX324" fmla="*/ 1795250 w 3767984"/>
                  <a:gd name="connsiteY324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237384 w 3767984"/>
                  <a:gd name="connsiteY24" fmla="*/ 1134534 h 4766733"/>
                  <a:gd name="connsiteX25" fmla="*/ 288184 w 3767984"/>
                  <a:gd name="connsiteY25" fmla="*/ 1168400 h 4766733"/>
                  <a:gd name="connsiteX26" fmla="*/ 313584 w 3767984"/>
                  <a:gd name="connsiteY26" fmla="*/ 1185334 h 4766733"/>
                  <a:gd name="connsiteX27" fmla="*/ 330517 w 3767984"/>
                  <a:gd name="connsiteY27" fmla="*/ 1210734 h 4766733"/>
                  <a:gd name="connsiteX28" fmla="*/ 355917 w 3767984"/>
                  <a:gd name="connsiteY28" fmla="*/ 1227667 h 4766733"/>
                  <a:gd name="connsiteX29" fmla="*/ 389784 w 3767984"/>
                  <a:gd name="connsiteY29" fmla="*/ 1278467 h 4766733"/>
                  <a:gd name="connsiteX30" fmla="*/ 406717 w 3767984"/>
                  <a:gd name="connsiteY30" fmla="*/ 1303867 h 4766733"/>
                  <a:gd name="connsiteX31" fmla="*/ 415184 w 3767984"/>
                  <a:gd name="connsiteY31" fmla="*/ 1329267 h 4766733"/>
                  <a:gd name="connsiteX32" fmla="*/ 440584 w 3767984"/>
                  <a:gd name="connsiteY32" fmla="*/ 1354667 h 4766733"/>
                  <a:gd name="connsiteX33" fmla="*/ 465984 w 3767984"/>
                  <a:gd name="connsiteY33" fmla="*/ 1405467 h 4766733"/>
                  <a:gd name="connsiteX34" fmla="*/ 491384 w 3767984"/>
                  <a:gd name="connsiteY34" fmla="*/ 1456267 h 4766733"/>
                  <a:gd name="connsiteX35" fmla="*/ 508317 w 3767984"/>
                  <a:gd name="connsiteY35" fmla="*/ 1507067 h 4766733"/>
                  <a:gd name="connsiteX36" fmla="*/ 525250 w 3767984"/>
                  <a:gd name="connsiteY36" fmla="*/ 1532467 h 4766733"/>
                  <a:gd name="connsiteX37" fmla="*/ 542184 w 3767984"/>
                  <a:gd name="connsiteY37" fmla="*/ 1583267 h 4766733"/>
                  <a:gd name="connsiteX38" fmla="*/ 550650 w 3767984"/>
                  <a:gd name="connsiteY38" fmla="*/ 1608667 h 4766733"/>
                  <a:gd name="connsiteX39" fmla="*/ 567584 w 3767984"/>
                  <a:gd name="connsiteY39" fmla="*/ 1634067 h 4766733"/>
                  <a:gd name="connsiteX40" fmla="*/ 584517 w 3767984"/>
                  <a:gd name="connsiteY40" fmla="*/ 1684867 h 4766733"/>
                  <a:gd name="connsiteX41" fmla="*/ 592984 w 3767984"/>
                  <a:gd name="connsiteY41" fmla="*/ 1727200 h 4766733"/>
                  <a:gd name="connsiteX42" fmla="*/ 609917 w 3767984"/>
                  <a:gd name="connsiteY42" fmla="*/ 1752600 h 4766733"/>
                  <a:gd name="connsiteX43" fmla="*/ 618384 w 3767984"/>
                  <a:gd name="connsiteY43" fmla="*/ 1803400 h 4766733"/>
                  <a:gd name="connsiteX44" fmla="*/ 626850 w 3767984"/>
                  <a:gd name="connsiteY44" fmla="*/ 1828800 h 4766733"/>
                  <a:gd name="connsiteX45" fmla="*/ 635317 w 3767984"/>
                  <a:gd name="connsiteY45" fmla="*/ 1862667 h 4766733"/>
                  <a:gd name="connsiteX46" fmla="*/ 652250 w 3767984"/>
                  <a:gd name="connsiteY46" fmla="*/ 1913467 h 4766733"/>
                  <a:gd name="connsiteX47" fmla="*/ 660717 w 3767984"/>
                  <a:gd name="connsiteY47" fmla="*/ 1947334 h 4766733"/>
                  <a:gd name="connsiteX48" fmla="*/ 677650 w 3767984"/>
                  <a:gd name="connsiteY48" fmla="*/ 1998134 h 4766733"/>
                  <a:gd name="connsiteX49" fmla="*/ 711517 w 3767984"/>
                  <a:gd name="connsiteY49" fmla="*/ 2099734 h 4766733"/>
                  <a:gd name="connsiteX50" fmla="*/ 728450 w 3767984"/>
                  <a:gd name="connsiteY50" fmla="*/ 2167467 h 4766733"/>
                  <a:gd name="connsiteX51" fmla="*/ 736917 w 3767984"/>
                  <a:gd name="connsiteY51" fmla="*/ 2192867 h 4766733"/>
                  <a:gd name="connsiteX52" fmla="*/ 753850 w 3767984"/>
                  <a:gd name="connsiteY52" fmla="*/ 2260600 h 4766733"/>
                  <a:gd name="connsiteX53" fmla="*/ 779250 w 3767984"/>
                  <a:gd name="connsiteY53" fmla="*/ 2218267 h 4766733"/>
                  <a:gd name="connsiteX54" fmla="*/ 796184 w 3767984"/>
                  <a:gd name="connsiteY54" fmla="*/ 2201334 h 4766733"/>
                  <a:gd name="connsiteX55" fmla="*/ 821584 w 3767984"/>
                  <a:gd name="connsiteY55" fmla="*/ 2159000 h 4766733"/>
                  <a:gd name="connsiteX56" fmla="*/ 830050 w 3767984"/>
                  <a:gd name="connsiteY56" fmla="*/ 2133600 h 4766733"/>
                  <a:gd name="connsiteX57" fmla="*/ 863917 w 3767984"/>
                  <a:gd name="connsiteY57" fmla="*/ 2091267 h 4766733"/>
                  <a:gd name="connsiteX58" fmla="*/ 889317 w 3767984"/>
                  <a:gd name="connsiteY58" fmla="*/ 1998134 h 4766733"/>
                  <a:gd name="connsiteX59" fmla="*/ 897784 w 3767984"/>
                  <a:gd name="connsiteY59" fmla="*/ 1964267 h 4766733"/>
                  <a:gd name="connsiteX60" fmla="*/ 906250 w 3767984"/>
                  <a:gd name="connsiteY60" fmla="*/ 1913467 h 4766733"/>
                  <a:gd name="connsiteX61" fmla="*/ 923184 w 3767984"/>
                  <a:gd name="connsiteY61" fmla="*/ 1862667 h 4766733"/>
                  <a:gd name="connsiteX62" fmla="*/ 914717 w 3767984"/>
                  <a:gd name="connsiteY62" fmla="*/ 1600200 h 4766733"/>
                  <a:gd name="connsiteX63" fmla="*/ 906250 w 3767984"/>
                  <a:gd name="connsiteY63" fmla="*/ 1574800 h 4766733"/>
                  <a:gd name="connsiteX64" fmla="*/ 897784 w 3767984"/>
                  <a:gd name="connsiteY64" fmla="*/ 1464734 h 4766733"/>
                  <a:gd name="connsiteX65" fmla="*/ 889317 w 3767984"/>
                  <a:gd name="connsiteY65" fmla="*/ 1397000 h 4766733"/>
                  <a:gd name="connsiteX66" fmla="*/ 880850 w 3767984"/>
                  <a:gd name="connsiteY66" fmla="*/ 1312334 h 4766733"/>
                  <a:gd name="connsiteX67" fmla="*/ 872384 w 3767984"/>
                  <a:gd name="connsiteY67" fmla="*/ 1278467 h 4766733"/>
                  <a:gd name="connsiteX68" fmla="*/ 863917 w 3767984"/>
                  <a:gd name="connsiteY68" fmla="*/ 1210734 h 4766733"/>
                  <a:gd name="connsiteX69" fmla="*/ 855450 w 3767984"/>
                  <a:gd name="connsiteY69" fmla="*/ 1151467 h 4766733"/>
                  <a:gd name="connsiteX70" fmla="*/ 838517 w 3767984"/>
                  <a:gd name="connsiteY70" fmla="*/ 711200 h 4766733"/>
                  <a:gd name="connsiteX71" fmla="*/ 846984 w 3767984"/>
                  <a:gd name="connsiteY71" fmla="*/ 313267 h 4766733"/>
                  <a:gd name="connsiteX72" fmla="*/ 863917 w 3767984"/>
                  <a:gd name="connsiteY72" fmla="*/ 211667 h 4766733"/>
                  <a:gd name="connsiteX73" fmla="*/ 880850 w 3767984"/>
                  <a:gd name="connsiteY73" fmla="*/ 186267 h 4766733"/>
                  <a:gd name="connsiteX74" fmla="*/ 965517 w 3767984"/>
                  <a:gd name="connsiteY74" fmla="*/ 118534 h 4766733"/>
                  <a:gd name="connsiteX75" fmla="*/ 1016317 w 3767984"/>
                  <a:gd name="connsiteY75" fmla="*/ 93134 h 4766733"/>
                  <a:gd name="connsiteX76" fmla="*/ 1067117 w 3767984"/>
                  <a:gd name="connsiteY76" fmla="*/ 101600 h 4766733"/>
                  <a:gd name="connsiteX77" fmla="*/ 1185650 w 3767984"/>
                  <a:gd name="connsiteY77" fmla="*/ 135467 h 4766733"/>
                  <a:gd name="connsiteX78" fmla="*/ 1244917 w 3767984"/>
                  <a:gd name="connsiteY78" fmla="*/ 160867 h 4766733"/>
                  <a:gd name="connsiteX79" fmla="*/ 1270317 w 3767984"/>
                  <a:gd name="connsiteY79" fmla="*/ 177800 h 4766733"/>
                  <a:gd name="connsiteX80" fmla="*/ 1304184 w 3767984"/>
                  <a:gd name="connsiteY80" fmla="*/ 211667 h 4766733"/>
                  <a:gd name="connsiteX81" fmla="*/ 1354984 w 3767984"/>
                  <a:gd name="connsiteY81" fmla="*/ 279400 h 4766733"/>
                  <a:gd name="connsiteX82" fmla="*/ 1363450 w 3767984"/>
                  <a:gd name="connsiteY82" fmla="*/ 304800 h 4766733"/>
                  <a:gd name="connsiteX83" fmla="*/ 1380384 w 3767984"/>
                  <a:gd name="connsiteY83" fmla="*/ 381000 h 4766733"/>
                  <a:gd name="connsiteX84" fmla="*/ 1388850 w 3767984"/>
                  <a:gd name="connsiteY84" fmla="*/ 448734 h 4766733"/>
                  <a:gd name="connsiteX85" fmla="*/ 1397317 w 3767984"/>
                  <a:gd name="connsiteY85" fmla="*/ 491067 h 4766733"/>
                  <a:gd name="connsiteX86" fmla="*/ 1405784 w 3767984"/>
                  <a:gd name="connsiteY86" fmla="*/ 550334 h 4766733"/>
                  <a:gd name="connsiteX87" fmla="*/ 1414250 w 3767984"/>
                  <a:gd name="connsiteY87" fmla="*/ 584200 h 4766733"/>
                  <a:gd name="connsiteX88" fmla="*/ 1431184 w 3767984"/>
                  <a:gd name="connsiteY88" fmla="*/ 677334 h 4766733"/>
                  <a:gd name="connsiteX89" fmla="*/ 1448117 w 3767984"/>
                  <a:gd name="connsiteY89" fmla="*/ 804334 h 4766733"/>
                  <a:gd name="connsiteX90" fmla="*/ 1456584 w 3767984"/>
                  <a:gd name="connsiteY90" fmla="*/ 829734 h 4766733"/>
                  <a:gd name="connsiteX91" fmla="*/ 1465050 w 3767984"/>
                  <a:gd name="connsiteY91" fmla="*/ 948267 h 4766733"/>
                  <a:gd name="connsiteX92" fmla="*/ 1481984 w 3767984"/>
                  <a:gd name="connsiteY92" fmla="*/ 1651000 h 4766733"/>
                  <a:gd name="connsiteX93" fmla="*/ 1490450 w 3767984"/>
                  <a:gd name="connsiteY93" fmla="*/ 1820334 h 4766733"/>
                  <a:gd name="connsiteX94" fmla="*/ 1507384 w 3767984"/>
                  <a:gd name="connsiteY94" fmla="*/ 2167467 h 4766733"/>
                  <a:gd name="connsiteX95" fmla="*/ 1515850 w 3767984"/>
                  <a:gd name="connsiteY95" fmla="*/ 2209800 h 4766733"/>
                  <a:gd name="connsiteX96" fmla="*/ 1541250 w 3767984"/>
                  <a:gd name="connsiteY96" fmla="*/ 2159000 h 4766733"/>
                  <a:gd name="connsiteX97" fmla="*/ 1558184 w 3767984"/>
                  <a:gd name="connsiteY97" fmla="*/ 2133600 h 4766733"/>
                  <a:gd name="connsiteX98" fmla="*/ 1583584 w 3767984"/>
                  <a:gd name="connsiteY98" fmla="*/ 2082800 h 4766733"/>
                  <a:gd name="connsiteX99" fmla="*/ 1592050 w 3767984"/>
                  <a:gd name="connsiteY99" fmla="*/ 2057400 h 4766733"/>
                  <a:gd name="connsiteX100" fmla="*/ 1608984 w 3767984"/>
                  <a:gd name="connsiteY100" fmla="*/ 2023534 h 4766733"/>
                  <a:gd name="connsiteX101" fmla="*/ 1634384 w 3767984"/>
                  <a:gd name="connsiteY101" fmla="*/ 1921934 h 4766733"/>
                  <a:gd name="connsiteX102" fmla="*/ 1651317 w 3767984"/>
                  <a:gd name="connsiteY102" fmla="*/ 1896534 h 4766733"/>
                  <a:gd name="connsiteX103" fmla="*/ 1659784 w 3767984"/>
                  <a:gd name="connsiteY103" fmla="*/ 1845734 h 4766733"/>
                  <a:gd name="connsiteX104" fmla="*/ 1668250 w 3767984"/>
                  <a:gd name="connsiteY104" fmla="*/ 1820334 h 4766733"/>
                  <a:gd name="connsiteX105" fmla="*/ 1676717 w 3767984"/>
                  <a:gd name="connsiteY105" fmla="*/ 1769534 h 4766733"/>
                  <a:gd name="connsiteX106" fmla="*/ 1685184 w 3767984"/>
                  <a:gd name="connsiteY106" fmla="*/ 1744134 h 4766733"/>
                  <a:gd name="connsiteX107" fmla="*/ 1693650 w 3767984"/>
                  <a:gd name="connsiteY107" fmla="*/ 1710267 h 4766733"/>
                  <a:gd name="connsiteX108" fmla="*/ 1702117 w 3767984"/>
                  <a:gd name="connsiteY108" fmla="*/ 1634067 h 4766733"/>
                  <a:gd name="connsiteX109" fmla="*/ 1719050 w 3767984"/>
                  <a:gd name="connsiteY109" fmla="*/ 1456267 h 4766733"/>
                  <a:gd name="connsiteX110" fmla="*/ 1727517 w 3767984"/>
                  <a:gd name="connsiteY110" fmla="*/ 1422400 h 4766733"/>
                  <a:gd name="connsiteX111" fmla="*/ 1719050 w 3767984"/>
                  <a:gd name="connsiteY111" fmla="*/ 1032934 h 4766733"/>
                  <a:gd name="connsiteX112" fmla="*/ 1702117 w 3767984"/>
                  <a:gd name="connsiteY112" fmla="*/ 939800 h 4766733"/>
                  <a:gd name="connsiteX113" fmla="*/ 1685184 w 3767984"/>
                  <a:gd name="connsiteY113" fmla="*/ 872067 h 4766733"/>
                  <a:gd name="connsiteX114" fmla="*/ 1668250 w 3767984"/>
                  <a:gd name="connsiteY114" fmla="*/ 821267 h 4766733"/>
                  <a:gd name="connsiteX115" fmla="*/ 1642850 w 3767984"/>
                  <a:gd name="connsiteY115" fmla="*/ 711200 h 4766733"/>
                  <a:gd name="connsiteX116" fmla="*/ 1634384 w 3767984"/>
                  <a:gd name="connsiteY116" fmla="*/ 643467 h 4766733"/>
                  <a:gd name="connsiteX117" fmla="*/ 1617450 w 3767984"/>
                  <a:gd name="connsiteY117" fmla="*/ 584200 h 4766733"/>
                  <a:gd name="connsiteX118" fmla="*/ 1608984 w 3767984"/>
                  <a:gd name="connsiteY118" fmla="*/ 533400 h 4766733"/>
                  <a:gd name="connsiteX119" fmla="*/ 1600517 w 3767984"/>
                  <a:gd name="connsiteY119" fmla="*/ 508000 h 4766733"/>
                  <a:gd name="connsiteX120" fmla="*/ 1583584 w 3767984"/>
                  <a:gd name="connsiteY120" fmla="*/ 296334 h 4766733"/>
                  <a:gd name="connsiteX121" fmla="*/ 1592050 w 3767984"/>
                  <a:gd name="connsiteY121" fmla="*/ 135467 h 4766733"/>
                  <a:gd name="connsiteX122" fmla="*/ 1608984 w 3767984"/>
                  <a:gd name="connsiteY122" fmla="*/ 118534 h 4766733"/>
                  <a:gd name="connsiteX123" fmla="*/ 1659784 w 3767984"/>
                  <a:gd name="connsiteY123" fmla="*/ 59267 h 4766733"/>
                  <a:gd name="connsiteX124" fmla="*/ 1702117 w 3767984"/>
                  <a:gd name="connsiteY124" fmla="*/ 25400 h 4766733"/>
                  <a:gd name="connsiteX125" fmla="*/ 1837584 w 3767984"/>
                  <a:gd name="connsiteY125" fmla="*/ 33867 h 4766733"/>
                  <a:gd name="connsiteX126" fmla="*/ 1871450 w 3767984"/>
                  <a:gd name="connsiteY126" fmla="*/ 42334 h 4766733"/>
                  <a:gd name="connsiteX127" fmla="*/ 1913784 w 3767984"/>
                  <a:gd name="connsiteY127" fmla="*/ 76200 h 4766733"/>
                  <a:gd name="connsiteX128" fmla="*/ 1939184 w 3767984"/>
                  <a:gd name="connsiteY128" fmla="*/ 93134 h 4766733"/>
                  <a:gd name="connsiteX129" fmla="*/ 1964584 w 3767984"/>
                  <a:gd name="connsiteY129" fmla="*/ 118534 h 4766733"/>
                  <a:gd name="connsiteX130" fmla="*/ 2032317 w 3767984"/>
                  <a:gd name="connsiteY130" fmla="*/ 169334 h 4766733"/>
                  <a:gd name="connsiteX131" fmla="*/ 2066184 w 3767984"/>
                  <a:gd name="connsiteY131" fmla="*/ 220134 h 4766733"/>
                  <a:gd name="connsiteX132" fmla="*/ 2083117 w 3767984"/>
                  <a:gd name="connsiteY132" fmla="*/ 254000 h 4766733"/>
                  <a:gd name="connsiteX133" fmla="*/ 2091584 w 3767984"/>
                  <a:gd name="connsiteY133" fmla="*/ 279400 h 4766733"/>
                  <a:gd name="connsiteX134" fmla="*/ 2108517 w 3767984"/>
                  <a:gd name="connsiteY134" fmla="*/ 304800 h 4766733"/>
                  <a:gd name="connsiteX135" fmla="*/ 2125450 w 3767984"/>
                  <a:gd name="connsiteY135" fmla="*/ 355600 h 4766733"/>
                  <a:gd name="connsiteX136" fmla="*/ 2133917 w 3767984"/>
                  <a:gd name="connsiteY136" fmla="*/ 381000 h 4766733"/>
                  <a:gd name="connsiteX137" fmla="*/ 2142384 w 3767984"/>
                  <a:gd name="connsiteY137" fmla="*/ 406400 h 4766733"/>
                  <a:gd name="connsiteX138" fmla="*/ 2159317 w 3767984"/>
                  <a:gd name="connsiteY138" fmla="*/ 423334 h 4766733"/>
                  <a:gd name="connsiteX139" fmla="*/ 2176250 w 3767984"/>
                  <a:gd name="connsiteY139" fmla="*/ 491067 h 4766733"/>
                  <a:gd name="connsiteX140" fmla="*/ 2193184 w 3767984"/>
                  <a:gd name="connsiteY140" fmla="*/ 541867 h 4766733"/>
                  <a:gd name="connsiteX141" fmla="*/ 2210117 w 3767984"/>
                  <a:gd name="connsiteY141" fmla="*/ 592667 h 4766733"/>
                  <a:gd name="connsiteX142" fmla="*/ 2218584 w 3767984"/>
                  <a:gd name="connsiteY142" fmla="*/ 618067 h 4766733"/>
                  <a:gd name="connsiteX143" fmla="*/ 2227050 w 3767984"/>
                  <a:gd name="connsiteY143" fmla="*/ 651934 h 4766733"/>
                  <a:gd name="connsiteX144" fmla="*/ 2235517 w 3767984"/>
                  <a:gd name="connsiteY144" fmla="*/ 694267 h 4766733"/>
                  <a:gd name="connsiteX145" fmla="*/ 2243984 w 3767984"/>
                  <a:gd name="connsiteY145" fmla="*/ 719667 h 4766733"/>
                  <a:gd name="connsiteX146" fmla="*/ 2252450 w 3767984"/>
                  <a:gd name="connsiteY146" fmla="*/ 804334 h 4766733"/>
                  <a:gd name="connsiteX147" fmla="*/ 2260917 w 3767984"/>
                  <a:gd name="connsiteY147" fmla="*/ 838200 h 4766733"/>
                  <a:gd name="connsiteX148" fmla="*/ 2269384 w 3767984"/>
                  <a:gd name="connsiteY148" fmla="*/ 880534 h 4766733"/>
                  <a:gd name="connsiteX149" fmla="*/ 2277850 w 3767984"/>
                  <a:gd name="connsiteY149" fmla="*/ 965200 h 4766733"/>
                  <a:gd name="connsiteX150" fmla="*/ 2294784 w 3767984"/>
                  <a:gd name="connsiteY150" fmla="*/ 1320800 h 4766733"/>
                  <a:gd name="connsiteX151" fmla="*/ 2286317 w 3767984"/>
                  <a:gd name="connsiteY151" fmla="*/ 1701800 h 4766733"/>
                  <a:gd name="connsiteX152" fmla="*/ 2277850 w 3767984"/>
                  <a:gd name="connsiteY152" fmla="*/ 1761067 h 4766733"/>
                  <a:gd name="connsiteX153" fmla="*/ 2243984 w 3767984"/>
                  <a:gd name="connsiteY153" fmla="*/ 1947334 h 4766733"/>
                  <a:gd name="connsiteX154" fmla="*/ 2235517 w 3767984"/>
                  <a:gd name="connsiteY154" fmla="*/ 2048934 h 4766733"/>
                  <a:gd name="connsiteX155" fmla="*/ 2227050 w 3767984"/>
                  <a:gd name="connsiteY155" fmla="*/ 2074334 h 4766733"/>
                  <a:gd name="connsiteX156" fmla="*/ 2218584 w 3767984"/>
                  <a:gd name="connsiteY156" fmla="*/ 2125134 h 4766733"/>
                  <a:gd name="connsiteX157" fmla="*/ 2201650 w 3767984"/>
                  <a:gd name="connsiteY157" fmla="*/ 2260600 h 4766733"/>
                  <a:gd name="connsiteX158" fmla="*/ 2193184 w 3767984"/>
                  <a:gd name="connsiteY158" fmla="*/ 2235200 h 4766733"/>
                  <a:gd name="connsiteX159" fmla="*/ 2218584 w 3767984"/>
                  <a:gd name="connsiteY159" fmla="*/ 2142067 h 4766733"/>
                  <a:gd name="connsiteX160" fmla="*/ 2235517 w 3767984"/>
                  <a:gd name="connsiteY160" fmla="*/ 2116667 h 4766733"/>
                  <a:gd name="connsiteX161" fmla="*/ 2252450 w 3767984"/>
                  <a:gd name="connsiteY161" fmla="*/ 2065867 h 4766733"/>
                  <a:gd name="connsiteX162" fmla="*/ 2286317 w 3767984"/>
                  <a:gd name="connsiteY162" fmla="*/ 2023534 h 4766733"/>
                  <a:gd name="connsiteX163" fmla="*/ 2311717 w 3767984"/>
                  <a:gd name="connsiteY163" fmla="*/ 1981200 h 4766733"/>
                  <a:gd name="connsiteX164" fmla="*/ 2337117 w 3767984"/>
                  <a:gd name="connsiteY164" fmla="*/ 1905000 h 4766733"/>
                  <a:gd name="connsiteX165" fmla="*/ 2345584 w 3767984"/>
                  <a:gd name="connsiteY165" fmla="*/ 1879600 h 4766733"/>
                  <a:gd name="connsiteX166" fmla="*/ 2362517 w 3767984"/>
                  <a:gd name="connsiteY166" fmla="*/ 1803400 h 4766733"/>
                  <a:gd name="connsiteX167" fmla="*/ 2370984 w 3767984"/>
                  <a:gd name="connsiteY167" fmla="*/ 1778000 h 4766733"/>
                  <a:gd name="connsiteX168" fmla="*/ 2379450 w 3767984"/>
                  <a:gd name="connsiteY168" fmla="*/ 1718734 h 4766733"/>
                  <a:gd name="connsiteX169" fmla="*/ 2404850 w 3767984"/>
                  <a:gd name="connsiteY169" fmla="*/ 1447800 h 4766733"/>
                  <a:gd name="connsiteX170" fmla="*/ 2413317 w 3767984"/>
                  <a:gd name="connsiteY170" fmla="*/ 1210734 h 4766733"/>
                  <a:gd name="connsiteX171" fmla="*/ 2421784 w 3767984"/>
                  <a:gd name="connsiteY171" fmla="*/ 1159934 h 4766733"/>
                  <a:gd name="connsiteX172" fmla="*/ 2430250 w 3767984"/>
                  <a:gd name="connsiteY172" fmla="*/ 1100667 h 4766733"/>
                  <a:gd name="connsiteX173" fmla="*/ 2447184 w 3767984"/>
                  <a:gd name="connsiteY173" fmla="*/ 889000 h 4766733"/>
                  <a:gd name="connsiteX174" fmla="*/ 2455650 w 3767984"/>
                  <a:gd name="connsiteY174" fmla="*/ 855134 h 4766733"/>
                  <a:gd name="connsiteX175" fmla="*/ 2464117 w 3767984"/>
                  <a:gd name="connsiteY175" fmla="*/ 643467 h 4766733"/>
                  <a:gd name="connsiteX176" fmla="*/ 2481050 w 3767984"/>
                  <a:gd name="connsiteY176" fmla="*/ 220134 h 4766733"/>
                  <a:gd name="connsiteX177" fmla="*/ 2506450 w 3767984"/>
                  <a:gd name="connsiteY177" fmla="*/ 50800 h 4766733"/>
                  <a:gd name="connsiteX178" fmla="*/ 2514917 w 3767984"/>
                  <a:gd name="connsiteY178" fmla="*/ 25400 h 4766733"/>
                  <a:gd name="connsiteX179" fmla="*/ 2540317 w 3767984"/>
                  <a:gd name="connsiteY179" fmla="*/ 0 h 4766733"/>
                  <a:gd name="connsiteX180" fmla="*/ 2658850 w 3767984"/>
                  <a:gd name="connsiteY180" fmla="*/ 8467 h 4766733"/>
                  <a:gd name="connsiteX181" fmla="*/ 2709650 w 3767984"/>
                  <a:gd name="connsiteY181" fmla="*/ 33867 h 4766733"/>
                  <a:gd name="connsiteX182" fmla="*/ 2760450 w 3767984"/>
                  <a:gd name="connsiteY182" fmla="*/ 50800 h 4766733"/>
                  <a:gd name="connsiteX183" fmla="*/ 2836650 w 3767984"/>
                  <a:gd name="connsiteY183" fmla="*/ 93134 h 4766733"/>
                  <a:gd name="connsiteX184" fmla="*/ 2862050 w 3767984"/>
                  <a:gd name="connsiteY184" fmla="*/ 110067 h 4766733"/>
                  <a:gd name="connsiteX185" fmla="*/ 2878984 w 3767984"/>
                  <a:gd name="connsiteY185" fmla="*/ 135467 h 4766733"/>
                  <a:gd name="connsiteX186" fmla="*/ 2904384 w 3767984"/>
                  <a:gd name="connsiteY186" fmla="*/ 152400 h 4766733"/>
                  <a:gd name="connsiteX187" fmla="*/ 2938250 w 3767984"/>
                  <a:gd name="connsiteY187" fmla="*/ 203200 h 4766733"/>
                  <a:gd name="connsiteX188" fmla="*/ 2955184 w 3767984"/>
                  <a:gd name="connsiteY188" fmla="*/ 220134 h 4766733"/>
                  <a:gd name="connsiteX189" fmla="*/ 2963650 w 3767984"/>
                  <a:gd name="connsiteY189" fmla="*/ 245534 h 4766733"/>
                  <a:gd name="connsiteX190" fmla="*/ 2980584 w 3767984"/>
                  <a:gd name="connsiteY190" fmla="*/ 304800 h 4766733"/>
                  <a:gd name="connsiteX191" fmla="*/ 2997517 w 3767984"/>
                  <a:gd name="connsiteY191" fmla="*/ 338667 h 4766733"/>
                  <a:gd name="connsiteX192" fmla="*/ 3014450 w 3767984"/>
                  <a:gd name="connsiteY192" fmla="*/ 465667 h 4766733"/>
                  <a:gd name="connsiteX193" fmla="*/ 3031384 w 3767984"/>
                  <a:gd name="connsiteY193" fmla="*/ 643467 h 4766733"/>
                  <a:gd name="connsiteX194" fmla="*/ 3022917 w 3767984"/>
                  <a:gd name="connsiteY194" fmla="*/ 1109134 h 4766733"/>
                  <a:gd name="connsiteX195" fmla="*/ 3014450 w 3767984"/>
                  <a:gd name="connsiteY195" fmla="*/ 1143000 h 4766733"/>
                  <a:gd name="connsiteX196" fmla="*/ 3005984 w 3767984"/>
                  <a:gd name="connsiteY196" fmla="*/ 1185334 h 4766733"/>
                  <a:gd name="connsiteX197" fmla="*/ 2997517 w 3767984"/>
                  <a:gd name="connsiteY197" fmla="*/ 1219200 h 4766733"/>
                  <a:gd name="connsiteX198" fmla="*/ 2989050 w 3767984"/>
                  <a:gd name="connsiteY198" fmla="*/ 1261534 h 4766733"/>
                  <a:gd name="connsiteX199" fmla="*/ 2972117 w 3767984"/>
                  <a:gd name="connsiteY199" fmla="*/ 1312334 h 4766733"/>
                  <a:gd name="connsiteX200" fmla="*/ 2955184 w 3767984"/>
                  <a:gd name="connsiteY200" fmla="*/ 1371600 h 4766733"/>
                  <a:gd name="connsiteX201" fmla="*/ 2938250 w 3767984"/>
                  <a:gd name="connsiteY201" fmla="*/ 1430867 h 4766733"/>
                  <a:gd name="connsiteX202" fmla="*/ 2912850 w 3767984"/>
                  <a:gd name="connsiteY202" fmla="*/ 1532467 h 4766733"/>
                  <a:gd name="connsiteX203" fmla="*/ 2895917 w 3767984"/>
                  <a:gd name="connsiteY203" fmla="*/ 1600200 h 4766733"/>
                  <a:gd name="connsiteX204" fmla="*/ 2878984 w 3767984"/>
                  <a:gd name="connsiteY204" fmla="*/ 1693334 h 4766733"/>
                  <a:gd name="connsiteX205" fmla="*/ 2862050 w 3767984"/>
                  <a:gd name="connsiteY205" fmla="*/ 1761067 h 4766733"/>
                  <a:gd name="connsiteX206" fmla="*/ 2845117 w 3767984"/>
                  <a:gd name="connsiteY206" fmla="*/ 1803400 h 4766733"/>
                  <a:gd name="connsiteX207" fmla="*/ 2836650 w 3767984"/>
                  <a:gd name="connsiteY207" fmla="*/ 1845734 h 4766733"/>
                  <a:gd name="connsiteX208" fmla="*/ 2828184 w 3767984"/>
                  <a:gd name="connsiteY208" fmla="*/ 1879600 h 4766733"/>
                  <a:gd name="connsiteX209" fmla="*/ 2819717 w 3767984"/>
                  <a:gd name="connsiteY209" fmla="*/ 1972734 h 4766733"/>
                  <a:gd name="connsiteX210" fmla="*/ 2802784 w 3767984"/>
                  <a:gd name="connsiteY210" fmla="*/ 2032000 h 4766733"/>
                  <a:gd name="connsiteX211" fmla="*/ 2785850 w 3767984"/>
                  <a:gd name="connsiteY211" fmla="*/ 2099734 h 4766733"/>
                  <a:gd name="connsiteX212" fmla="*/ 2777384 w 3767984"/>
                  <a:gd name="connsiteY212" fmla="*/ 2133600 h 4766733"/>
                  <a:gd name="connsiteX213" fmla="*/ 2768917 w 3767984"/>
                  <a:gd name="connsiteY213" fmla="*/ 2201334 h 4766733"/>
                  <a:gd name="connsiteX214" fmla="*/ 2760450 w 3767984"/>
                  <a:gd name="connsiteY214" fmla="*/ 2302934 h 4766733"/>
                  <a:gd name="connsiteX215" fmla="*/ 2751984 w 3767984"/>
                  <a:gd name="connsiteY215" fmla="*/ 2328334 h 4766733"/>
                  <a:gd name="connsiteX216" fmla="*/ 2777384 w 3767984"/>
                  <a:gd name="connsiteY216" fmla="*/ 2319867 h 4766733"/>
                  <a:gd name="connsiteX217" fmla="*/ 2802784 w 3767984"/>
                  <a:gd name="connsiteY217" fmla="*/ 2269067 h 4766733"/>
                  <a:gd name="connsiteX218" fmla="*/ 2828184 w 3767984"/>
                  <a:gd name="connsiteY218" fmla="*/ 2226734 h 4766733"/>
                  <a:gd name="connsiteX219" fmla="*/ 2853584 w 3767984"/>
                  <a:gd name="connsiteY219" fmla="*/ 2184400 h 4766733"/>
                  <a:gd name="connsiteX220" fmla="*/ 2862050 w 3767984"/>
                  <a:gd name="connsiteY220" fmla="*/ 2159000 h 4766733"/>
                  <a:gd name="connsiteX221" fmla="*/ 2878984 w 3767984"/>
                  <a:gd name="connsiteY221" fmla="*/ 2133600 h 4766733"/>
                  <a:gd name="connsiteX222" fmla="*/ 2887450 w 3767984"/>
                  <a:gd name="connsiteY222" fmla="*/ 2108200 h 4766733"/>
                  <a:gd name="connsiteX223" fmla="*/ 2904384 w 3767984"/>
                  <a:gd name="connsiteY223" fmla="*/ 2091267 h 4766733"/>
                  <a:gd name="connsiteX224" fmla="*/ 2912850 w 3767984"/>
                  <a:gd name="connsiteY224" fmla="*/ 2048934 h 4766733"/>
                  <a:gd name="connsiteX225" fmla="*/ 2929784 w 3767984"/>
                  <a:gd name="connsiteY225" fmla="*/ 1998134 h 4766733"/>
                  <a:gd name="connsiteX226" fmla="*/ 2938250 w 3767984"/>
                  <a:gd name="connsiteY226" fmla="*/ 1972734 h 4766733"/>
                  <a:gd name="connsiteX227" fmla="*/ 2955184 w 3767984"/>
                  <a:gd name="connsiteY227" fmla="*/ 1947334 h 4766733"/>
                  <a:gd name="connsiteX228" fmla="*/ 2963650 w 3767984"/>
                  <a:gd name="connsiteY228" fmla="*/ 1896534 h 4766733"/>
                  <a:gd name="connsiteX229" fmla="*/ 2980584 w 3767984"/>
                  <a:gd name="connsiteY229" fmla="*/ 1871134 h 4766733"/>
                  <a:gd name="connsiteX230" fmla="*/ 2997517 w 3767984"/>
                  <a:gd name="connsiteY230" fmla="*/ 1803400 h 4766733"/>
                  <a:gd name="connsiteX231" fmla="*/ 3014450 w 3767984"/>
                  <a:gd name="connsiteY231" fmla="*/ 1752600 h 4766733"/>
                  <a:gd name="connsiteX232" fmla="*/ 3022917 w 3767984"/>
                  <a:gd name="connsiteY232" fmla="*/ 1727200 h 4766733"/>
                  <a:gd name="connsiteX233" fmla="*/ 3039850 w 3767984"/>
                  <a:gd name="connsiteY233" fmla="*/ 1693334 h 4766733"/>
                  <a:gd name="connsiteX234" fmla="*/ 3056784 w 3767984"/>
                  <a:gd name="connsiteY234" fmla="*/ 1625600 h 4766733"/>
                  <a:gd name="connsiteX235" fmla="*/ 3073717 w 3767984"/>
                  <a:gd name="connsiteY235" fmla="*/ 1574800 h 4766733"/>
                  <a:gd name="connsiteX236" fmla="*/ 3082184 w 3767984"/>
                  <a:gd name="connsiteY236" fmla="*/ 1524000 h 4766733"/>
                  <a:gd name="connsiteX237" fmla="*/ 3099117 w 3767984"/>
                  <a:gd name="connsiteY237" fmla="*/ 1498600 h 4766733"/>
                  <a:gd name="connsiteX238" fmla="*/ 3116050 w 3767984"/>
                  <a:gd name="connsiteY238" fmla="*/ 1439334 h 4766733"/>
                  <a:gd name="connsiteX239" fmla="*/ 3124517 w 3767984"/>
                  <a:gd name="connsiteY239" fmla="*/ 1413934 h 4766733"/>
                  <a:gd name="connsiteX240" fmla="*/ 3141450 w 3767984"/>
                  <a:gd name="connsiteY240" fmla="*/ 1346200 h 4766733"/>
                  <a:gd name="connsiteX241" fmla="*/ 3158384 w 3767984"/>
                  <a:gd name="connsiteY241" fmla="*/ 1320800 h 4766733"/>
                  <a:gd name="connsiteX242" fmla="*/ 3192250 w 3767984"/>
                  <a:gd name="connsiteY242" fmla="*/ 1227667 h 4766733"/>
                  <a:gd name="connsiteX243" fmla="*/ 3200717 w 3767984"/>
                  <a:gd name="connsiteY243" fmla="*/ 1185334 h 4766733"/>
                  <a:gd name="connsiteX244" fmla="*/ 3217650 w 3767984"/>
                  <a:gd name="connsiteY244" fmla="*/ 1151467 h 4766733"/>
                  <a:gd name="connsiteX245" fmla="*/ 3226117 w 3767984"/>
                  <a:gd name="connsiteY245" fmla="*/ 1100667 h 4766733"/>
                  <a:gd name="connsiteX246" fmla="*/ 3243050 w 3767984"/>
                  <a:gd name="connsiteY246" fmla="*/ 1075267 h 4766733"/>
                  <a:gd name="connsiteX247" fmla="*/ 3276917 w 3767984"/>
                  <a:gd name="connsiteY247" fmla="*/ 1016000 h 4766733"/>
                  <a:gd name="connsiteX248" fmla="*/ 3285384 w 3767984"/>
                  <a:gd name="connsiteY248" fmla="*/ 990600 h 4766733"/>
                  <a:gd name="connsiteX249" fmla="*/ 3319250 w 3767984"/>
                  <a:gd name="connsiteY249" fmla="*/ 939800 h 4766733"/>
                  <a:gd name="connsiteX250" fmla="*/ 3353117 w 3767984"/>
                  <a:gd name="connsiteY250" fmla="*/ 880534 h 4766733"/>
                  <a:gd name="connsiteX251" fmla="*/ 3370050 w 3767984"/>
                  <a:gd name="connsiteY251" fmla="*/ 846667 h 4766733"/>
                  <a:gd name="connsiteX252" fmla="*/ 3403917 w 3767984"/>
                  <a:gd name="connsiteY252" fmla="*/ 812800 h 4766733"/>
                  <a:gd name="connsiteX253" fmla="*/ 3420850 w 3767984"/>
                  <a:gd name="connsiteY253" fmla="*/ 787400 h 4766733"/>
                  <a:gd name="connsiteX254" fmla="*/ 3454717 w 3767984"/>
                  <a:gd name="connsiteY254" fmla="*/ 778934 h 4766733"/>
                  <a:gd name="connsiteX255" fmla="*/ 3480117 w 3767984"/>
                  <a:gd name="connsiteY255" fmla="*/ 762000 h 4766733"/>
                  <a:gd name="connsiteX256" fmla="*/ 3522450 w 3767984"/>
                  <a:gd name="connsiteY256" fmla="*/ 753534 h 4766733"/>
                  <a:gd name="connsiteX257" fmla="*/ 3547850 w 3767984"/>
                  <a:gd name="connsiteY257" fmla="*/ 745067 h 4766733"/>
                  <a:gd name="connsiteX258" fmla="*/ 3590184 w 3767984"/>
                  <a:gd name="connsiteY258" fmla="*/ 753534 h 4766733"/>
                  <a:gd name="connsiteX259" fmla="*/ 3632517 w 3767984"/>
                  <a:gd name="connsiteY259" fmla="*/ 795867 h 4766733"/>
                  <a:gd name="connsiteX260" fmla="*/ 3657917 w 3767984"/>
                  <a:gd name="connsiteY260" fmla="*/ 812800 h 4766733"/>
                  <a:gd name="connsiteX261" fmla="*/ 3666384 w 3767984"/>
                  <a:gd name="connsiteY261" fmla="*/ 838200 h 4766733"/>
                  <a:gd name="connsiteX262" fmla="*/ 3708717 w 3767984"/>
                  <a:gd name="connsiteY262" fmla="*/ 889000 h 4766733"/>
                  <a:gd name="connsiteX263" fmla="*/ 3717184 w 3767984"/>
                  <a:gd name="connsiteY263" fmla="*/ 914400 h 4766733"/>
                  <a:gd name="connsiteX264" fmla="*/ 3751050 w 3767984"/>
                  <a:gd name="connsiteY264" fmla="*/ 965200 h 4766733"/>
                  <a:gd name="connsiteX265" fmla="*/ 3759517 w 3767984"/>
                  <a:gd name="connsiteY265" fmla="*/ 1041400 h 4766733"/>
                  <a:gd name="connsiteX266" fmla="*/ 3767984 w 3767984"/>
                  <a:gd name="connsiteY266" fmla="*/ 1109134 h 4766733"/>
                  <a:gd name="connsiteX267" fmla="*/ 3759517 w 3767984"/>
                  <a:gd name="connsiteY267" fmla="*/ 1532467 h 4766733"/>
                  <a:gd name="connsiteX268" fmla="*/ 3734117 w 3767984"/>
                  <a:gd name="connsiteY268" fmla="*/ 1667934 h 4766733"/>
                  <a:gd name="connsiteX269" fmla="*/ 3725650 w 3767984"/>
                  <a:gd name="connsiteY269" fmla="*/ 1710267 h 4766733"/>
                  <a:gd name="connsiteX270" fmla="*/ 3700250 w 3767984"/>
                  <a:gd name="connsiteY270" fmla="*/ 1769534 h 4766733"/>
                  <a:gd name="connsiteX271" fmla="*/ 3683317 w 3767984"/>
                  <a:gd name="connsiteY271" fmla="*/ 1820334 h 4766733"/>
                  <a:gd name="connsiteX272" fmla="*/ 3674850 w 3767984"/>
                  <a:gd name="connsiteY272" fmla="*/ 1845734 h 4766733"/>
                  <a:gd name="connsiteX273" fmla="*/ 3657917 w 3767984"/>
                  <a:gd name="connsiteY273" fmla="*/ 1879600 h 4766733"/>
                  <a:gd name="connsiteX274" fmla="*/ 3640984 w 3767984"/>
                  <a:gd name="connsiteY274" fmla="*/ 1938867 h 4766733"/>
                  <a:gd name="connsiteX275" fmla="*/ 3624050 w 3767984"/>
                  <a:gd name="connsiteY275" fmla="*/ 1972734 h 4766733"/>
                  <a:gd name="connsiteX276" fmla="*/ 3590184 w 3767984"/>
                  <a:gd name="connsiteY276" fmla="*/ 2057400 h 4766733"/>
                  <a:gd name="connsiteX277" fmla="*/ 3581717 w 3767984"/>
                  <a:gd name="connsiteY277" fmla="*/ 2108200 h 4766733"/>
                  <a:gd name="connsiteX278" fmla="*/ 3564784 w 3767984"/>
                  <a:gd name="connsiteY278" fmla="*/ 2133600 h 4766733"/>
                  <a:gd name="connsiteX279" fmla="*/ 3556317 w 3767984"/>
                  <a:gd name="connsiteY279" fmla="*/ 2175934 h 4766733"/>
                  <a:gd name="connsiteX280" fmla="*/ 3522450 w 3767984"/>
                  <a:gd name="connsiteY280" fmla="*/ 2252134 h 4766733"/>
                  <a:gd name="connsiteX281" fmla="*/ 3505517 w 3767984"/>
                  <a:gd name="connsiteY281" fmla="*/ 2319867 h 4766733"/>
                  <a:gd name="connsiteX282" fmla="*/ 3488584 w 3767984"/>
                  <a:gd name="connsiteY282" fmla="*/ 2353734 h 4766733"/>
                  <a:gd name="connsiteX283" fmla="*/ 3480117 w 3767984"/>
                  <a:gd name="connsiteY283" fmla="*/ 2387600 h 4766733"/>
                  <a:gd name="connsiteX284" fmla="*/ 3463184 w 3767984"/>
                  <a:gd name="connsiteY284" fmla="*/ 2421467 h 4766733"/>
                  <a:gd name="connsiteX285" fmla="*/ 3437784 w 3767984"/>
                  <a:gd name="connsiteY285" fmla="*/ 2489200 h 4766733"/>
                  <a:gd name="connsiteX286" fmla="*/ 3412384 w 3767984"/>
                  <a:gd name="connsiteY286" fmla="*/ 2514600 h 4766733"/>
                  <a:gd name="connsiteX287" fmla="*/ 3395450 w 3767984"/>
                  <a:gd name="connsiteY287" fmla="*/ 2582334 h 4766733"/>
                  <a:gd name="connsiteX288" fmla="*/ 3386984 w 3767984"/>
                  <a:gd name="connsiteY288" fmla="*/ 2607734 h 4766733"/>
                  <a:gd name="connsiteX289" fmla="*/ 3370050 w 3767984"/>
                  <a:gd name="connsiteY289" fmla="*/ 2624667 h 4766733"/>
                  <a:gd name="connsiteX290" fmla="*/ 3353117 w 3767984"/>
                  <a:gd name="connsiteY290" fmla="*/ 2658534 h 4766733"/>
                  <a:gd name="connsiteX291" fmla="*/ 3344650 w 3767984"/>
                  <a:gd name="connsiteY291" fmla="*/ 2683934 h 4766733"/>
                  <a:gd name="connsiteX292" fmla="*/ 3327717 w 3767984"/>
                  <a:gd name="connsiteY292" fmla="*/ 2709334 h 4766733"/>
                  <a:gd name="connsiteX293" fmla="*/ 3293850 w 3767984"/>
                  <a:gd name="connsiteY293" fmla="*/ 2768600 h 4766733"/>
                  <a:gd name="connsiteX294" fmla="*/ 3268450 w 3767984"/>
                  <a:gd name="connsiteY294" fmla="*/ 2819400 h 4766733"/>
                  <a:gd name="connsiteX295" fmla="*/ 3251517 w 3767984"/>
                  <a:gd name="connsiteY295" fmla="*/ 2853267 h 4766733"/>
                  <a:gd name="connsiteX296" fmla="*/ 3234584 w 3767984"/>
                  <a:gd name="connsiteY296" fmla="*/ 2878667 h 4766733"/>
                  <a:gd name="connsiteX297" fmla="*/ 3226117 w 3767984"/>
                  <a:gd name="connsiteY297" fmla="*/ 2904067 h 4766733"/>
                  <a:gd name="connsiteX298" fmla="*/ 3209184 w 3767984"/>
                  <a:gd name="connsiteY298" fmla="*/ 2929467 h 4766733"/>
                  <a:gd name="connsiteX299" fmla="*/ 3200717 w 3767984"/>
                  <a:gd name="connsiteY299" fmla="*/ 2954867 h 4766733"/>
                  <a:gd name="connsiteX300" fmla="*/ 3141450 w 3767984"/>
                  <a:gd name="connsiteY300" fmla="*/ 3031067 h 4766733"/>
                  <a:gd name="connsiteX301" fmla="*/ 3116050 w 3767984"/>
                  <a:gd name="connsiteY301" fmla="*/ 3048000 h 4766733"/>
                  <a:gd name="connsiteX302" fmla="*/ 3082184 w 3767984"/>
                  <a:gd name="connsiteY302" fmla="*/ 3098800 h 4766733"/>
                  <a:gd name="connsiteX303" fmla="*/ 3065250 w 3767984"/>
                  <a:gd name="connsiteY303" fmla="*/ 3124200 h 4766733"/>
                  <a:gd name="connsiteX304" fmla="*/ 3048317 w 3767984"/>
                  <a:gd name="connsiteY304" fmla="*/ 3141134 h 4766733"/>
                  <a:gd name="connsiteX305" fmla="*/ 3031384 w 3767984"/>
                  <a:gd name="connsiteY305" fmla="*/ 3166534 h 4766733"/>
                  <a:gd name="connsiteX306" fmla="*/ 2963650 w 3767984"/>
                  <a:gd name="connsiteY306" fmla="*/ 3225800 h 4766733"/>
                  <a:gd name="connsiteX307" fmla="*/ 2946717 w 3767984"/>
                  <a:gd name="connsiteY307" fmla="*/ 3251200 h 4766733"/>
                  <a:gd name="connsiteX308" fmla="*/ 2887450 w 3767984"/>
                  <a:gd name="connsiteY308" fmla="*/ 3310467 h 4766733"/>
                  <a:gd name="connsiteX309" fmla="*/ 2853584 w 3767984"/>
                  <a:gd name="connsiteY309" fmla="*/ 3344334 h 4766733"/>
                  <a:gd name="connsiteX310" fmla="*/ 2794317 w 3767984"/>
                  <a:gd name="connsiteY310" fmla="*/ 3403600 h 4766733"/>
                  <a:gd name="connsiteX311" fmla="*/ 2743517 w 3767984"/>
                  <a:gd name="connsiteY311" fmla="*/ 3471334 h 4766733"/>
                  <a:gd name="connsiteX312" fmla="*/ 2709650 w 3767984"/>
                  <a:gd name="connsiteY312" fmla="*/ 3513667 h 4766733"/>
                  <a:gd name="connsiteX313" fmla="*/ 2667317 w 3767984"/>
                  <a:gd name="connsiteY313" fmla="*/ 3572934 h 4766733"/>
                  <a:gd name="connsiteX314" fmla="*/ 2633450 w 3767984"/>
                  <a:gd name="connsiteY314" fmla="*/ 3615267 h 4766733"/>
                  <a:gd name="connsiteX315" fmla="*/ 2624984 w 3767984"/>
                  <a:gd name="connsiteY315" fmla="*/ 3640667 h 4766733"/>
                  <a:gd name="connsiteX316" fmla="*/ 2608050 w 3767984"/>
                  <a:gd name="connsiteY316" fmla="*/ 3657600 h 4766733"/>
                  <a:gd name="connsiteX317" fmla="*/ 2591117 w 3767984"/>
                  <a:gd name="connsiteY317" fmla="*/ 3683000 h 4766733"/>
                  <a:gd name="connsiteX318" fmla="*/ 2582650 w 3767984"/>
                  <a:gd name="connsiteY318" fmla="*/ 3708400 h 4766733"/>
                  <a:gd name="connsiteX319" fmla="*/ 2565717 w 3767984"/>
                  <a:gd name="connsiteY319" fmla="*/ 3725334 h 4766733"/>
                  <a:gd name="connsiteX320" fmla="*/ 2531850 w 3767984"/>
                  <a:gd name="connsiteY320" fmla="*/ 3776134 h 4766733"/>
                  <a:gd name="connsiteX321" fmla="*/ 2497984 w 3767984"/>
                  <a:gd name="connsiteY321" fmla="*/ 3835400 h 4766733"/>
                  <a:gd name="connsiteX322" fmla="*/ 2481050 w 3767984"/>
                  <a:gd name="connsiteY322" fmla="*/ 3903134 h 4766733"/>
                  <a:gd name="connsiteX323" fmla="*/ 1795250 w 3767984"/>
                  <a:gd name="connsiteY323" fmla="*/ 4766733 h 4766733"/>
                  <a:gd name="connsiteX0" fmla="*/ 34852 w 3777119"/>
                  <a:gd name="connsiteY0" fmla="*/ 4580467 h 4766733"/>
                  <a:gd name="connsiteX1" fmla="*/ 221119 w 3777119"/>
                  <a:gd name="connsiteY1" fmla="*/ 2921000 h 4766733"/>
                  <a:gd name="connsiteX2" fmla="*/ 238052 w 3777119"/>
                  <a:gd name="connsiteY2" fmla="*/ 2895600 h 4766733"/>
                  <a:gd name="connsiteX3" fmla="*/ 246519 w 3777119"/>
                  <a:gd name="connsiteY3" fmla="*/ 2861734 h 4766733"/>
                  <a:gd name="connsiteX4" fmla="*/ 263452 w 3777119"/>
                  <a:gd name="connsiteY4" fmla="*/ 2836334 h 4766733"/>
                  <a:gd name="connsiteX5" fmla="*/ 280385 w 3777119"/>
                  <a:gd name="connsiteY5" fmla="*/ 2785534 h 4766733"/>
                  <a:gd name="connsiteX6" fmla="*/ 271919 w 3777119"/>
                  <a:gd name="connsiteY6" fmla="*/ 2184400 h 4766733"/>
                  <a:gd name="connsiteX7" fmla="*/ 263452 w 3777119"/>
                  <a:gd name="connsiteY7" fmla="*/ 2159000 h 4766733"/>
                  <a:gd name="connsiteX8" fmla="*/ 246519 w 3777119"/>
                  <a:gd name="connsiteY8" fmla="*/ 2133600 h 4766733"/>
                  <a:gd name="connsiteX9" fmla="*/ 221119 w 3777119"/>
                  <a:gd name="connsiteY9" fmla="*/ 2082800 h 4766733"/>
                  <a:gd name="connsiteX10" fmla="*/ 187252 w 3777119"/>
                  <a:gd name="connsiteY10" fmla="*/ 2032000 h 4766733"/>
                  <a:gd name="connsiteX11" fmla="*/ 170319 w 3777119"/>
                  <a:gd name="connsiteY11" fmla="*/ 2006600 h 4766733"/>
                  <a:gd name="connsiteX12" fmla="*/ 153385 w 3777119"/>
                  <a:gd name="connsiteY12" fmla="*/ 1989667 h 4766733"/>
                  <a:gd name="connsiteX13" fmla="*/ 127985 w 3777119"/>
                  <a:gd name="connsiteY13" fmla="*/ 1938867 h 4766733"/>
                  <a:gd name="connsiteX14" fmla="*/ 111052 w 3777119"/>
                  <a:gd name="connsiteY14" fmla="*/ 1879600 h 4766733"/>
                  <a:gd name="connsiteX15" fmla="*/ 102585 w 3777119"/>
                  <a:gd name="connsiteY15" fmla="*/ 1854200 h 4766733"/>
                  <a:gd name="connsiteX16" fmla="*/ 94119 w 3777119"/>
                  <a:gd name="connsiteY16" fmla="*/ 1811867 h 4766733"/>
                  <a:gd name="connsiteX17" fmla="*/ 77185 w 3777119"/>
                  <a:gd name="connsiteY17" fmla="*/ 1761067 h 4766733"/>
                  <a:gd name="connsiteX18" fmla="*/ 68719 w 3777119"/>
                  <a:gd name="connsiteY18" fmla="*/ 1727200 h 4766733"/>
                  <a:gd name="connsiteX19" fmla="*/ 60252 w 3777119"/>
                  <a:gd name="connsiteY19" fmla="*/ 1684867 h 4766733"/>
                  <a:gd name="connsiteX20" fmla="*/ 51785 w 3777119"/>
                  <a:gd name="connsiteY20" fmla="*/ 1659467 h 4766733"/>
                  <a:gd name="connsiteX21" fmla="*/ 26385 w 3777119"/>
                  <a:gd name="connsiteY21" fmla="*/ 1591734 h 4766733"/>
                  <a:gd name="connsiteX22" fmla="*/ 17919 w 3777119"/>
                  <a:gd name="connsiteY22" fmla="*/ 1261534 h 4766733"/>
                  <a:gd name="connsiteX23" fmla="*/ 246519 w 3777119"/>
                  <a:gd name="connsiteY23" fmla="*/ 1134534 h 4766733"/>
                  <a:gd name="connsiteX24" fmla="*/ 297319 w 3777119"/>
                  <a:gd name="connsiteY24" fmla="*/ 1168400 h 4766733"/>
                  <a:gd name="connsiteX25" fmla="*/ 322719 w 3777119"/>
                  <a:gd name="connsiteY25" fmla="*/ 1185334 h 4766733"/>
                  <a:gd name="connsiteX26" fmla="*/ 339652 w 3777119"/>
                  <a:gd name="connsiteY26" fmla="*/ 1210734 h 4766733"/>
                  <a:gd name="connsiteX27" fmla="*/ 365052 w 3777119"/>
                  <a:gd name="connsiteY27" fmla="*/ 1227667 h 4766733"/>
                  <a:gd name="connsiteX28" fmla="*/ 398919 w 3777119"/>
                  <a:gd name="connsiteY28" fmla="*/ 1278467 h 4766733"/>
                  <a:gd name="connsiteX29" fmla="*/ 415852 w 3777119"/>
                  <a:gd name="connsiteY29" fmla="*/ 1303867 h 4766733"/>
                  <a:gd name="connsiteX30" fmla="*/ 424319 w 3777119"/>
                  <a:gd name="connsiteY30" fmla="*/ 1329267 h 4766733"/>
                  <a:gd name="connsiteX31" fmla="*/ 449719 w 3777119"/>
                  <a:gd name="connsiteY31" fmla="*/ 1354667 h 4766733"/>
                  <a:gd name="connsiteX32" fmla="*/ 475119 w 3777119"/>
                  <a:gd name="connsiteY32" fmla="*/ 1405467 h 4766733"/>
                  <a:gd name="connsiteX33" fmla="*/ 500519 w 3777119"/>
                  <a:gd name="connsiteY33" fmla="*/ 1456267 h 4766733"/>
                  <a:gd name="connsiteX34" fmla="*/ 517452 w 3777119"/>
                  <a:gd name="connsiteY34" fmla="*/ 1507067 h 4766733"/>
                  <a:gd name="connsiteX35" fmla="*/ 534385 w 3777119"/>
                  <a:gd name="connsiteY35" fmla="*/ 1532467 h 4766733"/>
                  <a:gd name="connsiteX36" fmla="*/ 551319 w 3777119"/>
                  <a:gd name="connsiteY36" fmla="*/ 1583267 h 4766733"/>
                  <a:gd name="connsiteX37" fmla="*/ 559785 w 3777119"/>
                  <a:gd name="connsiteY37" fmla="*/ 1608667 h 4766733"/>
                  <a:gd name="connsiteX38" fmla="*/ 576719 w 3777119"/>
                  <a:gd name="connsiteY38" fmla="*/ 1634067 h 4766733"/>
                  <a:gd name="connsiteX39" fmla="*/ 593652 w 3777119"/>
                  <a:gd name="connsiteY39" fmla="*/ 1684867 h 4766733"/>
                  <a:gd name="connsiteX40" fmla="*/ 602119 w 3777119"/>
                  <a:gd name="connsiteY40" fmla="*/ 1727200 h 4766733"/>
                  <a:gd name="connsiteX41" fmla="*/ 619052 w 3777119"/>
                  <a:gd name="connsiteY41" fmla="*/ 1752600 h 4766733"/>
                  <a:gd name="connsiteX42" fmla="*/ 627519 w 3777119"/>
                  <a:gd name="connsiteY42" fmla="*/ 1803400 h 4766733"/>
                  <a:gd name="connsiteX43" fmla="*/ 635985 w 3777119"/>
                  <a:gd name="connsiteY43" fmla="*/ 1828800 h 4766733"/>
                  <a:gd name="connsiteX44" fmla="*/ 644452 w 3777119"/>
                  <a:gd name="connsiteY44" fmla="*/ 1862667 h 4766733"/>
                  <a:gd name="connsiteX45" fmla="*/ 661385 w 3777119"/>
                  <a:gd name="connsiteY45" fmla="*/ 1913467 h 4766733"/>
                  <a:gd name="connsiteX46" fmla="*/ 669852 w 3777119"/>
                  <a:gd name="connsiteY46" fmla="*/ 1947334 h 4766733"/>
                  <a:gd name="connsiteX47" fmla="*/ 686785 w 3777119"/>
                  <a:gd name="connsiteY47" fmla="*/ 1998134 h 4766733"/>
                  <a:gd name="connsiteX48" fmla="*/ 720652 w 3777119"/>
                  <a:gd name="connsiteY48" fmla="*/ 2099734 h 4766733"/>
                  <a:gd name="connsiteX49" fmla="*/ 737585 w 3777119"/>
                  <a:gd name="connsiteY49" fmla="*/ 2167467 h 4766733"/>
                  <a:gd name="connsiteX50" fmla="*/ 746052 w 3777119"/>
                  <a:gd name="connsiteY50" fmla="*/ 2192867 h 4766733"/>
                  <a:gd name="connsiteX51" fmla="*/ 762985 w 3777119"/>
                  <a:gd name="connsiteY51" fmla="*/ 2260600 h 4766733"/>
                  <a:gd name="connsiteX52" fmla="*/ 788385 w 3777119"/>
                  <a:gd name="connsiteY52" fmla="*/ 2218267 h 4766733"/>
                  <a:gd name="connsiteX53" fmla="*/ 805319 w 3777119"/>
                  <a:gd name="connsiteY53" fmla="*/ 2201334 h 4766733"/>
                  <a:gd name="connsiteX54" fmla="*/ 830719 w 3777119"/>
                  <a:gd name="connsiteY54" fmla="*/ 2159000 h 4766733"/>
                  <a:gd name="connsiteX55" fmla="*/ 839185 w 3777119"/>
                  <a:gd name="connsiteY55" fmla="*/ 2133600 h 4766733"/>
                  <a:gd name="connsiteX56" fmla="*/ 873052 w 3777119"/>
                  <a:gd name="connsiteY56" fmla="*/ 2091267 h 4766733"/>
                  <a:gd name="connsiteX57" fmla="*/ 898452 w 3777119"/>
                  <a:gd name="connsiteY57" fmla="*/ 1998134 h 4766733"/>
                  <a:gd name="connsiteX58" fmla="*/ 906919 w 3777119"/>
                  <a:gd name="connsiteY58" fmla="*/ 1964267 h 4766733"/>
                  <a:gd name="connsiteX59" fmla="*/ 915385 w 3777119"/>
                  <a:gd name="connsiteY59" fmla="*/ 1913467 h 4766733"/>
                  <a:gd name="connsiteX60" fmla="*/ 932319 w 3777119"/>
                  <a:gd name="connsiteY60" fmla="*/ 1862667 h 4766733"/>
                  <a:gd name="connsiteX61" fmla="*/ 923852 w 3777119"/>
                  <a:gd name="connsiteY61" fmla="*/ 1600200 h 4766733"/>
                  <a:gd name="connsiteX62" fmla="*/ 915385 w 3777119"/>
                  <a:gd name="connsiteY62" fmla="*/ 1574800 h 4766733"/>
                  <a:gd name="connsiteX63" fmla="*/ 906919 w 3777119"/>
                  <a:gd name="connsiteY63" fmla="*/ 1464734 h 4766733"/>
                  <a:gd name="connsiteX64" fmla="*/ 898452 w 3777119"/>
                  <a:gd name="connsiteY64" fmla="*/ 1397000 h 4766733"/>
                  <a:gd name="connsiteX65" fmla="*/ 889985 w 3777119"/>
                  <a:gd name="connsiteY65" fmla="*/ 1312334 h 4766733"/>
                  <a:gd name="connsiteX66" fmla="*/ 881519 w 3777119"/>
                  <a:gd name="connsiteY66" fmla="*/ 1278467 h 4766733"/>
                  <a:gd name="connsiteX67" fmla="*/ 873052 w 3777119"/>
                  <a:gd name="connsiteY67" fmla="*/ 1210734 h 4766733"/>
                  <a:gd name="connsiteX68" fmla="*/ 864585 w 3777119"/>
                  <a:gd name="connsiteY68" fmla="*/ 1151467 h 4766733"/>
                  <a:gd name="connsiteX69" fmla="*/ 847652 w 3777119"/>
                  <a:gd name="connsiteY69" fmla="*/ 711200 h 4766733"/>
                  <a:gd name="connsiteX70" fmla="*/ 856119 w 3777119"/>
                  <a:gd name="connsiteY70" fmla="*/ 313267 h 4766733"/>
                  <a:gd name="connsiteX71" fmla="*/ 873052 w 3777119"/>
                  <a:gd name="connsiteY71" fmla="*/ 211667 h 4766733"/>
                  <a:gd name="connsiteX72" fmla="*/ 889985 w 3777119"/>
                  <a:gd name="connsiteY72" fmla="*/ 186267 h 4766733"/>
                  <a:gd name="connsiteX73" fmla="*/ 974652 w 3777119"/>
                  <a:gd name="connsiteY73" fmla="*/ 118534 h 4766733"/>
                  <a:gd name="connsiteX74" fmla="*/ 1025452 w 3777119"/>
                  <a:gd name="connsiteY74" fmla="*/ 93134 h 4766733"/>
                  <a:gd name="connsiteX75" fmla="*/ 1076252 w 3777119"/>
                  <a:gd name="connsiteY75" fmla="*/ 101600 h 4766733"/>
                  <a:gd name="connsiteX76" fmla="*/ 1194785 w 3777119"/>
                  <a:gd name="connsiteY76" fmla="*/ 135467 h 4766733"/>
                  <a:gd name="connsiteX77" fmla="*/ 1254052 w 3777119"/>
                  <a:gd name="connsiteY77" fmla="*/ 160867 h 4766733"/>
                  <a:gd name="connsiteX78" fmla="*/ 1279452 w 3777119"/>
                  <a:gd name="connsiteY78" fmla="*/ 177800 h 4766733"/>
                  <a:gd name="connsiteX79" fmla="*/ 1313319 w 3777119"/>
                  <a:gd name="connsiteY79" fmla="*/ 211667 h 4766733"/>
                  <a:gd name="connsiteX80" fmla="*/ 1364119 w 3777119"/>
                  <a:gd name="connsiteY80" fmla="*/ 279400 h 4766733"/>
                  <a:gd name="connsiteX81" fmla="*/ 1372585 w 3777119"/>
                  <a:gd name="connsiteY81" fmla="*/ 304800 h 4766733"/>
                  <a:gd name="connsiteX82" fmla="*/ 1389519 w 3777119"/>
                  <a:gd name="connsiteY82" fmla="*/ 381000 h 4766733"/>
                  <a:gd name="connsiteX83" fmla="*/ 1397985 w 3777119"/>
                  <a:gd name="connsiteY83" fmla="*/ 448734 h 4766733"/>
                  <a:gd name="connsiteX84" fmla="*/ 1406452 w 3777119"/>
                  <a:gd name="connsiteY84" fmla="*/ 491067 h 4766733"/>
                  <a:gd name="connsiteX85" fmla="*/ 1414919 w 3777119"/>
                  <a:gd name="connsiteY85" fmla="*/ 550334 h 4766733"/>
                  <a:gd name="connsiteX86" fmla="*/ 1423385 w 3777119"/>
                  <a:gd name="connsiteY86" fmla="*/ 584200 h 4766733"/>
                  <a:gd name="connsiteX87" fmla="*/ 1440319 w 3777119"/>
                  <a:gd name="connsiteY87" fmla="*/ 677334 h 4766733"/>
                  <a:gd name="connsiteX88" fmla="*/ 1457252 w 3777119"/>
                  <a:gd name="connsiteY88" fmla="*/ 804334 h 4766733"/>
                  <a:gd name="connsiteX89" fmla="*/ 1465719 w 3777119"/>
                  <a:gd name="connsiteY89" fmla="*/ 829734 h 4766733"/>
                  <a:gd name="connsiteX90" fmla="*/ 1474185 w 3777119"/>
                  <a:gd name="connsiteY90" fmla="*/ 948267 h 4766733"/>
                  <a:gd name="connsiteX91" fmla="*/ 1491119 w 3777119"/>
                  <a:gd name="connsiteY91" fmla="*/ 1651000 h 4766733"/>
                  <a:gd name="connsiteX92" fmla="*/ 1499585 w 3777119"/>
                  <a:gd name="connsiteY92" fmla="*/ 1820334 h 4766733"/>
                  <a:gd name="connsiteX93" fmla="*/ 1516519 w 3777119"/>
                  <a:gd name="connsiteY93" fmla="*/ 2167467 h 4766733"/>
                  <a:gd name="connsiteX94" fmla="*/ 1524985 w 3777119"/>
                  <a:gd name="connsiteY94" fmla="*/ 2209800 h 4766733"/>
                  <a:gd name="connsiteX95" fmla="*/ 1550385 w 3777119"/>
                  <a:gd name="connsiteY95" fmla="*/ 2159000 h 4766733"/>
                  <a:gd name="connsiteX96" fmla="*/ 1567319 w 3777119"/>
                  <a:gd name="connsiteY96" fmla="*/ 2133600 h 4766733"/>
                  <a:gd name="connsiteX97" fmla="*/ 1592719 w 3777119"/>
                  <a:gd name="connsiteY97" fmla="*/ 2082800 h 4766733"/>
                  <a:gd name="connsiteX98" fmla="*/ 1601185 w 3777119"/>
                  <a:gd name="connsiteY98" fmla="*/ 2057400 h 4766733"/>
                  <a:gd name="connsiteX99" fmla="*/ 1618119 w 3777119"/>
                  <a:gd name="connsiteY99" fmla="*/ 2023534 h 4766733"/>
                  <a:gd name="connsiteX100" fmla="*/ 1643519 w 3777119"/>
                  <a:gd name="connsiteY100" fmla="*/ 1921934 h 4766733"/>
                  <a:gd name="connsiteX101" fmla="*/ 1660452 w 3777119"/>
                  <a:gd name="connsiteY101" fmla="*/ 1896534 h 4766733"/>
                  <a:gd name="connsiteX102" fmla="*/ 1668919 w 3777119"/>
                  <a:gd name="connsiteY102" fmla="*/ 1845734 h 4766733"/>
                  <a:gd name="connsiteX103" fmla="*/ 1677385 w 3777119"/>
                  <a:gd name="connsiteY103" fmla="*/ 1820334 h 4766733"/>
                  <a:gd name="connsiteX104" fmla="*/ 1685852 w 3777119"/>
                  <a:gd name="connsiteY104" fmla="*/ 1769534 h 4766733"/>
                  <a:gd name="connsiteX105" fmla="*/ 1694319 w 3777119"/>
                  <a:gd name="connsiteY105" fmla="*/ 1744134 h 4766733"/>
                  <a:gd name="connsiteX106" fmla="*/ 1702785 w 3777119"/>
                  <a:gd name="connsiteY106" fmla="*/ 1710267 h 4766733"/>
                  <a:gd name="connsiteX107" fmla="*/ 1711252 w 3777119"/>
                  <a:gd name="connsiteY107" fmla="*/ 1634067 h 4766733"/>
                  <a:gd name="connsiteX108" fmla="*/ 1728185 w 3777119"/>
                  <a:gd name="connsiteY108" fmla="*/ 1456267 h 4766733"/>
                  <a:gd name="connsiteX109" fmla="*/ 1736652 w 3777119"/>
                  <a:gd name="connsiteY109" fmla="*/ 1422400 h 4766733"/>
                  <a:gd name="connsiteX110" fmla="*/ 1728185 w 3777119"/>
                  <a:gd name="connsiteY110" fmla="*/ 1032934 h 4766733"/>
                  <a:gd name="connsiteX111" fmla="*/ 1711252 w 3777119"/>
                  <a:gd name="connsiteY111" fmla="*/ 939800 h 4766733"/>
                  <a:gd name="connsiteX112" fmla="*/ 1694319 w 3777119"/>
                  <a:gd name="connsiteY112" fmla="*/ 872067 h 4766733"/>
                  <a:gd name="connsiteX113" fmla="*/ 1677385 w 3777119"/>
                  <a:gd name="connsiteY113" fmla="*/ 821267 h 4766733"/>
                  <a:gd name="connsiteX114" fmla="*/ 1651985 w 3777119"/>
                  <a:gd name="connsiteY114" fmla="*/ 711200 h 4766733"/>
                  <a:gd name="connsiteX115" fmla="*/ 1643519 w 3777119"/>
                  <a:gd name="connsiteY115" fmla="*/ 643467 h 4766733"/>
                  <a:gd name="connsiteX116" fmla="*/ 1626585 w 3777119"/>
                  <a:gd name="connsiteY116" fmla="*/ 584200 h 4766733"/>
                  <a:gd name="connsiteX117" fmla="*/ 1618119 w 3777119"/>
                  <a:gd name="connsiteY117" fmla="*/ 533400 h 4766733"/>
                  <a:gd name="connsiteX118" fmla="*/ 1609652 w 3777119"/>
                  <a:gd name="connsiteY118" fmla="*/ 508000 h 4766733"/>
                  <a:gd name="connsiteX119" fmla="*/ 1592719 w 3777119"/>
                  <a:gd name="connsiteY119" fmla="*/ 296334 h 4766733"/>
                  <a:gd name="connsiteX120" fmla="*/ 1601185 w 3777119"/>
                  <a:gd name="connsiteY120" fmla="*/ 135467 h 4766733"/>
                  <a:gd name="connsiteX121" fmla="*/ 1618119 w 3777119"/>
                  <a:gd name="connsiteY121" fmla="*/ 118534 h 4766733"/>
                  <a:gd name="connsiteX122" fmla="*/ 1668919 w 3777119"/>
                  <a:gd name="connsiteY122" fmla="*/ 59267 h 4766733"/>
                  <a:gd name="connsiteX123" fmla="*/ 1711252 w 3777119"/>
                  <a:gd name="connsiteY123" fmla="*/ 25400 h 4766733"/>
                  <a:gd name="connsiteX124" fmla="*/ 1846719 w 3777119"/>
                  <a:gd name="connsiteY124" fmla="*/ 33867 h 4766733"/>
                  <a:gd name="connsiteX125" fmla="*/ 1880585 w 3777119"/>
                  <a:gd name="connsiteY125" fmla="*/ 42334 h 4766733"/>
                  <a:gd name="connsiteX126" fmla="*/ 1922919 w 3777119"/>
                  <a:gd name="connsiteY126" fmla="*/ 76200 h 4766733"/>
                  <a:gd name="connsiteX127" fmla="*/ 1948319 w 3777119"/>
                  <a:gd name="connsiteY127" fmla="*/ 93134 h 4766733"/>
                  <a:gd name="connsiteX128" fmla="*/ 1973719 w 3777119"/>
                  <a:gd name="connsiteY128" fmla="*/ 118534 h 4766733"/>
                  <a:gd name="connsiteX129" fmla="*/ 2041452 w 3777119"/>
                  <a:gd name="connsiteY129" fmla="*/ 169334 h 4766733"/>
                  <a:gd name="connsiteX130" fmla="*/ 2075319 w 3777119"/>
                  <a:gd name="connsiteY130" fmla="*/ 220134 h 4766733"/>
                  <a:gd name="connsiteX131" fmla="*/ 2092252 w 3777119"/>
                  <a:gd name="connsiteY131" fmla="*/ 254000 h 4766733"/>
                  <a:gd name="connsiteX132" fmla="*/ 2100719 w 3777119"/>
                  <a:gd name="connsiteY132" fmla="*/ 279400 h 4766733"/>
                  <a:gd name="connsiteX133" fmla="*/ 2117652 w 3777119"/>
                  <a:gd name="connsiteY133" fmla="*/ 304800 h 4766733"/>
                  <a:gd name="connsiteX134" fmla="*/ 2134585 w 3777119"/>
                  <a:gd name="connsiteY134" fmla="*/ 355600 h 4766733"/>
                  <a:gd name="connsiteX135" fmla="*/ 2143052 w 3777119"/>
                  <a:gd name="connsiteY135" fmla="*/ 381000 h 4766733"/>
                  <a:gd name="connsiteX136" fmla="*/ 2151519 w 3777119"/>
                  <a:gd name="connsiteY136" fmla="*/ 406400 h 4766733"/>
                  <a:gd name="connsiteX137" fmla="*/ 2168452 w 3777119"/>
                  <a:gd name="connsiteY137" fmla="*/ 423334 h 4766733"/>
                  <a:gd name="connsiteX138" fmla="*/ 2185385 w 3777119"/>
                  <a:gd name="connsiteY138" fmla="*/ 491067 h 4766733"/>
                  <a:gd name="connsiteX139" fmla="*/ 2202319 w 3777119"/>
                  <a:gd name="connsiteY139" fmla="*/ 541867 h 4766733"/>
                  <a:gd name="connsiteX140" fmla="*/ 2219252 w 3777119"/>
                  <a:gd name="connsiteY140" fmla="*/ 592667 h 4766733"/>
                  <a:gd name="connsiteX141" fmla="*/ 2227719 w 3777119"/>
                  <a:gd name="connsiteY141" fmla="*/ 618067 h 4766733"/>
                  <a:gd name="connsiteX142" fmla="*/ 2236185 w 3777119"/>
                  <a:gd name="connsiteY142" fmla="*/ 651934 h 4766733"/>
                  <a:gd name="connsiteX143" fmla="*/ 2244652 w 3777119"/>
                  <a:gd name="connsiteY143" fmla="*/ 694267 h 4766733"/>
                  <a:gd name="connsiteX144" fmla="*/ 2253119 w 3777119"/>
                  <a:gd name="connsiteY144" fmla="*/ 719667 h 4766733"/>
                  <a:gd name="connsiteX145" fmla="*/ 2261585 w 3777119"/>
                  <a:gd name="connsiteY145" fmla="*/ 804334 h 4766733"/>
                  <a:gd name="connsiteX146" fmla="*/ 2270052 w 3777119"/>
                  <a:gd name="connsiteY146" fmla="*/ 838200 h 4766733"/>
                  <a:gd name="connsiteX147" fmla="*/ 2278519 w 3777119"/>
                  <a:gd name="connsiteY147" fmla="*/ 880534 h 4766733"/>
                  <a:gd name="connsiteX148" fmla="*/ 2286985 w 3777119"/>
                  <a:gd name="connsiteY148" fmla="*/ 965200 h 4766733"/>
                  <a:gd name="connsiteX149" fmla="*/ 2303919 w 3777119"/>
                  <a:gd name="connsiteY149" fmla="*/ 1320800 h 4766733"/>
                  <a:gd name="connsiteX150" fmla="*/ 2295452 w 3777119"/>
                  <a:gd name="connsiteY150" fmla="*/ 1701800 h 4766733"/>
                  <a:gd name="connsiteX151" fmla="*/ 2286985 w 3777119"/>
                  <a:gd name="connsiteY151" fmla="*/ 1761067 h 4766733"/>
                  <a:gd name="connsiteX152" fmla="*/ 2253119 w 3777119"/>
                  <a:gd name="connsiteY152" fmla="*/ 1947334 h 4766733"/>
                  <a:gd name="connsiteX153" fmla="*/ 2244652 w 3777119"/>
                  <a:gd name="connsiteY153" fmla="*/ 2048934 h 4766733"/>
                  <a:gd name="connsiteX154" fmla="*/ 2236185 w 3777119"/>
                  <a:gd name="connsiteY154" fmla="*/ 2074334 h 4766733"/>
                  <a:gd name="connsiteX155" fmla="*/ 2227719 w 3777119"/>
                  <a:gd name="connsiteY155" fmla="*/ 2125134 h 4766733"/>
                  <a:gd name="connsiteX156" fmla="*/ 2210785 w 3777119"/>
                  <a:gd name="connsiteY156" fmla="*/ 2260600 h 4766733"/>
                  <a:gd name="connsiteX157" fmla="*/ 2202319 w 3777119"/>
                  <a:gd name="connsiteY157" fmla="*/ 2235200 h 4766733"/>
                  <a:gd name="connsiteX158" fmla="*/ 2227719 w 3777119"/>
                  <a:gd name="connsiteY158" fmla="*/ 2142067 h 4766733"/>
                  <a:gd name="connsiteX159" fmla="*/ 2244652 w 3777119"/>
                  <a:gd name="connsiteY159" fmla="*/ 2116667 h 4766733"/>
                  <a:gd name="connsiteX160" fmla="*/ 2261585 w 3777119"/>
                  <a:gd name="connsiteY160" fmla="*/ 2065867 h 4766733"/>
                  <a:gd name="connsiteX161" fmla="*/ 2295452 w 3777119"/>
                  <a:gd name="connsiteY161" fmla="*/ 2023534 h 4766733"/>
                  <a:gd name="connsiteX162" fmla="*/ 2320852 w 3777119"/>
                  <a:gd name="connsiteY162" fmla="*/ 1981200 h 4766733"/>
                  <a:gd name="connsiteX163" fmla="*/ 2346252 w 3777119"/>
                  <a:gd name="connsiteY163" fmla="*/ 1905000 h 4766733"/>
                  <a:gd name="connsiteX164" fmla="*/ 2354719 w 3777119"/>
                  <a:gd name="connsiteY164" fmla="*/ 1879600 h 4766733"/>
                  <a:gd name="connsiteX165" fmla="*/ 2371652 w 3777119"/>
                  <a:gd name="connsiteY165" fmla="*/ 1803400 h 4766733"/>
                  <a:gd name="connsiteX166" fmla="*/ 2380119 w 3777119"/>
                  <a:gd name="connsiteY166" fmla="*/ 1778000 h 4766733"/>
                  <a:gd name="connsiteX167" fmla="*/ 2388585 w 3777119"/>
                  <a:gd name="connsiteY167" fmla="*/ 1718734 h 4766733"/>
                  <a:gd name="connsiteX168" fmla="*/ 2413985 w 3777119"/>
                  <a:gd name="connsiteY168" fmla="*/ 1447800 h 4766733"/>
                  <a:gd name="connsiteX169" fmla="*/ 2422452 w 3777119"/>
                  <a:gd name="connsiteY169" fmla="*/ 1210734 h 4766733"/>
                  <a:gd name="connsiteX170" fmla="*/ 2430919 w 3777119"/>
                  <a:gd name="connsiteY170" fmla="*/ 1159934 h 4766733"/>
                  <a:gd name="connsiteX171" fmla="*/ 2439385 w 3777119"/>
                  <a:gd name="connsiteY171" fmla="*/ 1100667 h 4766733"/>
                  <a:gd name="connsiteX172" fmla="*/ 2456319 w 3777119"/>
                  <a:gd name="connsiteY172" fmla="*/ 889000 h 4766733"/>
                  <a:gd name="connsiteX173" fmla="*/ 2464785 w 3777119"/>
                  <a:gd name="connsiteY173" fmla="*/ 855134 h 4766733"/>
                  <a:gd name="connsiteX174" fmla="*/ 2473252 w 3777119"/>
                  <a:gd name="connsiteY174" fmla="*/ 643467 h 4766733"/>
                  <a:gd name="connsiteX175" fmla="*/ 2490185 w 3777119"/>
                  <a:gd name="connsiteY175" fmla="*/ 220134 h 4766733"/>
                  <a:gd name="connsiteX176" fmla="*/ 2515585 w 3777119"/>
                  <a:gd name="connsiteY176" fmla="*/ 50800 h 4766733"/>
                  <a:gd name="connsiteX177" fmla="*/ 2524052 w 3777119"/>
                  <a:gd name="connsiteY177" fmla="*/ 25400 h 4766733"/>
                  <a:gd name="connsiteX178" fmla="*/ 2549452 w 3777119"/>
                  <a:gd name="connsiteY178" fmla="*/ 0 h 4766733"/>
                  <a:gd name="connsiteX179" fmla="*/ 2667985 w 3777119"/>
                  <a:gd name="connsiteY179" fmla="*/ 8467 h 4766733"/>
                  <a:gd name="connsiteX180" fmla="*/ 2718785 w 3777119"/>
                  <a:gd name="connsiteY180" fmla="*/ 33867 h 4766733"/>
                  <a:gd name="connsiteX181" fmla="*/ 2769585 w 3777119"/>
                  <a:gd name="connsiteY181" fmla="*/ 50800 h 4766733"/>
                  <a:gd name="connsiteX182" fmla="*/ 2845785 w 3777119"/>
                  <a:gd name="connsiteY182" fmla="*/ 93134 h 4766733"/>
                  <a:gd name="connsiteX183" fmla="*/ 2871185 w 3777119"/>
                  <a:gd name="connsiteY183" fmla="*/ 110067 h 4766733"/>
                  <a:gd name="connsiteX184" fmla="*/ 2888119 w 3777119"/>
                  <a:gd name="connsiteY184" fmla="*/ 135467 h 4766733"/>
                  <a:gd name="connsiteX185" fmla="*/ 2913519 w 3777119"/>
                  <a:gd name="connsiteY185" fmla="*/ 152400 h 4766733"/>
                  <a:gd name="connsiteX186" fmla="*/ 2947385 w 3777119"/>
                  <a:gd name="connsiteY186" fmla="*/ 203200 h 4766733"/>
                  <a:gd name="connsiteX187" fmla="*/ 2964319 w 3777119"/>
                  <a:gd name="connsiteY187" fmla="*/ 220134 h 4766733"/>
                  <a:gd name="connsiteX188" fmla="*/ 2972785 w 3777119"/>
                  <a:gd name="connsiteY188" fmla="*/ 245534 h 4766733"/>
                  <a:gd name="connsiteX189" fmla="*/ 2989719 w 3777119"/>
                  <a:gd name="connsiteY189" fmla="*/ 304800 h 4766733"/>
                  <a:gd name="connsiteX190" fmla="*/ 3006652 w 3777119"/>
                  <a:gd name="connsiteY190" fmla="*/ 338667 h 4766733"/>
                  <a:gd name="connsiteX191" fmla="*/ 3023585 w 3777119"/>
                  <a:gd name="connsiteY191" fmla="*/ 465667 h 4766733"/>
                  <a:gd name="connsiteX192" fmla="*/ 3040519 w 3777119"/>
                  <a:gd name="connsiteY192" fmla="*/ 643467 h 4766733"/>
                  <a:gd name="connsiteX193" fmla="*/ 3032052 w 3777119"/>
                  <a:gd name="connsiteY193" fmla="*/ 1109134 h 4766733"/>
                  <a:gd name="connsiteX194" fmla="*/ 3023585 w 3777119"/>
                  <a:gd name="connsiteY194" fmla="*/ 1143000 h 4766733"/>
                  <a:gd name="connsiteX195" fmla="*/ 3015119 w 3777119"/>
                  <a:gd name="connsiteY195" fmla="*/ 1185334 h 4766733"/>
                  <a:gd name="connsiteX196" fmla="*/ 3006652 w 3777119"/>
                  <a:gd name="connsiteY196" fmla="*/ 1219200 h 4766733"/>
                  <a:gd name="connsiteX197" fmla="*/ 2998185 w 3777119"/>
                  <a:gd name="connsiteY197" fmla="*/ 1261534 h 4766733"/>
                  <a:gd name="connsiteX198" fmla="*/ 2981252 w 3777119"/>
                  <a:gd name="connsiteY198" fmla="*/ 1312334 h 4766733"/>
                  <a:gd name="connsiteX199" fmla="*/ 2964319 w 3777119"/>
                  <a:gd name="connsiteY199" fmla="*/ 1371600 h 4766733"/>
                  <a:gd name="connsiteX200" fmla="*/ 2947385 w 3777119"/>
                  <a:gd name="connsiteY200" fmla="*/ 1430867 h 4766733"/>
                  <a:gd name="connsiteX201" fmla="*/ 2921985 w 3777119"/>
                  <a:gd name="connsiteY201" fmla="*/ 1532467 h 4766733"/>
                  <a:gd name="connsiteX202" fmla="*/ 2905052 w 3777119"/>
                  <a:gd name="connsiteY202" fmla="*/ 1600200 h 4766733"/>
                  <a:gd name="connsiteX203" fmla="*/ 2888119 w 3777119"/>
                  <a:gd name="connsiteY203" fmla="*/ 1693334 h 4766733"/>
                  <a:gd name="connsiteX204" fmla="*/ 2871185 w 3777119"/>
                  <a:gd name="connsiteY204" fmla="*/ 1761067 h 4766733"/>
                  <a:gd name="connsiteX205" fmla="*/ 2854252 w 3777119"/>
                  <a:gd name="connsiteY205" fmla="*/ 1803400 h 4766733"/>
                  <a:gd name="connsiteX206" fmla="*/ 2845785 w 3777119"/>
                  <a:gd name="connsiteY206" fmla="*/ 1845734 h 4766733"/>
                  <a:gd name="connsiteX207" fmla="*/ 2837319 w 3777119"/>
                  <a:gd name="connsiteY207" fmla="*/ 1879600 h 4766733"/>
                  <a:gd name="connsiteX208" fmla="*/ 2828852 w 3777119"/>
                  <a:gd name="connsiteY208" fmla="*/ 1972734 h 4766733"/>
                  <a:gd name="connsiteX209" fmla="*/ 2811919 w 3777119"/>
                  <a:gd name="connsiteY209" fmla="*/ 2032000 h 4766733"/>
                  <a:gd name="connsiteX210" fmla="*/ 2794985 w 3777119"/>
                  <a:gd name="connsiteY210" fmla="*/ 2099734 h 4766733"/>
                  <a:gd name="connsiteX211" fmla="*/ 2786519 w 3777119"/>
                  <a:gd name="connsiteY211" fmla="*/ 2133600 h 4766733"/>
                  <a:gd name="connsiteX212" fmla="*/ 2778052 w 3777119"/>
                  <a:gd name="connsiteY212" fmla="*/ 2201334 h 4766733"/>
                  <a:gd name="connsiteX213" fmla="*/ 2769585 w 3777119"/>
                  <a:gd name="connsiteY213" fmla="*/ 2302934 h 4766733"/>
                  <a:gd name="connsiteX214" fmla="*/ 2761119 w 3777119"/>
                  <a:gd name="connsiteY214" fmla="*/ 2328334 h 4766733"/>
                  <a:gd name="connsiteX215" fmla="*/ 2786519 w 3777119"/>
                  <a:gd name="connsiteY215" fmla="*/ 2319867 h 4766733"/>
                  <a:gd name="connsiteX216" fmla="*/ 2811919 w 3777119"/>
                  <a:gd name="connsiteY216" fmla="*/ 2269067 h 4766733"/>
                  <a:gd name="connsiteX217" fmla="*/ 2837319 w 3777119"/>
                  <a:gd name="connsiteY217" fmla="*/ 2226734 h 4766733"/>
                  <a:gd name="connsiteX218" fmla="*/ 2862719 w 3777119"/>
                  <a:gd name="connsiteY218" fmla="*/ 2184400 h 4766733"/>
                  <a:gd name="connsiteX219" fmla="*/ 2871185 w 3777119"/>
                  <a:gd name="connsiteY219" fmla="*/ 2159000 h 4766733"/>
                  <a:gd name="connsiteX220" fmla="*/ 2888119 w 3777119"/>
                  <a:gd name="connsiteY220" fmla="*/ 2133600 h 4766733"/>
                  <a:gd name="connsiteX221" fmla="*/ 2896585 w 3777119"/>
                  <a:gd name="connsiteY221" fmla="*/ 2108200 h 4766733"/>
                  <a:gd name="connsiteX222" fmla="*/ 2913519 w 3777119"/>
                  <a:gd name="connsiteY222" fmla="*/ 2091267 h 4766733"/>
                  <a:gd name="connsiteX223" fmla="*/ 2921985 w 3777119"/>
                  <a:gd name="connsiteY223" fmla="*/ 2048934 h 4766733"/>
                  <a:gd name="connsiteX224" fmla="*/ 2938919 w 3777119"/>
                  <a:gd name="connsiteY224" fmla="*/ 1998134 h 4766733"/>
                  <a:gd name="connsiteX225" fmla="*/ 2947385 w 3777119"/>
                  <a:gd name="connsiteY225" fmla="*/ 1972734 h 4766733"/>
                  <a:gd name="connsiteX226" fmla="*/ 2964319 w 3777119"/>
                  <a:gd name="connsiteY226" fmla="*/ 1947334 h 4766733"/>
                  <a:gd name="connsiteX227" fmla="*/ 2972785 w 3777119"/>
                  <a:gd name="connsiteY227" fmla="*/ 1896534 h 4766733"/>
                  <a:gd name="connsiteX228" fmla="*/ 2989719 w 3777119"/>
                  <a:gd name="connsiteY228" fmla="*/ 1871134 h 4766733"/>
                  <a:gd name="connsiteX229" fmla="*/ 3006652 w 3777119"/>
                  <a:gd name="connsiteY229" fmla="*/ 1803400 h 4766733"/>
                  <a:gd name="connsiteX230" fmla="*/ 3023585 w 3777119"/>
                  <a:gd name="connsiteY230" fmla="*/ 1752600 h 4766733"/>
                  <a:gd name="connsiteX231" fmla="*/ 3032052 w 3777119"/>
                  <a:gd name="connsiteY231" fmla="*/ 1727200 h 4766733"/>
                  <a:gd name="connsiteX232" fmla="*/ 3048985 w 3777119"/>
                  <a:gd name="connsiteY232" fmla="*/ 1693334 h 4766733"/>
                  <a:gd name="connsiteX233" fmla="*/ 3065919 w 3777119"/>
                  <a:gd name="connsiteY233" fmla="*/ 1625600 h 4766733"/>
                  <a:gd name="connsiteX234" fmla="*/ 3082852 w 3777119"/>
                  <a:gd name="connsiteY234" fmla="*/ 1574800 h 4766733"/>
                  <a:gd name="connsiteX235" fmla="*/ 3091319 w 3777119"/>
                  <a:gd name="connsiteY235" fmla="*/ 1524000 h 4766733"/>
                  <a:gd name="connsiteX236" fmla="*/ 3108252 w 3777119"/>
                  <a:gd name="connsiteY236" fmla="*/ 1498600 h 4766733"/>
                  <a:gd name="connsiteX237" fmla="*/ 3125185 w 3777119"/>
                  <a:gd name="connsiteY237" fmla="*/ 1439334 h 4766733"/>
                  <a:gd name="connsiteX238" fmla="*/ 3133652 w 3777119"/>
                  <a:gd name="connsiteY238" fmla="*/ 1413934 h 4766733"/>
                  <a:gd name="connsiteX239" fmla="*/ 3150585 w 3777119"/>
                  <a:gd name="connsiteY239" fmla="*/ 1346200 h 4766733"/>
                  <a:gd name="connsiteX240" fmla="*/ 3167519 w 3777119"/>
                  <a:gd name="connsiteY240" fmla="*/ 1320800 h 4766733"/>
                  <a:gd name="connsiteX241" fmla="*/ 3201385 w 3777119"/>
                  <a:gd name="connsiteY241" fmla="*/ 1227667 h 4766733"/>
                  <a:gd name="connsiteX242" fmla="*/ 3209852 w 3777119"/>
                  <a:gd name="connsiteY242" fmla="*/ 1185334 h 4766733"/>
                  <a:gd name="connsiteX243" fmla="*/ 3226785 w 3777119"/>
                  <a:gd name="connsiteY243" fmla="*/ 1151467 h 4766733"/>
                  <a:gd name="connsiteX244" fmla="*/ 3235252 w 3777119"/>
                  <a:gd name="connsiteY244" fmla="*/ 1100667 h 4766733"/>
                  <a:gd name="connsiteX245" fmla="*/ 3252185 w 3777119"/>
                  <a:gd name="connsiteY245" fmla="*/ 1075267 h 4766733"/>
                  <a:gd name="connsiteX246" fmla="*/ 3286052 w 3777119"/>
                  <a:gd name="connsiteY246" fmla="*/ 1016000 h 4766733"/>
                  <a:gd name="connsiteX247" fmla="*/ 3294519 w 3777119"/>
                  <a:gd name="connsiteY247" fmla="*/ 990600 h 4766733"/>
                  <a:gd name="connsiteX248" fmla="*/ 3328385 w 3777119"/>
                  <a:gd name="connsiteY248" fmla="*/ 939800 h 4766733"/>
                  <a:gd name="connsiteX249" fmla="*/ 3362252 w 3777119"/>
                  <a:gd name="connsiteY249" fmla="*/ 880534 h 4766733"/>
                  <a:gd name="connsiteX250" fmla="*/ 3379185 w 3777119"/>
                  <a:gd name="connsiteY250" fmla="*/ 846667 h 4766733"/>
                  <a:gd name="connsiteX251" fmla="*/ 3413052 w 3777119"/>
                  <a:gd name="connsiteY251" fmla="*/ 812800 h 4766733"/>
                  <a:gd name="connsiteX252" fmla="*/ 3429985 w 3777119"/>
                  <a:gd name="connsiteY252" fmla="*/ 787400 h 4766733"/>
                  <a:gd name="connsiteX253" fmla="*/ 3463852 w 3777119"/>
                  <a:gd name="connsiteY253" fmla="*/ 778934 h 4766733"/>
                  <a:gd name="connsiteX254" fmla="*/ 3489252 w 3777119"/>
                  <a:gd name="connsiteY254" fmla="*/ 762000 h 4766733"/>
                  <a:gd name="connsiteX255" fmla="*/ 3531585 w 3777119"/>
                  <a:gd name="connsiteY255" fmla="*/ 753534 h 4766733"/>
                  <a:gd name="connsiteX256" fmla="*/ 3556985 w 3777119"/>
                  <a:gd name="connsiteY256" fmla="*/ 745067 h 4766733"/>
                  <a:gd name="connsiteX257" fmla="*/ 3599319 w 3777119"/>
                  <a:gd name="connsiteY257" fmla="*/ 753534 h 4766733"/>
                  <a:gd name="connsiteX258" fmla="*/ 3641652 w 3777119"/>
                  <a:gd name="connsiteY258" fmla="*/ 795867 h 4766733"/>
                  <a:gd name="connsiteX259" fmla="*/ 3667052 w 3777119"/>
                  <a:gd name="connsiteY259" fmla="*/ 812800 h 4766733"/>
                  <a:gd name="connsiteX260" fmla="*/ 3675519 w 3777119"/>
                  <a:gd name="connsiteY260" fmla="*/ 838200 h 4766733"/>
                  <a:gd name="connsiteX261" fmla="*/ 3717852 w 3777119"/>
                  <a:gd name="connsiteY261" fmla="*/ 889000 h 4766733"/>
                  <a:gd name="connsiteX262" fmla="*/ 3726319 w 3777119"/>
                  <a:gd name="connsiteY262" fmla="*/ 914400 h 4766733"/>
                  <a:gd name="connsiteX263" fmla="*/ 3760185 w 3777119"/>
                  <a:gd name="connsiteY263" fmla="*/ 965200 h 4766733"/>
                  <a:gd name="connsiteX264" fmla="*/ 3768652 w 3777119"/>
                  <a:gd name="connsiteY264" fmla="*/ 1041400 h 4766733"/>
                  <a:gd name="connsiteX265" fmla="*/ 3777119 w 3777119"/>
                  <a:gd name="connsiteY265" fmla="*/ 1109134 h 4766733"/>
                  <a:gd name="connsiteX266" fmla="*/ 3768652 w 3777119"/>
                  <a:gd name="connsiteY266" fmla="*/ 1532467 h 4766733"/>
                  <a:gd name="connsiteX267" fmla="*/ 3743252 w 3777119"/>
                  <a:gd name="connsiteY267" fmla="*/ 1667934 h 4766733"/>
                  <a:gd name="connsiteX268" fmla="*/ 3734785 w 3777119"/>
                  <a:gd name="connsiteY268" fmla="*/ 1710267 h 4766733"/>
                  <a:gd name="connsiteX269" fmla="*/ 3709385 w 3777119"/>
                  <a:gd name="connsiteY269" fmla="*/ 1769534 h 4766733"/>
                  <a:gd name="connsiteX270" fmla="*/ 3692452 w 3777119"/>
                  <a:gd name="connsiteY270" fmla="*/ 1820334 h 4766733"/>
                  <a:gd name="connsiteX271" fmla="*/ 3683985 w 3777119"/>
                  <a:gd name="connsiteY271" fmla="*/ 1845734 h 4766733"/>
                  <a:gd name="connsiteX272" fmla="*/ 3667052 w 3777119"/>
                  <a:gd name="connsiteY272" fmla="*/ 1879600 h 4766733"/>
                  <a:gd name="connsiteX273" fmla="*/ 3650119 w 3777119"/>
                  <a:gd name="connsiteY273" fmla="*/ 1938867 h 4766733"/>
                  <a:gd name="connsiteX274" fmla="*/ 3633185 w 3777119"/>
                  <a:gd name="connsiteY274" fmla="*/ 1972734 h 4766733"/>
                  <a:gd name="connsiteX275" fmla="*/ 3599319 w 3777119"/>
                  <a:gd name="connsiteY275" fmla="*/ 2057400 h 4766733"/>
                  <a:gd name="connsiteX276" fmla="*/ 3590852 w 3777119"/>
                  <a:gd name="connsiteY276" fmla="*/ 2108200 h 4766733"/>
                  <a:gd name="connsiteX277" fmla="*/ 3573919 w 3777119"/>
                  <a:gd name="connsiteY277" fmla="*/ 2133600 h 4766733"/>
                  <a:gd name="connsiteX278" fmla="*/ 3565452 w 3777119"/>
                  <a:gd name="connsiteY278" fmla="*/ 2175934 h 4766733"/>
                  <a:gd name="connsiteX279" fmla="*/ 3531585 w 3777119"/>
                  <a:gd name="connsiteY279" fmla="*/ 2252134 h 4766733"/>
                  <a:gd name="connsiteX280" fmla="*/ 3514652 w 3777119"/>
                  <a:gd name="connsiteY280" fmla="*/ 2319867 h 4766733"/>
                  <a:gd name="connsiteX281" fmla="*/ 3497719 w 3777119"/>
                  <a:gd name="connsiteY281" fmla="*/ 2353734 h 4766733"/>
                  <a:gd name="connsiteX282" fmla="*/ 3489252 w 3777119"/>
                  <a:gd name="connsiteY282" fmla="*/ 2387600 h 4766733"/>
                  <a:gd name="connsiteX283" fmla="*/ 3472319 w 3777119"/>
                  <a:gd name="connsiteY283" fmla="*/ 2421467 h 4766733"/>
                  <a:gd name="connsiteX284" fmla="*/ 3446919 w 3777119"/>
                  <a:gd name="connsiteY284" fmla="*/ 2489200 h 4766733"/>
                  <a:gd name="connsiteX285" fmla="*/ 3421519 w 3777119"/>
                  <a:gd name="connsiteY285" fmla="*/ 2514600 h 4766733"/>
                  <a:gd name="connsiteX286" fmla="*/ 3404585 w 3777119"/>
                  <a:gd name="connsiteY286" fmla="*/ 2582334 h 4766733"/>
                  <a:gd name="connsiteX287" fmla="*/ 3396119 w 3777119"/>
                  <a:gd name="connsiteY287" fmla="*/ 2607734 h 4766733"/>
                  <a:gd name="connsiteX288" fmla="*/ 3379185 w 3777119"/>
                  <a:gd name="connsiteY288" fmla="*/ 2624667 h 4766733"/>
                  <a:gd name="connsiteX289" fmla="*/ 3362252 w 3777119"/>
                  <a:gd name="connsiteY289" fmla="*/ 2658534 h 4766733"/>
                  <a:gd name="connsiteX290" fmla="*/ 3353785 w 3777119"/>
                  <a:gd name="connsiteY290" fmla="*/ 2683934 h 4766733"/>
                  <a:gd name="connsiteX291" fmla="*/ 3336852 w 3777119"/>
                  <a:gd name="connsiteY291" fmla="*/ 2709334 h 4766733"/>
                  <a:gd name="connsiteX292" fmla="*/ 3302985 w 3777119"/>
                  <a:gd name="connsiteY292" fmla="*/ 2768600 h 4766733"/>
                  <a:gd name="connsiteX293" fmla="*/ 3277585 w 3777119"/>
                  <a:gd name="connsiteY293" fmla="*/ 2819400 h 4766733"/>
                  <a:gd name="connsiteX294" fmla="*/ 3260652 w 3777119"/>
                  <a:gd name="connsiteY294" fmla="*/ 2853267 h 4766733"/>
                  <a:gd name="connsiteX295" fmla="*/ 3243719 w 3777119"/>
                  <a:gd name="connsiteY295" fmla="*/ 2878667 h 4766733"/>
                  <a:gd name="connsiteX296" fmla="*/ 3235252 w 3777119"/>
                  <a:gd name="connsiteY296" fmla="*/ 2904067 h 4766733"/>
                  <a:gd name="connsiteX297" fmla="*/ 3218319 w 3777119"/>
                  <a:gd name="connsiteY297" fmla="*/ 2929467 h 4766733"/>
                  <a:gd name="connsiteX298" fmla="*/ 3209852 w 3777119"/>
                  <a:gd name="connsiteY298" fmla="*/ 2954867 h 4766733"/>
                  <a:gd name="connsiteX299" fmla="*/ 3150585 w 3777119"/>
                  <a:gd name="connsiteY299" fmla="*/ 3031067 h 4766733"/>
                  <a:gd name="connsiteX300" fmla="*/ 3125185 w 3777119"/>
                  <a:gd name="connsiteY300" fmla="*/ 3048000 h 4766733"/>
                  <a:gd name="connsiteX301" fmla="*/ 3091319 w 3777119"/>
                  <a:gd name="connsiteY301" fmla="*/ 3098800 h 4766733"/>
                  <a:gd name="connsiteX302" fmla="*/ 3074385 w 3777119"/>
                  <a:gd name="connsiteY302" fmla="*/ 3124200 h 4766733"/>
                  <a:gd name="connsiteX303" fmla="*/ 3057452 w 3777119"/>
                  <a:gd name="connsiteY303" fmla="*/ 3141134 h 4766733"/>
                  <a:gd name="connsiteX304" fmla="*/ 3040519 w 3777119"/>
                  <a:gd name="connsiteY304" fmla="*/ 3166534 h 4766733"/>
                  <a:gd name="connsiteX305" fmla="*/ 2972785 w 3777119"/>
                  <a:gd name="connsiteY305" fmla="*/ 3225800 h 4766733"/>
                  <a:gd name="connsiteX306" fmla="*/ 2955852 w 3777119"/>
                  <a:gd name="connsiteY306" fmla="*/ 3251200 h 4766733"/>
                  <a:gd name="connsiteX307" fmla="*/ 2896585 w 3777119"/>
                  <a:gd name="connsiteY307" fmla="*/ 3310467 h 4766733"/>
                  <a:gd name="connsiteX308" fmla="*/ 2862719 w 3777119"/>
                  <a:gd name="connsiteY308" fmla="*/ 3344334 h 4766733"/>
                  <a:gd name="connsiteX309" fmla="*/ 2803452 w 3777119"/>
                  <a:gd name="connsiteY309" fmla="*/ 3403600 h 4766733"/>
                  <a:gd name="connsiteX310" fmla="*/ 2752652 w 3777119"/>
                  <a:gd name="connsiteY310" fmla="*/ 3471334 h 4766733"/>
                  <a:gd name="connsiteX311" fmla="*/ 2718785 w 3777119"/>
                  <a:gd name="connsiteY311" fmla="*/ 3513667 h 4766733"/>
                  <a:gd name="connsiteX312" fmla="*/ 2676452 w 3777119"/>
                  <a:gd name="connsiteY312" fmla="*/ 3572934 h 4766733"/>
                  <a:gd name="connsiteX313" fmla="*/ 2642585 w 3777119"/>
                  <a:gd name="connsiteY313" fmla="*/ 3615267 h 4766733"/>
                  <a:gd name="connsiteX314" fmla="*/ 2634119 w 3777119"/>
                  <a:gd name="connsiteY314" fmla="*/ 3640667 h 4766733"/>
                  <a:gd name="connsiteX315" fmla="*/ 2617185 w 3777119"/>
                  <a:gd name="connsiteY315" fmla="*/ 3657600 h 4766733"/>
                  <a:gd name="connsiteX316" fmla="*/ 2600252 w 3777119"/>
                  <a:gd name="connsiteY316" fmla="*/ 3683000 h 4766733"/>
                  <a:gd name="connsiteX317" fmla="*/ 2591785 w 3777119"/>
                  <a:gd name="connsiteY317" fmla="*/ 3708400 h 4766733"/>
                  <a:gd name="connsiteX318" fmla="*/ 2574852 w 3777119"/>
                  <a:gd name="connsiteY318" fmla="*/ 3725334 h 4766733"/>
                  <a:gd name="connsiteX319" fmla="*/ 2540985 w 3777119"/>
                  <a:gd name="connsiteY319" fmla="*/ 3776134 h 4766733"/>
                  <a:gd name="connsiteX320" fmla="*/ 2507119 w 3777119"/>
                  <a:gd name="connsiteY320" fmla="*/ 3835400 h 4766733"/>
                  <a:gd name="connsiteX321" fmla="*/ 2490185 w 3777119"/>
                  <a:gd name="connsiteY321" fmla="*/ 3903134 h 4766733"/>
                  <a:gd name="connsiteX322" fmla="*/ 1804385 w 3777119"/>
                  <a:gd name="connsiteY322" fmla="*/ 4766733 h 4766733"/>
                  <a:gd name="connsiteX0" fmla="*/ 149522 w 3891789"/>
                  <a:gd name="connsiteY0" fmla="*/ 4580467 h 4766733"/>
                  <a:gd name="connsiteX1" fmla="*/ 335789 w 3891789"/>
                  <a:gd name="connsiteY1" fmla="*/ 2921000 h 4766733"/>
                  <a:gd name="connsiteX2" fmla="*/ 352722 w 3891789"/>
                  <a:gd name="connsiteY2" fmla="*/ 2895600 h 4766733"/>
                  <a:gd name="connsiteX3" fmla="*/ 361189 w 3891789"/>
                  <a:gd name="connsiteY3" fmla="*/ 2861734 h 4766733"/>
                  <a:gd name="connsiteX4" fmla="*/ 378122 w 3891789"/>
                  <a:gd name="connsiteY4" fmla="*/ 2836334 h 4766733"/>
                  <a:gd name="connsiteX5" fmla="*/ 395055 w 3891789"/>
                  <a:gd name="connsiteY5" fmla="*/ 2785534 h 4766733"/>
                  <a:gd name="connsiteX6" fmla="*/ 386589 w 3891789"/>
                  <a:gd name="connsiteY6" fmla="*/ 2184400 h 4766733"/>
                  <a:gd name="connsiteX7" fmla="*/ 378122 w 3891789"/>
                  <a:gd name="connsiteY7" fmla="*/ 2159000 h 4766733"/>
                  <a:gd name="connsiteX8" fmla="*/ 361189 w 3891789"/>
                  <a:gd name="connsiteY8" fmla="*/ 2133600 h 4766733"/>
                  <a:gd name="connsiteX9" fmla="*/ 335789 w 3891789"/>
                  <a:gd name="connsiteY9" fmla="*/ 2082800 h 4766733"/>
                  <a:gd name="connsiteX10" fmla="*/ 301922 w 3891789"/>
                  <a:gd name="connsiteY10" fmla="*/ 2032000 h 4766733"/>
                  <a:gd name="connsiteX11" fmla="*/ 284989 w 3891789"/>
                  <a:gd name="connsiteY11" fmla="*/ 2006600 h 4766733"/>
                  <a:gd name="connsiteX12" fmla="*/ 268055 w 3891789"/>
                  <a:gd name="connsiteY12" fmla="*/ 1989667 h 4766733"/>
                  <a:gd name="connsiteX13" fmla="*/ 242655 w 3891789"/>
                  <a:gd name="connsiteY13" fmla="*/ 1938867 h 4766733"/>
                  <a:gd name="connsiteX14" fmla="*/ 225722 w 3891789"/>
                  <a:gd name="connsiteY14" fmla="*/ 1879600 h 4766733"/>
                  <a:gd name="connsiteX15" fmla="*/ 217255 w 3891789"/>
                  <a:gd name="connsiteY15" fmla="*/ 1854200 h 4766733"/>
                  <a:gd name="connsiteX16" fmla="*/ 208789 w 3891789"/>
                  <a:gd name="connsiteY16" fmla="*/ 1811867 h 4766733"/>
                  <a:gd name="connsiteX17" fmla="*/ 191855 w 3891789"/>
                  <a:gd name="connsiteY17" fmla="*/ 1761067 h 4766733"/>
                  <a:gd name="connsiteX18" fmla="*/ 183389 w 3891789"/>
                  <a:gd name="connsiteY18" fmla="*/ 1727200 h 4766733"/>
                  <a:gd name="connsiteX19" fmla="*/ 174922 w 3891789"/>
                  <a:gd name="connsiteY19" fmla="*/ 1684867 h 4766733"/>
                  <a:gd name="connsiteX20" fmla="*/ 166455 w 3891789"/>
                  <a:gd name="connsiteY20" fmla="*/ 1659467 h 4766733"/>
                  <a:gd name="connsiteX21" fmla="*/ 141055 w 3891789"/>
                  <a:gd name="connsiteY21" fmla="*/ 1591734 h 4766733"/>
                  <a:gd name="connsiteX22" fmla="*/ 5589 w 3891789"/>
                  <a:gd name="connsiteY22" fmla="*/ 1058334 h 4766733"/>
                  <a:gd name="connsiteX23" fmla="*/ 361189 w 3891789"/>
                  <a:gd name="connsiteY23" fmla="*/ 1134534 h 4766733"/>
                  <a:gd name="connsiteX24" fmla="*/ 411989 w 3891789"/>
                  <a:gd name="connsiteY24" fmla="*/ 1168400 h 4766733"/>
                  <a:gd name="connsiteX25" fmla="*/ 437389 w 3891789"/>
                  <a:gd name="connsiteY25" fmla="*/ 1185334 h 4766733"/>
                  <a:gd name="connsiteX26" fmla="*/ 454322 w 3891789"/>
                  <a:gd name="connsiteY26" fmla="*/ 1210734 h 4766733"/>
                  <a:gd name="connsiteX27" fmla="*/ 479722 w 3891789"/>
                  <a:gd name="connsiteY27" fmla="*/ 1227667 h 4766733"/>
                  <a:gd name="connsiteX28" fmla="*/ 513589 w 3891789"/>
                  <a:gd name="connsiteY28" fmla="*/ 1278467 h 4766733"/>
                  <a:gd name="connsiteX29" fmla="*/ 530522 w 3891789"/>
                  <a:gd name="connsiteY29" fmla="*/ 1303867 h 4766733"/>
                  <a:gd name="connsiteX30" fmla="*/ 538989 w 3891789"/>
                  <a:gd name="connsiteY30" fmla="*/ 1329267 h 4766733"/>
                  <a:gd name="connsiteX31" fmla="*/ 564389 w 3891789"/>
                  <a:gd name="connsiteY31" fmla="*/ 1354667 h 4766733"/>
                  <a:gd name="connsiteX32" fmla="*/ 589789 w 3891789"/>
                  <a:gd name="connsiteY32" fmla="*/ 1405467 h 4766733"/>
                  <a:gd name="connsiteX33" fmla="*/ 615189 w 3891789"/>
                  <a:gd name="connsiteY33" fmla="*/ 1456267 h 4766733"/>
                  <a:gd name="connsiteX34" fmla="*/ 632122 w 3891789"/>
                  <a:gd name="connsiteY34" fmla="*/ 1507067 h 4766733"/>
                  <a:gd name="connsiteX35" fmla="*/ 649055 w 3891789"/>
                  <a:gd name="connsiteY35" fmla="*/ 1532467 h 4766733"/>
                  <a:gd name="connsiteX36" fmla="*/ 665989 w 3891789"/>
                  <a:gd name="connsiteY36" fmla="*/ 1583267 h 4766733"/>
                  <a:gd name="connsiteX37" fmla="*/ 674455 w 3891789"/>
                  <a:gd name="connsiteY37" fmla="*/ 1608667 h 4766733"/>
                  <a:gd name="connsiteX38" fmla="*/ 691389 w 3891789"/>
                  <a:gd name="connsiteY38" fmla="*/ 1634067 h 4766733"/>
                  <a:gd name="connsiteX39" fmla="*/ 708322 w 3891789"/>
                  <a:gd name="connsiteY39" fmla="*/ 1684867 h 4766733"/>
                  <a:gd name="connsiteX40" fmla="*/ 716789 w 3891789"/>
                  <a:gd name="connsiteY40" fmla="*/ 1727200 h 4766733"/>
                  <a:gd name="connsiteX41" fmla="*/ 733722 w 3891789"/>
                  <a:gd name="connsiteY41" fmla="*/ 1752600 h 4766733"/>
                  <a:gd name="connsiteX42" fmla="*/ 742189 w 3891789"/>
                  <a:gd name="connsiteY42" fmla="*/ 1803400 h 4766733"/>
                  <a:gd name="connsiteX43" fmla="*/ 750655 w 3891789"/>
                  <a:gd name="connsiteY43" fmla="*/ 1828800 h 4766733"/>
                  <a:gd name="connsiteX44" fmla="*/ 759122 w 3891789"/>
                  <a:gd name="connsiteY44" fmla="*/ 1862667 h 4766733"/>
                  <a:gd name="connsiteX45" fmla="*/ 776055 w 3891789"/>
                  <a:gd name="connsiteY45" fmla="*/ 1913467 h 4766733"/>
                  <a:gd name="connsiteX46" fmla="*/ 784522 w 3891789"/>
                  <a:gd name="connsiteY46" fmla="*/ 1947334 h 4766733"/>
                  <a:gd name="connsiteX47" fmla="*/ 801455 w 3891789"/>
                  <a:gd name="connsiteY47" fmla="*/ 1998134 h 4766733"/>
                  <a:gd name="connsiteX48" fmla="*/ 835322 w 3891789"/>
                  <a:gd name="connsiteY48" fmla="*/ 2099734 h 4766733"/>
                  <a:gd name="connsiteX49" fmla="*/ 852255 w 3891789"/>
                  <a:gd name="connsiteY49" fmla="*/ 2167467 h 4766733"/>
                  <a:gd name="connsiteX50" fmla="*/ 860722 w 3891789"/>
                  <a:gd name="connsiteY50" fmla="*/ 2192867 h 4766733"/>
                  <a:gd name="connsiteX51" fmla="*/ 877655 w 3891789"/>
                  <a:gd name="connsiteY51" fmla="*/ 2260600 h 4766733"/>
                  <a:gd name="connsiteX52" fmla="*/ 903055 w 3891789"/>
                  <a:gd name="connsiteY52" fmla="*/ 2218267 h 4766733"/>
                  <a:gd name="connsiteX53" fmla="*/ 919989 w 3891789"/>
                  <a:gd name="connsiteY53" fmla="*/ 2201334 h 4766733"/>
                  <a:gd name="connsiteX54" fmla="*/ 945389 w 3891789"/>
                  <a:gd name="connsiteY54" fmla="*/ 2159000 h 4766733"/>
                  <a:gd name="connsiteX55" fmla="*/ 953855 w 3891789"/>
                  <a:gd name="connsiteY55" fmla="*/ 2133600 h 4766733"/>
                  <a:gd name="connsiteX56" fmla="*/ 987722 w 3891789"/>
                  <a:gd name="connsiteY56" fmla="*/ 2091267 h 4766733"/>
                  <a:gd name="connsiteX57" fmla="*/ 1013122 w 3891789"/>
                  <a:gd name="connsiteY57" fmla="*/ 1998134 h 4766733"/>
                  <a:gd name="connsiteX58" fmla="*/ 1021589 w 3891789"/>
                  <a:gd name="connsiteY58" fmla="*/ 1964267 h 4766733"/>
                  <a:gd name="connsiteX59" fmla="*/ 1030055 w 3891789"/>
                  <a:gd name="connsiteY59" fmla="*/ 1913467 h 4766733"/>
                  <a:gd name="connsiteX60" fmla="*/ 1046989 w 3891789"/>
                  <a:gd name="connsiteY60" fmla="*/ 1862667 h 4766733"/>
                  <a:gd name="connsiteX61" fmla="*/ 1038522 w 3891789"/>
                  <a:gd name="connsiteY61" fmla="*/ 1600200 h 4766733"/>
                  <a:gd name="connsiteX62" fmla="*/ 1030055 w 3891789"/>
                  <a:gd name="connsiteY62" fmla="*/ 1574800 h 4766733"/>
                  <a:gd name="connsiteX63" fmla="*/ 1021589 w 3891789"/>
                  <a:gd name="connsiteY63" fmla="*/ 1464734 h 4766733"/>
                  <a:gd name="connsiteX64" fmla="*/ 1013122 w 3891789"/>
                  <a:gd name="connsiteY64" fmla="*/ 1397000 h 4766733"/>
                  <a:gd name="connsiteX65" fmla="*/ 1004655 w 3891789"/>
                  <a:gd name="connsiteY65" fmla="*/ 1312334 h 4766733"/>
                  <a:gd name="connsiteX66" fmla="*/ 996189 w 3891789"/>
                  <a:gd name="connsiteY66" fmla="*/ 1278467 h 4766733"/>
                  <a:gd name="connsiteX67" fmla="*/ 987722 w 3891789"/>
                  <a:gd name="connsiteY67" fmla="*/ 1210734 h 4766733"/>
                  <a:gd name="connsiteX68" fmla="*/ 979255 w 3891789"/>
                  <a:gd name="connsiteY68" fmla="*/ 1151467 h 4766733"/>
                  <a:gd name="connsiteX69" fmla="*/ 962322 w 3891789"/>
                  <a:gd name="connsiteY69" fmla="*/ 711200 h 4766733"/>
                  <a:gd name="connsiteX70" fmla="*/ 970789 w 3891789"/>
                  <a:gd name="connsiteY70" fmla="*/ 313267 h 4766733"/>
                  <a:gd name="connsiteX71" fmla="*/ 987722 w 3891789"/>
                  <a:gd name="connsiteY71" fmla="*/ 211667 h 4766733"/>
                  <a:gd name="connsiteX72" fmla="*/ 1004655 w 3891789"/>
                  <a:gd name="connsiteY72" fmla="*/ 186267 h 4766733"/>
                  <a:gd name="connsiteX73" fmla="*/ 1089322 w 3891789"/>
                  <a:gd name="connsiteY73" fmla="*/ 118534 h 4766733"/>
                  <a:gd name="connsiteX74" fmla="*/ 1140122 w 3891789"/>
                  <a:gd name="connsiteY74" fmla="*/ 93134 h 4766733"/>
                  <a:gd name="connsiteX75" fmla="*/ 1190922 w 3891789"/>
                  <a:gd name="connsiteY75" fmla="*/ 101600 h 4766733"/>
                  <a:gd name="connsiteX76" fmla="*/ 1309455 w 3891789"/>
                  <a:gd name="connsiteY76" fmla="*/ 135467 h 4766733"/>
                  <a:gd name="connsiteX77" fmla="*/ 1368722 w 3891789"/>
                  <a:gd name="connsiteY77" fmla="*/ 160867 h 4766733"/>
                  <a:gd name="connsiteX78" fmla="*/ 1394122 w 3891789"/>
                  <a:gd name="connsiteY78" fmla="*/ 177800 h 4766733"/>
                  <a:gd name="connsiteX79" fmla="*/ 1427989 w 3891789"/>
                  <a:gd name="connsiteY79" fmla="*/ 211667 h 4766733"/>
                  <a:gd name="connsiteX80" fmla="*/ 1478789 w 3891789"/>
                  <a:gd name="connsiteY80" fmla="*/ 279400 h 4766733"/>
                  <a:gd name="connsiteX81" fmla="*/ 1487255 w 3891789"/>
                  <a:gd name="connsiteY81" fmla="*/ 304800 h 4766733"/>
                  <a:gd name="connsiteX82" fmla="*/ 1504189 w 3891789"/>
                  <a:gd name="connsiteY82" fmla="*/ 381000 h 4766733"/>
                  <a:gd name="connsiteX83" fmla="*/ 1512655 w 3891789"/>
                  <a:gd name="connsiteY83" fmla="*/ 448734 h 4766733"/>
                  <a:gd name="connsiteX84" fmla="*/ 1521122 w 3891789"/>
                  <a:gd name="connsiteY84" fmla="*/ 491067 h 4766733"/>
                  <a:gd name="connsiteX85" fmla="*/ 1529589 w 3891789"/>
                  <a:gd name="connsiteY85" fmla="*/ 550334 h 4766733"/>
                  <a:gd name="connsiteX86" fmla="*/ 1538055 w 3891789"/>
                  <a:gd name="connsiteY86" fmla="*/ 584200 h 4766733"/>
                  <a:gd name="connsiteX87" fmla="*/ 1554989 w 3891789"/>
                  <a:gd name="connsiteY87" fmla="*/ 677334 h 4766733"/>
                  <a:gd name="connsiteX88" fmla="*/ 1571922 w 3891789"/>
                  <a:gd name="connsiteY88" fmla="*/ 804334 h 4766733"/>
                  <a:gd name="connsiteX89" fmla="*/ 1580389 w 3891789"/>
                  <a:gd name="connsiteY89" fmla="*/ 829734 h 4766733"/>
                  <a:gd name="connsiteX90" fmla="*/ 1588855 w 3891789"/>
                  <a:gd name="connsiteY90" fmla="*/ 948267 h 4766733"/>
                  <a:gd name="connsiteX91" fmla="*/ 1605789 w 3891789"/>
                  <a:gd name="connsiteY91" fmla="*/ 1651000 h 4766733"/>
                  <a:gd name="connsiteX92" fmla="*/ 1614255 w 3891789"/>
                  <a:gd name="connsiteY92" fmla="*/ 1820334 h 4766733"/>
                  <a:gd name="connsiteX93" fmla="*/ 1631189 w 3891789"/>
                  <a:gd name="connsiteY93" fmla="*/ 2167467 h 4766733"/>
                  <a:gd name="connsiteX94" fmla="*/ 1639655 w 3891789"/>
                  <a:gd name="connsiteY94" fmla="*/ 2209800 h 4766733"/>
                  <a:gd name="connsiteX95" fmla="*/ 1665055 w 3891789"/>
                  <a:gd name="connsiteY95" fmla="*/ 2159000 h 4766733"/>
                  <a:gd name="connsiteX96" fmla="*/ 1681989 w 3891789"/>
                  <a:gd name="connsiteY96" fmla="*/ 2133600 h 4766733"/>
                  <a:gd name="connsiteX97" fmla="*/ 1707389 w 3891789"/>
                  <a:gd name="connsiteY97" fmla="*/ 2082800 h 4766733"/>
                  <a:gd name="connsiteX98" fmla="*/ 1715855 w 3891789"/>
                  <a:gd name="connsiteY98" fmla="*/ 2057400 h 4766733"/>
                  <a:gd name="connsiteX99" fmla="*/ 1732789 w 3891789"/>
                  <a:gd name="connsiteY99" fmla="*/ 2023534 h 4766733"/>
                  <a:gd name="connsiteX100" fmla="*/ 1758189 w 3891789"/>
                  <a:gd name="connsiteY100" fmla="*/ 1921934 h 4766733"/>
                  <a:gd name="connsiteX101" fmla="*/ 1775122 w 3891789"/>
                  <a:gd name="connsiteY101" fmla="*/ 1896534 h 4766733"/>
                  <a:gd name="connsiteX102" fmla="*/ 1783589 w 3891789"/>
                  <a:gd name="connsiteY102" fmla="*/ 1845734 h 4766733"/>
                  <a:gd name="connsiteX103" fmla="*/ 1792055 w 3891789"/>
                  <a:gd name="connsiteY103" fmla="*/ 1820334 h 4766733"/>
                  <a:gd name="connsiteX104" fmla="*/ 1800522 w 3891789"/>
                  <a:gd name="connsiteY104" fmla="*/ 1769534 h 4766733"/>
                  <a:gd name="connsiteX105" fmla="*/ 1808989 w 3891789"/>
                  <a:gd name="connsiteY105" fmla="*/ 1744134 h 4766733"/>
                  <a:gd name="connsiteX106" fmla="*/ 1817455 w 3891789"/>
                  <a:gd name="connsiteY106" fmla="*/ 1710267 h 4766733"/>
                  <a:gd name="connsiteX107" fmla="*/ 1825922 w 3891789"/>
                  <a:gd name="connsiteY107" fmla="*/ 1634067 h 4766733"/>
                  <a:gd name="connsiteX108" fmla="*/ 1842855 w 3891789"/>
                  <a:gd name="connsiteY108" fmla="*/ 1456267 h 4766733"/>
                  <a:gd name="connsiteX109" fmla="*/ 1851322 w 3891789"/>
                  <a:gd name="connsiteY109" fmla="*/ 1422400 h 4766733"/>
                  <a:gd name="connsiteX110" fmla="*/ 1842855 w 3891789"/>
                  <a:gd name="connsiteY110" fmla="*/ 1032934 h 4766733"/>
                  <a:gd name="connsiteX111" fmla="*/ 1825922 w 3891789"/>
                  <a:gd name="connsiteY111" fmla="*/ 939800 h 4766733"/>
                  <a:gd name="connsiteX112" fmla="*/ 1808989 w 3891789"/>
                  <a:gd name="connsiteY112" fmla="*/ 872067 h 4766733"/>
                  <a:gd name="connsiteX113" fmla="*/ 1792055 w 3891789"/>
                  <a:gd name="connsiteY113" fmla="*/ 821267 h 4766733"/>
                  <a:gd name="connsiteX114" fmla="*/ 1766655 w 3891789"/>
                  <a:gd name="connsiteY114" fmla="*/ 711200 h 4766733"/>
                  <a:gd name="connsiteX115" fmla="*/ 1758189 w 3891789"/>
                  <a:gd name="connsiteY115" fmla="*/ 643467 h 4766733"/>
                  <a:gd name="connsiteX116" fmla="*/ 1741255 w 3891789"/>
                  <a:gd name="connsiteY116" fmla="*/ 584200 h 4766733"/>
                  <a:gd name="connsiteX117" fmla="*/ 1732789 w 3891789"/>
                  <a:gd name="connsiteY117" fmla="*/ 533400 h 4766733"/>
                  <a:gd name="connsiteX118" fmla="*/ 1724322 w 3891789"/>
                  <a:gd name="connsiteY118" fmla="*/ 508000 h 4766733"/>
                  <a:gd name="connsiteX119" fmla="*/ 1707389 w 3891789"/>
                  <a:gd name="connsiteY119" fmla="*/ 296334 h 4766733"/>
                  <a:gd name="connsiteX120" fmla="*/ 1715855 w 3891789"/>
                  <a:gd name="connsiteY120" fmla="*/ 135467 h 4766733"/>
                  <a:gd name="connsiteX121" fmla="*/ 1732789 w 3891789"/>
                  <a:gd name="connsiteY121" fmla="*/ 118534 h 4766733"/>
                  <a:gd name="connsiteX122" fmla="*/ 1783589 w 3891789"/>
                  <a:gd name="connsiteY122" fmla="*/ 59267 h 4766733"/>
                  <a:gd name="connsiteX123" fmla="*/ 1825922 w 3891789"/>
                  <a:gd name="connsiteY123" fmla="*/ 25400 h 4766733"/>
                  <a:gd name="connsiteX124" fmla="*/ 1961389 w 3891789"/>
                  <a:gd name="connsiteY124" fmla="*/ 33867 h 4766733"/>
                  <a:gd name="connsiteX125" fmla="*/ 1995255 w 3891789"/>
                  <a:gd name="connsiteY125" fmla="*/ 42334 h 4766733"/>
                  <a:gd name="connsiteX126" fmla="*/ 2037589 w 3891789"/>
                  <a:gd name="connsiteY126" fmla="*/ 76200 h 4766733"/>
                  <a:gd name="connsiteX127" fmla="*/ 2062989 w 3891789"/>
                  <a:gd name="connsiteY127" fmla="*/ 93134 h 4766733"/>
                  <a:gd name="connsiteX128" fmla="*/ 2088389 w 3891789"/>
                  <a:gd name="connsiteY128" fmla="*/ 118534 h 4766733"/>
                  <a:gd name="connsiteX129" fmla="*/ 2156122 w 3891789"/>
                  <a:gd name="connsiteY129" fmla="*/ 169334 h 4766733"/>
                  <a:gd name="connsiteX130" fmla="*/ 2189989 w 3891789"/>
                  <a:gd name="connsiteY130" fmla="*/ 220134 h 4766733"/>
                  <a:gd name="connsiteX131" fmla="*/ 2206922 w 3891789"/>
                  <a:gd name="connsiteY131" fmla="*/ 254000 h 4766733"/>
                  <a:gd name="connsiteX132" fmla="*/ 2215389 w 3891789"/>
                  <a:gd name="connsiteY132" fmla="*/ 279400 h 4766733"/>
                  <a:gd name="connsiteX133" fmla="*/ 2232322 w 3891789"/>
                  <a:gd name="connsiteY133" fmla="*/ 304800 h 4766733"/>
                  <a:gd name="connsiteX134" fmla="*/ 2249255 w 3891789"/>
                  <a:gd name="connsiteY134" fmla="*/ 355600 h 4766733"/>
                  <a:gd name="connsiteX135" fmla="*/ 2257722 w 3891789"/>
                  <a:gd name="connsiteY135" fmla="*/ 381000 h 4766733"/>
                  <a:gd name="connsiteX136" fmla="*/ 2266189 w 3891789"/>
                  <a:gd name="connsiteY136" fmla="*/ 406400 h 4766733"/>
                  <a:gd name="connsiteX137" fmla="*/ 2283122 w 3891789"/>
                  <a:gd name="connsiteY137" fmla="*/ 423334 h 4766733"/>
                  <a:gd name="connsiteX138" fmla="*/ 2300055 w 3891789"/>
                  <a:gd name="connsiteY138" fmla="*/ 491067 h 4766733"/>
                  <a:gd name="connsiteX139" fmla="*/ 2316989 w 3891789"/>
                  <a:gd name="connsiteY139" fmla="*/ 541867 h 4766733"/>
                  <a:gd name="connsiteX140" fmla="*/ 2333922 w 3891789"/>
                  <a:gd name="connsiteY140" fmla="*/ 592667 h 4766733"/>
                  <a:gd name="connsiteX141" fmla="*/ 2342389 w 3891789"/>
                  <a:gd name="connsiteY141" fmla="*/ 618067 h 4766733"/>
                  <a:gd name="connsiteX142" fmla="*/ 2350855 w 3891789"/>
                  <a:gd name="connsiteY142" fmla="*/ 651934 h 4766733"/>
                  <a:gd name="connsiteX143" fmla="*/ 2359322 w 3891789"/>
                  <a:gd name="connsiteY143" fmla="*/ 694267 h 4766733"/>
                  <a:gd name="connsiteX144" fmla="*/ 2367789 w 3891789"/>
                  <a:gd name="connsiteY144" fmla="*/ 719667 h 4766733"/>
                  <a:gd name="connsiteX145" fmla="*/ 2376255 w 3891789"/>
                  <a:gd name="connsiteY145" fmla="*/ 804334 h 4766733"/>
                  <a:gd name="connsiteX146" fmla="*/ 2384722 w 3891789"/>
                  <a:gd name="connsiteY146" fmla="*/ 838200 h 4766733"/>
                  <a:gd name="connsiteX147" fmla="*/ 2393189 w 3891789"/>
                  <a:gd name="connsiteY147" fmla="*/ 880534 h 4766733"/>
                  <a:gd name="connsiteX148" fmla="*/ 2401655 w 3891789"/>
                  <a:gd name="connsiteY148" fmla="*/ 965200 h 4766733"/>
                  <a:gd name="connsiteX149" fmla="*/ 2418589 w 3891789"/>
                  <a:gd name="connsiteY149" fmla="*/ 1320800 h 4766733"/>
                  <a:gd name="connsiteX150" fmla="*/ 2410122 w 3891789"/>
                  <a:gd name="connsiteY150" fmla="*/ 1701800 h 4766733"/>
                  <a:gd name="connsiteX151" fmla="*/ 2401655 w 3891789"/>
                  <a:gd name="connsiteY151" fmla="*/ 1761067 h 4766733"/>
                  <a:gd name="connsiteX152" fmla="*/ 2367789 w 3891789"/>
                  <a:gd name="connsiteY152" fmla="*/ 1947334 h 4766733"/>
                  <a:gd name="connsiteX153" fmla="*/ 2359322 w 3891789"/>
                  <a:gd name="connsiteY153" fmla="*/ 2048934 h 4766733"/>
                  <a:gd name="connsiteX154" fmla="*/ 2350855 w 3891789"/>
                  <a:gd name="connsiteY154" fmla="*/ 2074334 h 4766733"/>
                  <a:gd name="connsiteX155" fmla="*/ 2342389 w 3891789"/>
                  <a:gd name="connsiteY155" fmla="*/ 2125134 h 4766733"/>
                  <a:gd name="connsiteX156" fmla="*/ 2325455 w 3891789"/>
                  <a:gd name="connsiteY156" fmla="*/ 2260600 h 4766733"/>
                  <a:gd name="connsiteX157" fmla="*/ 2316989 w 3891789"/>
                  <a:gd name="connsiteY157" fmla="*/ 2235200 h 4766733"/>
                  <a:gd name="connsiteX158" fmla="*/ 2342389 w 3891789"/>
                  <a:gd name="connsiteY158" fmla="*/ 2142067 h 4766733"/>
                  <a:gd name="connsiteX159" fmla="*/ 2359322 w 3891789"/>
                  <a:gd name="connsiteY159" fmla="*/ 2116667 h 4766733"/>
                  <a:gd name="connsiteX160" fmla="*/ 2376255 w 3891789"/>
                  <a:gd name="connsiteY160" fmla="*/ 2065867 h 4766733"/>
                  <a:gd name="connsiteX161" fmla="*/ 2410122 w 3891789"/>
                  <a:gd name="connsiteY161" fmla="*/ 2023534 h 4766733"/>
                  <a:gd name="connsiteX162" fmla="*/ 2435522 w 3891789"/>
                  <a:gd name="connsiteY162" fmla="*/ 1981200 h 4766733"/>
                  <a:gd name="connsiteX163" fmla="*/ 2460922 w 3891789"/>
                  <a:gd name="connsiteY163" fmla="*/ 1905000 h 4766733"/>
                  <a:gd name="connsiteX164" fmla="*/ 2469389 w 3891789"/>
                  <a:gd name="connsiteY164" fmla="*/ 1879600 h 4766733"/>
                  <a:gd name="connsiteX165" fmla="*/ 2486322 w 3891789"/>
                  <a:gd name="connsiteY165" fmla="*/ 1803400 h 4766733"/>
                  <a:gd name="connsiteX166" fmla="*/ 2494789 w 3891789"/>
                  <a:gd name="connsiteY166" fmla="*/ 1778000 h 4766733"/>
                  <a:gd name="connsiteX167" fmla="*/ 2503255 w 3891789"/>
                  <a:gd name="connsiteY167" fmla="*/ 1718734 h 4766733"/>
                  <a:gd name="connsiteX168" fmla="*/ 2528655 w 3891789"/>
                  <a:gd name="connsiteY168" fmla="*/ 1447800 h 4766733"/>
                  <a:gd name="connsiteX169" fmla="*/ 2537122 w 3891789"/>
                  <a:gd name="connsiteY169" fmla="*/ 1210734 h 4766733"/>
                  <a:gd name="connsiteX170" fmla="*/ 2545589 w 3891789"/>
                  <a:gd name="connsiteY170" fmla="*/ 1159934 h 4766733"/>
                  <a:gd name="connsiteX171" fmla="*/ 2554055 w 3891789"/>
                  <a:gd name="connsiteY171" fmla="*/ 1100667 h 4766733"/>
                  <a:gd name="connsiteX172" fmla="*/ 2570989 w 3891789"/>
                  <a:gd name="connsiteY172" fmla="*/ 889000 h 4766733"/>
                  <a:gd name="connsiteX173" fmla="*/ 2579455 w 3891789"/>
                  <a:gd name="connsiteY173" fmla="*/ 855134 h 4766733"/>
                  <a:gd name="connsiteX174" fmla="*/ 2587922 w 3891789"/>
                  <a:gd name="connsiteY174" fmla="*/ 643467 h 4766733"/>
                  <a:gd name="connsiteX175" fmla="*/ 2604855 w 3891789"/>
                  <a:gd name="connsiteY175" fmla="*/ 220134 h 4766733"/>
                  <a:gd name="connsiteX176" fmla="*/ 2630255 w 3891789"/>
                  <a:gd name="connsiteY176" fmla="*/ 50800 h 4766733"/>
                  <a:gd name="connsiteX177" fmla="*/ 2638722 w 3891789"/>
                  <a:gd name="connsiteY177" fmla="*/ 25400 h 4766733"/>
                  <a:gd name="connsiteX178" fmla="*/ 2664122 w 3891789"/>
                  <a:gd name="connsiteY178" fmla="*/ 0 h 4766733"/>
                  <a:gd name="connsiteX179" fmla="*/ 2782655 w 3891789"/>
                  <a:gd name="connsiteY179" fmla="*/ 8467 h 4766733"/>
                  <a:gd name="connsiteX180" fmla="*/ 2833455 w 3891789"/>
                  <a:gd name="connsiteY180" fmla="*/ 33867 h 4766733"/>
                  <a:gd name="connsiteX181" fmla="*/ 2884255 w 3891789"/>
                  <a:gd name="connsiteY181" fmla="*/ 50800 h 4766733"/>
                  <a:gd name="connsiteX182" fmla="*/ 2960455 w 3891789"/>
                  <a:gd name="connsiteY182" fmla="*/ 93134 h 4766733"/>
                  <a:gd name="connsiteX183" fmla="*/ 2985855 w 3891789"/>
                  <a:gd name="connsiteY183" fmla="*/ 110067 h 4766733"/>
                  <a:gd name="connsiteX184" fmla="*/ 3002789 w 3891789"/>
                  <a:gd name="connsiteY184" fmla="*/ 135467 h 4766733"/>
                  <a:gd name="connsiteX185" fmla="*/ 3028189 w 3891789"/>
                  <a:gd name="connsiteY185" fmla="*/ 152400 h 4766733"/>
                  <a:gd name="connsiteX186" fmla="*/ 3062055 w 3891789"/>
                  <a:gd name="connsiteY186" fmla="*/ 203200 h 4766733"/>
                  <a:gd name="connsiteX187" fmla="*/ 3078989 w 3891789"/>
                  <a:gd name="connsiteY187" fmla="*/ 220134 h 4766733"/>
                  <a:gd name="connsiteX188" fmla="*/ 3087455 w 3891789"/>
                  <a:gd name="connsiteY188" fmla="*/ 245534 h 4766733"/>
                  <a:gd name="connsiteX189" fmla="*/ 3104389 w 3891789"/>
                  <a:gd name="connsiteY189" fmla="*/ 304800 h 4766733"/>
                  <a:gd name="connsiteX190" fmla="*/ 3121322 w 3891789"/>
                  <a:gd name="connsiteY190" fmla="*/ 338667 h 4766733"/>
                  <a:gd name="connsiteX191" fmla="*/ 3138255 w 3891789"/>
                  <a:gd name="connsiteY191" fmla="*/ 465667 h 4766733"/>
                  <a:gd name="connsiteX192" fmla="*/ 3155189 w 3891789"/>
                  <a:gd name="connsiteY192" fmla="*/ 643467 h 4766733"/>
                  <a:gd name="connsiteX193" fmla="*/ 3146722 w 3891789"/>
                  <a:gd name="connsiteY193" fmla="*/ 1109134 h 4766733"/>
                  <a:gd name="connsiteX194" fmla="*/ 3138255 w 3891789"/>
                  <a:gd name="connsiteY194" fmla="*/ 1143000 h 4766733"/>
                  <a:gd name="connsiteX195" fmla="*/ 3129789 w 3891789"/>
                  <a:gd name="connsiteY195" fmla="*/ 1185334 h 4766733"/>
                  <a:gd name="connsiteX196" fmla="*/ 3121322 w 3891789"/>
                  <a:gd name="connsiteY196" fmla="*/ 1219200 h 4766733"/>
                  <a:gd name="connsiteX197" fmla="*/ 3112855 w 3891789"/>
                  <a:gd name="connsiteY197" fmla="*/ 1261534 h 4766733"/>
                  <a:gd name="connsiteX198" fmla="*/ 3095922 w 3891789"/>
                  <a:gd name="connsiteY198" fmla="*/ 1312334 h 4766733"/>
                  <a:gd name="connsiteX199" fmla="*/ 3078989 w 3891789"/>
                  <a:gd name="connsiteY199" fmla="*/ 1371600 h 4766733"/>
                  <a:gd name="connsiteX200" fmla="*/ 3062055 w 3891789"/>
                  <a:gd name="connsiteY200" fmla="*/ 1430867 h 4766733"/>
                  <a:gd name="connsiteX201" fmla="*/ 3036655 w 3891789"/>
                  <a:gd name="connsiteY201" fmla="*/ 1532467 h 4766733"/>
                  <a:gd name="connsiteX202" fmla="*/ 3019722 w 3891789"/>
                  <a:gd name="connsiteY202" fmla="*/ 1600200 h 4766733"/>
                  <a:gd name="connsiteX203" fmla="*/ 3002789 w 3891789"/>
                  <a:gd name="connsiteY203" fmla="*/ 1693334 h 4766733"/>
                  <a:gd name="connsiteX204" fmla="*/ 2985855 w 3891789"/>
                  <a:gd name="connsiteY204" fmla="*/ 1761067 h 4766733"/>
                  <a:gd name="connsiteX205" fmla="*/ 2968922 w 3891789"/>
                  <a:gd name="connsiteY205" fmla="*/ 1803400 h 4766733"/>
                  <a:gd name="connsiteX206" fmla="*/ 2960455 w 3891789"/>
                  <a:gd name="connsiteY206" fmla="*/ 1845734 h 4766733"/>
                  <a:gd name="connsiteX207" fmla="*/ 2951989 w 3891789"/>
                  <a:gd name="connsiteY207" fmla="*/ 1879600 h 4766733"/>
                  <a:gd name="connsiteX208" fmla="*/ 2943522 w 3891789"/>
                  <a:gd name="connsiteY208" fmla="*/ 1972734 h 4766733"/>
                  <a:gd name="connsiteX209" fmla="*/ 2926589 w 3891789"/>
                  <a:gd name="connsiteY209" fmla="*/ 2032000 h 4766733"/>
                  <a:gd name="connsiteX210" fmla="*/ 2909655 w 3891789"/>
                  <a:gd name="connsiteY210" fmla="*/ 2099734 h 4766733"/>
                  <a:gd name="connsiteX211" fmla="*/ 2901189 w 3891789"/>
                  <a:gd name="connsiteY211" fmla="*/ 2133600 h 4766733"/>
                  <a:gd name="connsiteX212" fmla="*/ 2892722 w 3891789"/>
                  <a:gd name="connsiteY212" fmla="*/ 2201334 h 4766733"/>
                  <a:gd name="connsiteX213" fmla="*/ 2884255 w 3891789"/>
                  <a:gd name="connsiteY213" fmla="*/ 2302934 h 4766733"/>
                  <a:gd name="connsiteX214" fmla="*/ 2875789 w 3891789"/>
                  <a:gd name="connsiteY214" fmla="*/ 2328334 h 4766733"/>
                  <a:gd name="connsiteX215" fmla="*/ 2901189 w 3891789"/>
                  <a:gd name="connsiteY215" fmla="*/ 2319867 h 4766733"/>
                  <a:gd name="connsiteX216" fmla="*/ 2926589 w 3891789"/>
                  <a:gd name="connsiteY216" fmla="*/ 2269067 h 4766733"/>
                  <a:gd name="connsiteX217" fmla="*/ 2951989 w 3891789"/>
                  <a:gd name="connsiteY217" fmla="*/ 2226734 h 4766733"/>
                  <a:gd name="connsiteX218" fmla="*/ 2977389 w 3891789"/>
                  <a:gd name="connsiteY218" fmla="*/ 2184400 h 4766733"/>
                  <a:gd name="connsiteX219" fmla="*/ 2985855 w 3891789"/>
                  <a:gd name="connsiteY219" fmla="*/ 2159000 h 4766733"/>
                  <a:gd name="connsiteX220" fmla="*/ 3002789 w 3891789"/>
                  <a:gd name="connsiteY220" fmla="*/ 2133600 h 4766733"/>
                  <a:gd name="connsiteX221" fmla="*/ 3011255 w 3891789"/>
                  <a:gd name="connsiteY221" fmla="*/ 2108200 h 4766733"/>
                  <a:gd name="connsiteX222" fmla="*/ 3028189 w 3891789"/>
                  <a:gd name="connsiteY222" fmla="*/ 2091267 h 4766733"/>
                  <a:gd name="connsiteX223" fmla="*/ 3036655 w 3891789"/>
                  <a:gd name="connsiteY223" fmla="*/ 2048934 h 4766733"/>
                  <a:gd name="connsiteX224" fmla="*/ 3053589 w 3891789"/>
                  <a:gd name="connsiteY224" fmla="*/ 1998134 h 4766733"/>
                  <a:gd name="connsiteX225" fmla="*/ 3062055 w 3891789"/>
                  <a:gd name="connsiteY225" fmla="*/ 1972734 h 4766733"/>
                  <a:gd name="connsiteX226" fmla="*/ 3078989 w 3891789"/>
                  <a:gd name="connsiteY226" fmla="*/ 1947334 h 4766733"/>
                  <a:gd name="connsiteX227" fmla="*/ 3087455 w 3891789"/>
                  <a:gd name="connsiteY227" fmla="*/ 1896534 h 4766733"/>
                  <a:gd name="connsiteX228" fmla="*/ 3104389 w 3891789"/>
                  <a:gd name="connsiteY228" fmla="*/ 1871134 h 4766733"/>
                  <a:gd name="connsiteX229" fmla="*/ 3121322 w 3891789"/>
                  <a:gd name="connsiteY229" fmla="*/ 1803400 h 4766733"/>
                  <a:gd name="connsiteX230" fmla="*/ 3138255 w 3891789"/>
                  <a:gd name="connsiteY230" fmla="*/ 1752600 h 4766733"/>
                  <a:gd name="connsiteX231" fmla="*/ 3146722 w 3891789"/>
                  <a:gd name="connsiteY231" fmla="*/ 1727200 h 4766733"/>
                  <a:gd name="connsiteX232" fmla="*/ 3163655 w 3891789"/>
                  <a:gd name="connsiteY232" fmla="*/ 1693334 h 4766733"/>
                  <a:gd name="connsiteX233" fmla="*/ 3180589 w 3891789"/>
                  <a:gd name="connsiteY233" fmla="*/ 1625600 h 4766733"/>
                  <a:gd name="connsiteX234" fmla="*/ 3197522 w 3891789"/>
                  <a:gd name="connsiteY234" fmla="*/ 1574800 h 4766733"/>
                  <a:gd name="connsiteX235" fmla="*/ 3205989 w 3891789"/>
                  <a:gd name="connsiteY235" fmla="*/ 1524000 h 4766733"/>
                  <a:gd name="connsiteX236" fmla="*/ 3222922 w 3891789"/>
                  <a:gd name="connsiteY236" fmla="*/ 1498600 h 4766733"/>
                  <a:gd name="connsiteX237" fmla="*/ 3239855 w 3891789"/>
                  <a:gd name="connsiteY237" fmla="*/ 1439334 h 4766733"/>
                  <a:gd name="connsiteX238" fmla="*/ 3248322 w 3891789"/>
                  <a:gd name="connsiteY238" fmla="*/ 1413934 h 4766733"/>
                  <a:gd name="connsiteX239" fmla="*/ 3265255 w 3891789"/>
                  <a:gd name="connsiteY239" fmla="*/ 1346200 h 4766733"/>
                  <a:gd name="connsiteX240" fmla="*/ 3282189 w 3891789"/>
                  <a:gd name="connsiteY240" fmla="*/ 1320800 h 4766733"/>
                  <a:gd name="connsiteX241" fmla="*/ 3316055 w 3891789"/>
                  <a:gd name="connsiteY241" fmla="*/ 1227667 h 4766733"/>
                  <a:gd name="connsiteX242" fmla="*/ 3324522 w 3891789"/>
                  <a:gd name="connsiteY242" fmla="*/ 1185334 h 4766733"/>
                  <a:gd name="connsiteX243" fmla="*/ 3341455 w 3891789"/>
                  <a:gd name="connsiteY243" fmla="*/ 1151467 h 4766733"/>
                  <a:gd name="connsiteX244" fmla="*/ 3349922 w 3891789"/>
                  <a:gd name="connsiteY244" fmla="*/ 1100667 h 4766733"/>
                  <a:gd name="connsiteX245" fmla="*/ 3366855 w 3891789"/>
                  <a:gd name="connsiteY245" fmla="*/ 1075267 h 4766733"/>
                  <a:gd name="connsiteX246" fmla="*/ 3400722 w 3891789"/>
                  <a:gd name="connsiteY246" fmla="*/ 1016000 h 4766733"/>
                  <a:gd name="connsiteX247" fmla="*/ 3409189 w 3891789"/>
                  <a:gd name="connsiteY247" fmla="*/ 990600 h 4766733"/>
                  <a:gd name="connsiteX248" fmla="*/ 3443055 w 3891789"/>
                  <a:gd name="connsiteY248" fmla="*/ 939800 h 4766733"/>
                  <a:gd name="connsiteX249" fmla="*/ 3476922 w 3891789"/>
                  <a:gd name="connsiteY249" fmla="*/ 880534 h 4766733"/>
                  <a:gd name="connsiteX250" fmla="*/ 3493855 w 3891789"/>
                  <a:gd name="connsiteY250" fmla="*/ 846667 h 4766733"/>
                  <a:gd name="connsiteX251" fmla="*/ 3527722 w 3891789"/>
                  <a:gd name="connsiteY251" fmla="*/ 812800 h 4766733"/>
                  <a:gd name="connsiteX252" fmla="*/ 3544655 w 3891789"/>
                  <a:gd name="connsiteY252" fmla="*/ 787400 h 4766733"/>
                  <a:gd name="connsiteX253" fmla="*/ 3578522 w 3891789"/>
                  <a:gd name="connsiteY253" fmla="*/ 778934 h 4766733"/>
                  <a:gd name="connsiteX254" fmla="*/ 3603922 w 3891789"/>
                  <a:gd name="connsiteY254" fmla="*/ 762000 h 4766733"/>
                  <a:gd name="connsiteX255" fmla="*/ 3646255 w 3891789"/>
                  <a:gd name="connsiteY255" fmla="*/ 753534 h 4766733"/>
                  <a:gd name="connsiteX256" fmla="*/ 3671655 w 3891789"/>
                  <a:gd name="connsiteY256" fmla="*/ 745067 h 4766733"/>
                  <a:gd name="connsiteX257" fmla="*/ 3713989 w 3891789"/>
                  <a:gd name="connsiteY257" fmla="*/ 753534 h 4766733"/>
                  <a:gd name="connsiteX258" fmla="*/ 3756322 w 3891789"/>
                  <a:gd name="connsiteY258" fmla="*/ 795867 h 4766733"/>
                  <a:gd name="connsiteX259" fmla="*/ 3781722 w 3891789"/>
                  <a:gd name="connsiteY259" fmla="*/ 812800 h 4766733"/>
                  <a:gd name="connsiteX260" fmla="*/ 3790189 w 3891789"/>
                  <a:gd name="connsiteY260" fmla="*/ 838200 h 4766733"/>
                  <a:gd name="connsiteX261" fmla="*/ 3832522 w 3891789"/>
                  <a:gd name="connsiteY261" fmla="*/ 889000 h 4766733"/>
                  <a:gd name="connsiteX262" fmla="*/ 3840989 w 3891789"/>
                  <a:gd name="connsiteY262" fmla="*/ 914400 h 4766733"/>
                  <a:gd name="connsiteX263" fmla="*/ 3874855 w 3891789"/>
                  <a:gd name="connsiteY263" fmla="*/ 965200 h 4766733"/>
                  <a:gd name="connsiteX264" fmla="*/ 3883322 w 3891789"/>
                  <a:gd name="connsiteY264" fmla="*/ 1041400 h 4766733"/>
                  <a:gd name="connsiteX265" fmla="*/ 3891789 w 3891789"/>
                  <a:gd name="connsiteY265" fmla="*/ 1109134 h 4766733"/>
                  <a:gd name="connsiteX266" fmla="*/ 3883322 w 3891789"/>
                  <a:gd name="connsiteY266" fmla="*/ 1532467 h 4766733"/>
                  <a:gd name="connsiteX267" fmla="*/ 3857922 w 3891789"/>
                  <a:gd name="connsiteY267" fmla="*/ 1667934 h 4766733"/>
                  <a:gd name="connsiteX268" fmla="*/ 3849455 w 3891789"/>
                  <a:gd name="connsiteY268" fmla="*/ 1710267 h 4766733"/>
                  <a:gd name="connsiteX269" fmla="*/ 3824055 w 3891789"/>
                  <a:gd name="connsiteY269" fmla="*/ 1769534 h 4766733"/>
                  <a:gd name="connsiteX270" fmla="*/ 3807122 w 3891789"/>
                  <a:gd name="connsiteY270" fmla="*/ 1820334 h 4766733"/>
                  <a:gd name="connsiteX271" fmla="*/ 3798655 w 3891789"/>
                  <a:gd name="connsiteY271" fmla="*/ 1845734 h 4766733"/>
                  <a:gd name="connsiteX272" fmla="*/ 3781722 w 3891789"/>
                  <a:gd name="connsiteY272" fmla="*/ 1879600 h 4766733"/>
                  <a:gd name="connsiteX273" fmla="*/ 3764789 w 3891789"/>
                  <a:gd name="connsiteY273" fmla="*/ 1938867 h 4766733"/>
                  <a:gd name="connsiteX274" fmla="*/ 3747855 w 3891789"/>
                  <a:gd name="connsiteY274" fmla="*/ 1972734 h 4766733"/>
                  <a:gd name="connsiteX275" fmla="*/ 3713989 w 3891789"/>
                  <a:gd name="connsiteY275" fmla="*/ 2057400 h 4766733"/>
                  <a:gd name="connsiteX276" fmla="*/ 3705522 w 3891789"/>
                  <a:gd name="connsiteY276" fmla="*/ 2108200 h 4766733"/>
                  <a:gd name="connsiteX277" fmla="*/ 3688589 w 3891789"/>
                  <a:gd name="connsiteY277" fmla="*/ 2133600 h 4766733"/>
                  <a:gd name="connsiteX278" fmla="*/ 3680122 w 3891789"/>
                  <a:gd name="connsiteY278" fmla="*/ 2175934 h 4766733"/>
                  <a:gd name="connsiteX279" fmla="*/ 3646255 w 3891789"/>
                  <a:gd name="connsiteY279" fmla="*/ 2252134 h 4766733"/>
                  <a:gd name="connsiteX280" fmla="*/ 3629322 w 3891789"/>
                  <a:gd name="connsiteY280" fmla="*/ 2319867 h 4766733"/>
                  <a:gd name="connsiteX281" fmla="*/ 3612389 w 3891789"/>
                  <a:gd name="connsiteY281" fmla="*/ 2353734 h 4766733"/>
                  <a:gd name="connsiteX282" fmla="*/ 3603922 w 3891789"/>
                  <a:gd name="connsiteY282" fmla="*/ 2387600 h 4766733"/>
                  <a:gd name="connsiteX283" fmla="*/ 3586989 w 3891789"/>
                  <a:gd name="connsiteY283" fmla="*/ 2421467 h 4766733"/>
                  <a:gd name="connsiteX284" fmla="*/ 3561589 w 3891789"/>
                  <a:gd name="connsiteY284" fmla="*/ 2489200 h 4766733"/>
                  <a:gd name="connsiteX285" fmla="*/ 3536189 w 3891789"/>
                  <a:gd name="connsiteY285" fmla="*/ 2514600 h 4766733"/>
                  <a:gd name="connsiteX286" fmla="*/ 3519255 w 3891789"/>
                  <a:gd name="connsiteY286" fmla="*/ 2582334 h 4766733"/>
                  <a:gd name="connsiteX287" fmla="*/ 3510789 w 3891789"/>
                  <a:gd name="connsiteY287" fmla="*/ 2607734 h 4766733"/>
                  <a:gd name="connsiteX288" fmla="*/ 3493855 w 3891789"/>
                  <a:gd name="connsiteY288" fmla="*/ 2624667 h 4766733"/>
                  <a:gd name="connsiteX289" fmla="*/ 3476922 w 3891789"/>
                  <a:gd name="connsiteY289" fmla="*/ 2658534 h 4766733"/>
                  <a:gd name="connsiteX290" fmla="*/ 3468455 w 3891789"/>
                  <a:gd name="connsiteY290" fmla="*/ 2683934 h 4766733"/>
                  <a:gd name="connsiteX291" fmla="*/ 3451522 w 3891789"/>
                  <a:gd name="connsiteY291" fmla="*/ 2709334 h 4766733"/>
                  <a:gd name="connsiteX292" fmla="*/ 3417655 w 3891789"/>
                  <a:gd name="connsiteY292" fmla="*/ 2768600 h 4766733"/>
                  <a:gd name="connsiteX293" fmla="*/ 3392255 w 3891789"/>
                  <a:gd name="connsiteY293" fmla="*/ 2819400 h 4766733"/>
                  <a:gd name="connsiteX294" fmla="*/ 3375322 w 3891789"/>
                  <a:gd name="connsiteY294" fmla="*/ 2853267 h 4766733"/>
                  <a:gd name="connsiteX295" fmla="*/ 3358389 w 3891789"/>
                  <a:gd name="connsiteY295" fmla="*/ 2878667 h 4766733"/>
                  <a:gd name="connsiteX296" fmla="*/ 3349922 w 3891789"/>
                  <a:gd name="connsiteY296" fmla="*/ 2904067 h 4766733"/>
                  <a:gd name="connsiteX297" fmla="*/ 3332989 w 3891789"/>
                  <a:gd name="connsiteY297" fmla="*/ 2929467 h 4766733"/>
                  <a:gd name="connsiteX298" fmla="*/ 3324522 w 3891789"/>
                  <a:gd name="connsiteY298" fmla="*/ 2954867 h 4766733"/>
                  <a:gd name="connsiteX299" fmla="*/ 3265255 w 3891789"/>
                  <a:gd name="connsiteY299" fmla="*/ 3031067 h 4766733"/>
                  <a:gd name="connsiteX300" fmla="*/ 3239855 w 3891789"/>
                  <a:gd name="connsiteY300" fmla="*/ 3048000 h 4766733"/>
                  <a:gd name="connsiteX301" fmla="*/ 3205989 w 3891789"/>
                  <a:gd name="connsiteY301" fmla="*/ 3098800 h 4766733"/>
                  <a:gd name="connsiteX302" fmla="*/ 3189055 w 3891789"/>
                  <a:gd name="connsiteY302" fmla="*/ 3124200 h 4766733"/>
                  <a:gd name="connsiteX303" fmla="*/ 3172122 w 3891789"/>
                  <a:gd name="connsiteY303" fmla="*/ 3141134 h 4766733"/>
                  <a:gd name="connsiteX304" fmla="*/ 3155189 w 3891789"/>
                  <a:gd name="connsiteY304" fmla="*/ 3166534 h 4766733"/>
                  <a:gd name="connsiteX305" fmla="*/ 3087455 w 3891789"/>
                  <a:gd name="connsiteY305" fmla="*/ 3225800 h 4766733"/>
                  <a:gd name="connsiteX306" fmla="*/ 3070522 w 3891789"/>
                  <a:gd name="connsiteY306" fmla="*/ 3251200 h 4766733"/>
                  <a:gd name="connsiteX307" fmla="*/ 3011255 w 3891789"/>
                  <a:gd name="connsiteY307" fmla="*/ 3310467 h 4766733"/>
                  <a:gd name="connsiteX308" fmla="*/ 2977389 w 3891789"/>
                  <a:gd name="connsiteY308" fmla="*/ 3344334 h 4766733"/>
                  <a:gd name="connsiteX309" fmla="*/ 2918122 w 3891789"/>
                  <a:gd name="connsiteY309" fmla="*/ 3403600 h 4766733"/>
                  <a:gd name="connsiteX310" fmla="*/ 2867322 w 3891789"/>
                  <a:gd name="connsiteY310" fmla="*/ 3471334 h 4766733"/>
                  <a:gd name="connsiteX311" fmla="*/ 2833455 w 3891789"/>
                  <a:gd name="connsiteY311" fmla="*/ 3513667 h 4766733"/>
                  <a:gd name="connsiteX312" fmla="*/ 2791122 w 3891789"/>
                  <a:gd name="connsiteY312" fmla="*/ 3572934 h 4766733"/>
                  <a:gd name="connsiteX313" fmla="*/ 2757255 w 3891789"/>
                  <a:gd name="connsiteY313" fmla="*/ 3615267 h 4766733"/>
                  <a:gd name="connsiteX314" fmla="*/ 2748789 w 3891789"/>
                  <a:gd name="connsiteY314" fmla="*/ 3640667 h 4766733"/>
                  <a:gd name="connsiteX315" fmla="*/ 2731855 w 3891789"/>
                  <a:gd name="connsiteY315" fmla="*/ 3657600 h 4766733"/>
                  <a:gd name="connsiteX316" fmla="*/ 2714922 w 3891789"/>
                  <a:gd name="connsiteY316" fmla="*/ 3683000 h 4766733"/>
                  <a:gd name="connsiteX317" fmla="*/ 2706455 w 3891789"/>
                  <a:gd name="connsiteY317" fmla="*/ 3708400 h 4766733"/>
                  <a:gd name="connsiteX318" fmla="*/ 2689522 w 3891789"/>
                  <a:gd name="connsiteY318" fmla="*/ 3725334 h 4766733"/>
                  <a:gd name="connsiteX319" fmla="*/ 2655655 w 3891789"/>
                  <a:gd name="connsiteY319" fmla="*/ 3776134 h 4766733"/>
                  <a:gd name="connsiteX320" fmla="*/ 2621789 w 3891789"/>
                  <a:gd name="connsiteY320" fmla="*/ 3835400 h 4766733"/>
                  <a:gd name="connsiteX321" fmla="*/ 2604855 w 3891789"/>
                  <a:gd name="connsiteY321" fmla="*/ 3903134 h 4766733"/>
                  <a:gd name="connsiteX322" fmla="*/ 1919055 w 3891789"/>
                  <a:gd name="connsiteY322" fmla="*/ 4766733 h 4766733"/>
                  <a:gd name="connsiteX0" fmla="*/ 147222 w 3889489"/>
                  <a:gd name="connsiteY0" fmla="*/ 4580467 h 4766733"/>
                  <a:gd name="connsiteX1" fmla="*/ 333489 w 3889489"/>
                  <a:gd name="connsiteY1" fmla="*/ 2921000 h 4766733"/>
                  <a:gd name="connsiteX2" fmla="*/ 350422 w 3889489"/>
                  <a:gd name="connsiteY2" fmla="*/ 2895600 h 4766733"/>
                  <a:gd name="connsiteX3" fmla="*/ 358889 w 3889489"/>
                  <a:gd name="connsiteY3" fmla="*/ 2861734 h 4766733"/>
                  <a:gd name="connsiteX4" fmla="*/ 375822 w 3889489"/>
                  <a:gd name="connsiteY4" fmla="*/ 2836334 h 4766733"/>
                  <a:gd name="connsiteX5" fmla="*/ 392755 w 3889489"/>
                  <a:gd name="connsiteY5" fmla="*/ 2785534 h 4766733"/>
                  <a:gd name="connsiteX6" fmla="*/ 384289 w 3889489"/>
                  <a:gd name="connsiteY6" fmla="*/ 2184400 h 4766733"/>
                  <a:gd name="connsiteX7" fmla="*/ 375822 w 3889489"/>
                  <a:gd name="connsiteY7" fmla="*/ 2159000 h 4766733"/>
                  <a:gd name="connsiteX8" fmla="*/ 358889 w 3889489"/>
                  <a:gd name="connsiteY8" fmla="*/ 2133600 h 4766733"/>
                  <a:gd name="connsiteX9" fmla="*/ 333489 w 3889489"/>
                  <a:gd name="connsiteY9" fmla="*/ 2082800 h 4766733"/>
                  <a:gd name="connsiteX10" fmla="*/ 299622 w 3889489"/>
                  <a:gd name="connsiteY10" fmla="*/ 2032000 h 4766733"/>
                  <a:gd name="connsiteX11" fmla="*/ 282689 w 3889489"/>
                  <a:gd name="connsiteY11" fmla="*/ 2006600 h 4766733"/>
                  <a:gd name="connsiteX12" fmla="*/ 265755 w 3889489"/>
                  <a:gd name="connsiteY12" fmla="*/ 1989667 h 4766733"/>
                  <a:gd name="connsiteX13" fmla="*/ 240355 w 3889489"/>
                  <a:gd name="connsiteY13" fmla="*/ 1938867 h 4766733"/>
                  <a:gd name="connsiteX14" fmla="*/ 223422 w 3889489"/>
                  <a:gd name="connsiteY14" fmla="*/ 1879600 h 4766733"/>
                  <a:gd name="connsiteX15" fmla="*/ 214955 w 3889489"/>
                  <a:gd name="connsiteY15" fmla="*/ 1854200 h 4766733"/>
                  <a:gd name="connsiteX16" fmla="*/ 206489 w 3889489"/>
                  <a:gd name="connsiteY16" fmla="*/ 1811867 h 4766733"/>
                  <a:gd name="connsiteX17" fmla="*/ 189555 w 3889489"/>
                  <a:gd name="connsiteY17" fmla="*/ 1761067 h 4766733"/>
                  <a:gd name="connsiteX18" fmla="*/ 181089 w 3889489"/>
                  <a:gd name="connsiteY18" fmla="*/ 1727200 h 4766733"/>
                  <a:gd name="connsiteX19" fmla="*/ 172622 w 3889489"/>
                  <a:gd name="connsiteY19" fmla="*/ 1684867 h 4766733"/>
                  <a:gd name="connsiteX20" fmla="*/ 164155 w 3889489"/>
                  <a:gd name="connsiteY20" fmla="*/ 1659467 h 4766733"/>
                  <a:gd name="connsiteX21" fmla="*/ 138755 w 3889489"/>
                  <a:gd name="connsiteY21" fmla="*/ 1591734 h 4766733"/>
                  <a:gd name="connsiteX22" fmla="*/ 3289 w 3889489"/>
                  <a:gd name="connsiteY22" fmla="*/ 1058334 h 4766733"/>
                  <a:gd name="connsiteX23" fmla="*/ 299622 w 3889489"/>
                  <a:gd name="connsiteY23" fmla="*/ 990601 h 4766733"/>
                  <a:gd name="connsiteX24" fmla="*/ 409689 w 3889489"/>
                  <a:gd name="connsiteY24" fmla="*/ 1168400 h 4766733"/>
                  <a:gd name="connsiteX25" fmla="*/ 435089 w 3889489"/>
                  <a:gd name="connsiteY25" fmla="*/ 1185334 h 4766733"/>
                  <a:gd name="connsiteX26" fmla="*/ 452022 w 3889489"/>
                  <a:gd name="connsiteY26" fmla="*/ 1210734 h 4766733"/>
                  <a:gd name="connsiteX27" fmla="*/ 477422 w 3889489"/>
                  <a:gd name="connsiteY27" fmla="*/ 1227667 h 4766733"/>
                  <a:gd name="connsiteX28" fmla="*/ 511289 w 3889489"/>
                  <a:gd name="connsiteY28" fmla="*/ 1278467 h 4766733"/>
                  <a:gd name="connsiteX29" fmla="*/ 528222 w 3889489"/>
                  <a:gd name="connsiteY29" fmla="*/ 1303867 h 4766733"/>
                  <a:gd name="connsiteX30" fmla="*/ 536689 w 3889489"/>
                  <a:gd name="connsiteY30" fmla="*/ 1329267 h 4766733"/>
                  <a:gd name="connsiteX31" fmla="*/ 562089 w 3889489"/>
                  <a:gd name="connsiteY31" fmla="*/ 1354667 h 4766733"/>
                  <a:gd name="connsiteX32" fmla="*/ 587489 w 3889489"/>
                  <a:gd name="connsiteY32" fmla="*/ 1405467 h 4766733"/>
                  <a:gd name="connsiteX33" fmla="*/ 612889 w 3889489"/>
                  <a:gd name="connsiteY33" fmla="*/ 1456267 h 4766733"/>
                  <a:gd name="connsiteX34" fmla="*/ 629822 w 3889489"/>
                  <a:gd name="connsiteY34" fmla="*/ 1507067 h 4766733"/>
                  <a:gd name="connsiteX35" fmla="*/ 646755 w 3889489"/>
                  <a:gd name="connsiteY35" fmla="*/ 1532467 h 4766733"/>
                  <a:gd name="connsiteX36" fmla="*/ 663689 w 3889489"/>
                  <a:gd name="connsiteY36" fmla="*/ 1583267 h 4766733"/>
                  <a:gd name="connsiteX37" fmla="*/ 672155 w 3889489"/>
                  <a:gd name="connsiteY37" fmla="*/ 1608667 h 4766733"/>
                  <a:gd name="connsiteX38" fmla="*/ 689089 w 3889489"/>
                  <a:gd name="connsiteY38" fmla="*/ 1634067 h 4766733"/>
                  <a:gd name="connsiteX39" fmla="*/ 706022 w 3889489"/>
                  <a:gd name="connsiteY39" fmla="*/ 1684867 h 4766733"/>
                  <a:gd name="connsiteX40" fmla="*/ 714489 w 3889489"/>
                  <a:gd name="connsiteY40" fmla="*/ 1727200 h 4766733"/>
                  <a:gd name="connsiteX41" fmla="*/ 731422 w 3889489"/>
                  <a:gd name="connsiteY41" fmla="*/ 1752600 h 4766733"/>
                  <a:gd name="connsiteX42" fmla="*/ 739889 w 3889489"/>
                  <a:gd name="connsiteY42" fmla="*/ 1803400 h 4766733"/>
                  <a:gd name="connsiteX43" fmla="*/ 748355 w 3889489"/>
                  <a:gd name="connsiteY43" fmla="*/ 1828800 h 4766733"/>
                  <a:gd name="connsiteX44" fmla="*/ 756822 w 3889489"/>
                  <a:gd name="connsiteY44" fmla="*/ 1862667 h 4766733"/>
                  <a:gd name="connsiteX45" fmla="*/ 773755 w 3889489"/>
                  <a:gd name="connsiteY45" fmla="*/ 1913467 h 4766733"/>
                  <a:gd name="connsiteX46" fmla="*/ 782222 w 3889489"/>
                  <a:gd name="connsiteY46" fmla="*/ 1947334 h 4766733"/>
                  <a:gd name="connsiteX47" fmla="*/ 799155 w 3889489"/>
                  <a:gd name="connsiteY47" fmla="*/ 1998134 h 4766733"/>
                  <a:gd name="connsiteX48" fmla="*/ 833022 w 3889489"/>
                  <a:gd name="connsiteY48" fmla="*/ 2099734 h 4766733"/>
                  <a:gd name="connsiteX49" fmla="*/ 849955 w 3889489"/>
                  <a:gd name="connsiteY49" fmla="*/ 2167467 h 4766733"/>
                  <a:gd name="connsiteX50" fmla="*/ 858422 w 3889489"/>
                  <a:gd name="connsiteY50" fmla="*/ 2192867 h 4766733"/>
                  <a:gd name="connsiteX51" fmla="*/ 875355 w 3889489"/>
                  <a:gd name="connsiteY51" fmla="*/ 2260600 h 4766733"/>
                  <a:gd name="connsiteX52" fmla="*/ 900755 w 3889489"/>
                  <a:gd name="connsiteY52" fmla="*/ 2218267 h 4766733"/>
                  <a:gd name="connsiteX53" fmla="*/ 917689 w 3889489"/>
                  <a:gd name="connsiteY53" fmla="*/ 2201334 h 4766733"/>
                  <a:gd name="connsiteX54" fmla="*/ 943089 w 3889489"/>
                  <a:gd name="connsiteY54" fmla="*/ 2159000 h 4766733"/>
                  <a:gd name="connsiteX55" fmla="*/ 951555 w 3889489"/>
                  <a:gd name="connsiteY55" fmla="*/ 2133600 h 4766733"/>
                  <a:gd name="connsiteX56" fmla="*/ 985422 w 3889489"/>
                  <a:gd name="connsiteY56" fmla="*/ 2091267 h 4766733"/>
                  <a:gd name="connsiteX57" fmla="*/ 1010822 w 3889489"/>
                  <a:gd name="connsiteY57" fmla="*/ 1998134 h 4766733"/>
                  <a:gd name="connsiteX58" fmla="*/ 1019289 w 3889489"/>
                  <a:gd name="connsiteY58" fmla="*/ 1964267 h 4766733"/>
                  <a:gd name="connsiteX59" fmla="*/ 1027755 w 3889489"/>
                  <a:gd name="connsiteY59" fmla="*/ 1913467 h 4766733"/>
                  <a:gd name="connsiteX60" fmla="*/ 1044689 w 3889489"/>
                  <a:gd name="connsiteY60" fmla="*/ 1862667 h 4766733"/>
                  <a:gd name="connsiteX61" fmla="*/ 1036222 w 3889489"/>
                  <a:gd name="connsiteY61" fmla="*/ 1600200 h 4766733"/>
                  <a:gd name="connsiteX62" fmla="*/ 1027755 w 3889489"/>
                  <a:gd name="connsiteY62" fmla="*/ 1574800 h 4766733"/>
                  <a:gd name="connsiteX63" fmla="*/ 1019289 w 3889489"/>
                  <a:gd name="connsiteY63" fmla="*/ 1464734 h 4766733"/>
                  <a:gd name="connsiteX64" fmla="*/ 1010822 w 3889489"/>
                  <a:gd name="connsiteY64" fmla="*/ 1397000 h 4766733"/>
                  <a:gd name="connsiteX65" fmla="*/ 1002355 w 3889489"/>
                  <a:gd name="connsiteY65" fmla="*/ 1312334 h 4766733"/>
                  <a:gd name="connsiteX66" fmla="*/ 993889 w 3889489"/>
                  <a:gd name="connsiteY66" fmla="*/ 1278467 h 4766733"/>
                  <a:gd name="connsiteX67" fmla="*/ 985422 w 3889489"/>
                  <a:gd name="connsiteY67" fmla="*/ 1210734 h 4766733"/>
                  <a:gd name="connsiteX68" fmla="*/ 976955 w 3889489"/>
                  <a:gd name="connsiteY68" fmla="*/ 1151467 h 4766733"/>
                  <a:gd name="connsiteX69" fmla="*/ 960022 w 3889489"/>
                  <a:gd name="connsiteY69" fmla="*/ 711200 h 4766733"/>
                  <a:gd name="connsiteX70" fmla="*/ 968489 w 3889489"/>
                  <a:gd name="connsiteY70" fmla="*/ 313267 h 4766733"/>
                  <a:gd name="connsiteX71" fmla="*/ 985422 w 3889489"/>
                  <a:gd name="connsiteY71" fmla="*/ 211667 h 4766733"/>
                  <a:gd name="connsiteX72" fmla="*/ 1002355 w 3889489"/>
                  <a:gd name="connsiteY72" fmla="*/ 186267 h 4766733"/>
                  <a:gd name="connsiteX73" fmla="*/ 1087022 w 3889489"/>
                  <a:gd name="connsiteY73" fmla="*/ 118534 h 4766733"/>
                  <a:gd name="connsiteX74" fmla="*/ 1137822 w 3889489"/>
                  <a:gd name="connsiteY74" fmla="*/ 93134 h 4766733"/>
                  <a:gd name="connsiteX75" fmla="*/ 1188622 w 3889489"/>
                  <a:gd name="connsiteY75" fmla="*/ 101600 h 4766733"/>
                  <a:gd name="connsiteX76" fmla="*/ 1307155 w 3889489"/>
                  <a:gd name="connsiteY76" fmla="*/ 135467 h 4766733"/>
                  <a:gd name="connsiteX77" fmla="*/ 1366422 w 3889489"/>
                  <a:gd name="connsiteY77" fmla="*/ 160867 h 4766733"/>
                  <a:gd name="connsiteX78" fmla="*/ 1391822 w 3889489"/>
                  <a:gd name="connsiteY78" fmla="*/ 177800 h 4766733"/>
                  <a:gd name="connsiteX79" fmla="*/ 1425689 w 3889489"/>
                  <a:gd name="connsiteY79" fmla="*/ 211667 h 4766733"/>
                  <a:gd name="connsiteX80" fmla="*/ 1476489 w 3889489"/>
                  <a:gd name="connsiteY80" fmla="*/ 279400 h 4766733"/>
                  <a:gd name="connsiteX81" fmla="*/ 1484955 w 3889489"/>
                  <a:gd name="connsiteY81" fmla="*/ 304800 h 4766733"/>
                  <a:gd name="connsiteX82" fmla="*/ 1501889 w 3889489"/>
                  <a:gd name="connsiteY82" fmla="*/ 381000 h 4766733"/>
                  <a:gd name="connsiteX83" fmla="*/ 1510355 w 3889489"/>
                  <a:gd name="connsiteY83" fmla="*/ 448734 h 4766733"/>
                  <a:gd name="connsiteX84" fmla="*/ 1518822 w 3889489"/>
                  <a:gd name="connsiteY84" fmla="*/ 491067 h 4766733"/>
                  <a:gd name="connsiteX85" fmla="*/ 1527289 w 3889489"/>
                  <a:gd name="connsiteY85" fmla="*/ 550334 h 4766733"/>
                  <a:gd name="connsiteX86" fmla="*/ 1535755 w 3889489"/>
                  <a:gd name="connsiteY86" fmla="*/ 584200 h 4766733"/>
                  <a:gd name="connsiteX87" fmla="*/ 1552689 w 3889489"/>
                  <a:gd name="connsiteY87" fmla="*/ 677334 h 4766733"/>
                  <a:gd name="connsiteX88" fmla="*/ 1569622 w 3889489"/>
                  <a:gd name="connsiteY88" fmla="*/ 804334 h 4766733"/>
                  <a:gd name="connsiteX89" fmla="*/ 1578089 w 3889489"/>
                  <a:gd name="connsiteY89" fmla="*/ 829734 h 4766733"/>
                  <a:gd name="connsiteX90" fmla="*/ 1586555 w 3889489"/>
                  <a:gd name="connsiteY90" fmla="*/ 948267 h 4766733"/>
                  <a:gd name="connsiteX91" fmla="*/ 1603489 w 3889489"/>
                  <a:gd name="connsiteY91" fmla="*/ 1651000 h 4766733"/>
                  <a:gd name="connsiteX92" fmla="*/ 1611955 w 3889489"/>
                  <a:gd name="connsiteY92" fmla="*/ 1820334 h 4766733"/>
                  <a:gd name="connsiteX93" fmla="*/ 1628889 w 3889489"/>
                  <a:gd name="connsiteY93" fmla="*/ 2167467 h 4766733"/>
                  <a:gd name="connsiteX94" fmla="*/ 1637355 w 3889489"/>
                  <a:gd name="connsiteY94" fmla="*/ 2209800 h 4766733"/>
                  <a:gd name="connsiteX95" fmla="*/ 1662755 w 3889489"/>
                  <a:gd name="connsiteY95" fmla="*/ 2159000 h 4766733"/>
                  <a:gd name="connsiteX96" fmla="*/ 1679689 w 3889489"/>
                  <a:gd name="connsiteY96" fmla="*/ 2133600 h 4766733"/>
                  <a:gd name="connsiteX97" fmla="*/ 1705089 w 3889489"/>
                  <a:gd name="connsiteY97" fmla="*/ 2082800 h 4766733"/>
                  <a:gd name="connsiteX98" fmla="*/ 1713555 w 3889489"/>
                  <a:gd name="connsiteY98" fmla="*/ 2057400 h 4766733"/>
                  <a:gd name="connsiteX99" fmla="*/ 1730489 w 3889489"/>
                  <a:gd name="connsiteY99" fmla="*/ 2023534 h 4766733"/>
                  <a:gd name="connsiteX100" fmla="*/ 1755889 w 3889489"/>
                  <a:gd name="connsiteY100" fmla="*/ 1921934 h 4766733"/>
                  <a:gd name="connsiteX101" fmla="*/ 1772822 w 3889489"/>
                  <a:gd name="connsiteY101" fmla="*/ 1896534 h 4766733"/>
                  <a:gd name="connsiteX102" fmla="*/ 1781289 w 3889489"/>
                  <a:gd name="connsiteY102" fmla="*/ 1845734 h 4766733"/>
                  <a:gd name="connsiteX103" fmla="*/ 1789755 w 3889489"/>
                  <a:gd name="connsiteY103" fmla="*/ 1820334 h 4766733"/>
                  <a:gd name="connsiteX104" fmla="*/ 1798222 w 3889489"/>
                  <a:gd name="connsiteY104" fmla="*/ 1769534 h 4766733"/>
                  <a:gd name="connsiteX105" fmla="*/ 1806689 w 3889489"/>
                  <a:gd name="connsiteY105" fmla="*/ 1744134 h 4766733"/>
                  <a:gd name="connsiteX106" fmla="*/ 1815155 w 3889489"/>
                  <a:gd name="connsiteY106" fmla="*/ 1710267 h 4766733"/>
                  <a:gd name="connsiteX107" fmla="*/ 1823622 w 3889489"/>
                  <a:gd name="connsiteY107" fmla="*/ 1634067 h 4766733"/>
                  <a:gd name="connsiteX108" fmla="*/ 1840555 w 3889489"/>
                  <a:gd name="connsiteY108" fmla="*/ 1456267 h 4766733"/>
                  <a:gd name="connsiteX109" fmla="*/ 1849022 w 3889489"/>
                  <a:gd name="connsiteY109" fmla="*/ 1422400 h 4766733"/>
                  <a:gd name="connsiteX110" fmla="*/ 1840555 w 3889489"/>
                  <a:gd name="connsiteY110" fmla="*/ 1032934 h 4766733"/>
                  <a:gd name="connsiteX111" fmla="*/ 1823622 w 3889489"/>
                  <a:gd name="connsiteY111" fmla="*/ 939800 h 4766733"/>
                  <a:gd name="connsiteX112" fmla="*/ 1806689 w 3889489"/>
                  <a:gd name="connsiteY112" fmla="*/ 872067 h 4766733"/>
                  <a:gd name="connsiteX113" fmla="*/ 1789755 w 3889489"/>
                  <a:gd name="connsiteY113" fmla="*/ 821267 h 4766733"/>
                  <a:gd name="connsiteX114" fmla="*/ 1764355 w 3889489"/>
                  <a:gd name="connsiteY114" fmla="*/ 711200 h 4766733"/>
                  <a:gd name="connsiteX115" fmla="*/ 1755889 w 3889489"/>
                  <a:gd name="connsiteY115" fmla="*/ 643467 h 4766733"/>
                  <a:gd name="connsiteX116" fmla="*/ 1738955 w 3889489"/>
                  <a:gd name="connsiteY116" fmla="*/ 584200 h 4766733"/>
                  <a:gd name="connsiteX117" fmla="*/ 1730489 w 3889489"/>
                  <a:gd name="connsiteY117" fmla="*/ 533400 h 4766733"/>
                  <a:gd name="connsiteX118" fmla="*/ 1722022 w 3889489"/>
                  <a:gd name="connsiteY118" fmla="*/ 508000 h 4766733"/>
                  <a:gd name="connsiteX119" fmla="*/ 1705089 w 3889489"/>
                  <a:gd name="connsiteY119" fmla="*/ 296334 h 4766733"/>
                  <a:gd name="connsiteX120" fmla="*/ 1713555 w 3889489"/>
                  <a:gd name="connsiteY120" fmla="*/ 135467 h 4766733"/>
                  <a:gd name="connsiteX121" fmla="*/ 1730489 w 3889489"/>
                  <a:gd name="connsiteY121" fmla="*/ 118534 h 4766733"/>
                  <a:gd name="connsiteX122" fmla="*/ 1781289 w 3889489"/>
                  <a:gd name="connsiteY122" fmla="*/ 59267 h 4766733"/>
                  <a:gd name="connsiteX123" fmla="*/ 1823622 w 3889489"/>
                  <a:gd name="connsiteY123" fmla="*/ 25400 h 4766733"/>
                  <a:gd name="connsiteX124" fmla="*/ 1959089 w 3889489"/>
                  <a:gd name="connsiteY124" fmla="*/ 33867 h 4766733"/>
                  <a:gd name="connsiteX125" fmla="*/ 1992955 w 3889489"/>
                  <a:gd name="connsiteY125" fmla="*/ 42334 h 4766733"/>
                  <a:gd name="connsiteX126" fmla="*/ 2035289 w 3889489"/>
                  <a:gd name="connsiteY126" fmla="*/ 76200 h 4766733"/>
                  <a:gd name="connsiteX127" fmla="*/ 2060689 w 3889489"/>
                  <a:gd name="connsiteY127" fmla="*/ 93134 h 4766733"/>
                  <a:gd name="connsiteX128" fmla="*/ 2086089 w 3889489"/>
                  <a:gd name="connsiteY128" fmla="*/ 118534 h 4766733"/>
                  <a:gd name="connsiteX129" fmla="*/ 2153822 w 3889489"/>
                  <a:gd name="connsiteY129" fmla="*/ 169334 h 4766733"/>
                  <a:gd name="connsiteX130" fmla="*/ 2187689 w 3889489"/>
                  <a:gd name="connsiteY130" fmla="*/ 220134 h 4766733"/>
                  <a:gd name="connsiteX131" fmla="*/ 2204622 w 3889489"/>
                  <a:gd name="connsiteY131" fmla="*/ 254000 h 4766733"/>
                  <a:gd name="connsiteX132" fmla="*/ 2213089 w 3889489"/>
                  <a:gd name="connsiteY132" fmla="*/ 279400 h 4766733"/>
                  <a:gd name="connsiteX133" fmla="*/ 2230022 w 3889489"/>
                  <a:gd name="connsiteY133" fmla="*/ 304800 h 4766733"/>
                  <a:gd name="connsiteX134" fmla="*/ 2246955 w 3889489"/>
                  <a:gd name="connsiteY134" fmla="*/ 355600 h 4766733"/>
                  <a:gd name="connsiteX135" fmla="*/ 2255422 w 3889489"/>
                  <a:gd name="connsiteY135" fmla="*/ 381000 h 4766733"/>
                  <a:gd name="connsiteX136" fmla="*/ 2263889 w 3889489"/>
                  <a:gd name="connsiteY136" fmla="*/ 406400 h 4766733"/>
                  <a:gd name="connsiteX137" fmla="*/ 2280822 w 3889489"/>
                  <a:gd name="connsiteY137" fmla="*/ 423334 h 4766733"/>
                  <a:gd name="connsiteX138" fmla="*/ 2297755 w 3889489"/>
                  <a:gd name="connsiteY138" fmla="*/ 491067 h 4766733"/>
                  <a:gd name="connsiteX139" fmla="*/ 2314689 w 3889489"/>
                  <a:gd name="connsiteY139" fmla="*/ 541867 h 4766733"/>
                  <a:gd name="connsiteX140" fmla="*/ 2331622 w 3889489"/>
                  <a:gd name="connsiteY140" fmla="*/ 592667 h 4766733"/>
                  <a:gd name="connsiteX141" fmla="*/ 2340089 w 3889489"/>
                  <a:gd name="connsiteY141" fmla="*/ 618067 h 4766733"/>
                  <a:gd name="connsiteX142" fmla="*/ 2348555 w 3889489"/>
                  <a:gd name="connsiteY142" fmla="*/ 651934 h 4766733"/>
                  <a:gd name="connsiteX143" fmla="*/ 2357022 w 3889489"/>
                  <a:gd name="connsiteY143" fmla="*/ 694267 h 4766733"/>
                  <a:gd name="connsiteX144" fmla="*/ 2365489 w 3889489"/>
                  <a:gd name="connsiteY144" fmla="*/ 719667 h 4766733"/>
                  <a:gd name="connsiteX145" fmla="*/ 2373955 w 3889489"/>
                  <a:gd name="connsiteY145" fmla="*/ 804334 h 4766733"/>
                  <a:gd name="connsiteX146" fmla="*/ 2382422 w 3889489"/>
                  <a:gd name="connsiteY146" fmla="*/ 838200 h 4766733"/>
                  <a:gd name="connsiteX147" fmla="*/ 2390889 w 3889489"/>
                  <a:gd name="connsiteY147" fmla="*/ 880534 h 4766733"/>
                  <a:gd name="connsiteX148" fmla="*/ 2399355 w 3889489"/>
                  <a:gd name="connsiteY148" fmla="*/ 965200 h 4766733"/>
                  <a:gd name="connsiteX149" fmla="*/ 2416289 w 3889489"/>
                  <a:gd name="connsiteY149" fmla="*/ 1320800 h 4766733"/>
                  <a:gd name="connsiteX150" fmla="*/ 2407822 w 3889489"/>
                  <a:gd name="connsiteY150" fmla="*/ 1701800 h 4766733"/>
                  <a:gd name="connsiteX151" fmla="*/ 2399355 w 3889489"/>
                  <a:gd name="connsiteY151" fmla="*/ 1761067 h 4766733"/>
                  <a:gd name="connsiteX152" fmla="*/ 2365489 w 3889489"/>
                  <a:gd name="connsiteY152" fmla="*/ 1947334 h 4766733"/>
                  <a:gd name="connsiteX153" fmla="*/ 2357022 w 3889489"/>
                  <a:gd name="connsiteY153" fmla="*/ 2048934 h 4766733"/>
                  <a:gd name="connsiteX154" fmla="*/ 2348555 w 3889489"/>
                  <a:gd name="connsiteY154" fmla="*/ 2074334 h 4766733"/>
                  <a:gd name="connsiteX155" fmla="*/ 2340089 w 3889489"/>
                  <a:gd name="connsiteY155" fmla="*/ 2125134 h 4766733"/>
                  <a:gd name="connsiteX156" fmla="*/ 2323155 w 3889489"/>
                  <a:gd name="connsiteY156" fmla="*/ 2260600 h 4766733"/>
                  <a:gd name="connsiteX157" fmla="*/ 2314689 w 3889489"/>
                  <a:gd name="connsiteY157" fmla="*/ 2235200 h 4766733"/>
                  <a:gd name="connsiteX158" fmla="*/ 2340089 w 3889489"/>
                  <a:gd name="connsiteY158" fmla="*/ 2142067 h 4766733"/>
                  <a:gd name="connsiteX159" fmla="*/ 2357022 w 3889489"/>
                  <a:gd name="connsiteY159" fmla="*/ 2116667 h 4766733"/>
                  <a:gd name="connsiteX160" fmla="*/ 2373955 w 3889489"/>
                  <a:gd name="connsiteY160" fmla="*/ 2065867 h 4766733"/>
                  <a:gd name="connsiteX161" fmla="*/ 2407822 w 3889489"/>
                  <a:gd name="connsiteY161" fmla="*/ 2023534 h 4766733"/>
                  <a:gd name="connsiteX162" fmla="*/ 2433222 w 3889489"/>
                  <a:gd name="connsiteY162" fmla="*/ 1981200 h 4766733"/>
                  <a:gd name="connsiteX163" fmla="*/ 2458622 w 3889489"/>
                  <a:gd name="connsiteY163" fmla="*/ 1905000 h 4766733"/>
                  <a:gd name="connsiteX164" fmla="*/ 2467089 w 3889489"/>
                  <a:gd name="connsiteY164" fmla="*/ 1879600 h 4766733"/>
                  <a:gd name="connsiteX165" fmla="*/ 2484022 w 3889489"/>
                  <a:gd name="connsiteY165" fmla="*/ 1803400 h 4766733"/>
                  <a:gd name="connsiteX166" fmla="*/ 2492489 w 3889489"/>
                  <a:gd name="connsiteY166" fmla="*/ 1778000 h 4766733"/>
                  <a:gd name="connsiteX167" fmla="*/ 2500955 w 3889489"/>
                  <a:gd name="connsiteY167" fmla="*/ 1718734 h 4766733"/>
                  <a:gd name="connsiteX168" fmla="*/ 2526355 w 3889489"/>
                  <a:gd name="connsiteY168" fmla="*/ 1447800 h 4766733"/>
                  <a:gd name="connsiteX169" fmla="*/ 2534822 w 3889489"/>
                  <a:gd name="connsiteY169" fmla="*/ 1210734 h 4766733"/>
                  <a:gd name="connsiteX170" fmla="*/ 2543289 w 3889489"/>
                  <a:gd name="connsiteY170" fmla="*/ 1159934 h 4766733"/>
                  <a:gd name="connsiteX171" fmla="*/ 2551755 w 3889489"/>
                  <a:gd name="connsiteY171" fmla="*/ 1100667 h 4766733"/>
                  <a:gd name="connsiteX172" fmla="*/ 2568689 w 3889489"/>
                  <a:gd name="connsiteY172" fmla="*/ 889000 h 4766733"/>
                  <a:gd name="connsiteX173" fmla="*/ 2577155 w 3889489"/>
                  <a:gd name="connsiteY173" fmla="*/ 855134 h 4766733"/>
                  <a:gd name="connsiteX174" fmla="*/ 2585622 w 3889489"/>
                  <a:gd name="connsiteY174" fmla="*/ 643467 h 4766733"/>
                  <a:gd name="connsiteX175" fmla="*/ 2602555 w 3889489"/>
                  <a:gd name="connsiteY175" fmla="*/ 220134 h 4766733"/>
                  <a:gd name="connsiteX176" fmla="*/ 2627955 w 3889489"/>
                  <a:gd name="connsiteY176" fmla="*/ 50800 h 4766733"/>
                  <a:gd name="connsiteX177" fmla="*/ 2636422 w 3889489"/>
                  <a:gd name="connsiteY177" fmla="*/ 25400 h 4766733"/>
                  <a:gd name="connsiteX178" fmla="*/ 2661822 w 3889489"/>
                  <a:gd name="connsiteY178" fmla="*/ 0 h 4766733"/>
                  <a:gd name="connsiteX179" fmla="*/ 2780355 w 3889489"/>
                  <a:gd name="connsiteY179" fmla="*/ 8467 h 4766733"/>
                  <a:gd name="connsiteX180" fmla="*/ 2831155 w 3889489"/>
                  <a:gd name="connsiteY180" fmla="*/ 33867 h 4766733"/>
                  <a:gd name="connsiteX181" fmla="*/ 2881955 w 3889489"/>
                  <a:gd name="connsiteY181" fmla="*/ 50800 h 4766733"/>
                  <a:gd name="connsiteX182" fmla="*/ 2958155 w 3889489"/>
                  <a:gd name="connsiteY182" fmla="*/ 93134 h 4766733"/>
                  <a:gd name="connsiteX183" fmla="*/ 2983555 w 3889489"/>
                  <a:gd name="connsiteY183" fmla="*/ 110067 h 4766733"/>
                  <a:gd name="connsiteX184" fmla="*/ 3000489 w 3889489"/>
                  <a:gd name="connsiteY184" fmla="*/ 135467 h 4766733"/>
                  <a:gd name="connsiteX185" fmla="*/ 3025889 w 3889489"/>
                  <a:gd name="connsiteY185" fmla="*/ 152400 h 4766733"/>
                  <a:gd name="connsiteX186" fmla="*/ 3059755 w 3889489"/>
                  <a:gd name="connsiteY186" fmla="*/ 203200 h 4766733"/>
                  <a:gd name="connsiteX187" fmla="*/ 3076689 w 3889489"/>
                  <a:gd name="connsiteY187" fmla="*/ 220134 h 4766733"/>
                  <a:gd name="connsiteX188" fmla="*/ 3085155 w 3889489"/>
                  <a:gd name="connsiteY188" fmla="*/ 245534 h 4766733"/>
                  <a:gd name="connsiteX189" fmla="*/ 3102089 w 3889489"/>
                  <a:gd name="connsiteY189" fmla="*/ 304800 h 4766733"/>
                  <a:gd name="connsiteX190" fmla="*/ 3119022 w 3889489"/>
                  <a:gd name="connsiteY190" fmla="*/ 338667 h 4766733"/>
                  <a:gd name="connsiteX191" fmla="*/ 3135955 w 3889489"/>
                  <a:gd name="connsiteY191" fmla="*/ 465667 h 4766733"/>
                  <a:gd name="connsiteX192" fmla="*/ 3152889 w 3889489"/>
                  <a:gd name="connsiteY192" fmla="*/ 643467 h 4766733"/>
                  <a:gd name="connsiteX193" fmla="*/ 3144422 w 3889489"/>
                  <a:gd name="connsiteY193" fmla="*/ 1109134 h 4766733"/>
                  <a:gd name="connsiteX194" fmla="*/ 3135955 w 3889489"/>
                  <a:gd name="connsiteY194" fmla="*/ 1143000 h 4766733"/>
                  <a:gd name="connsiteX195" fmla="*/ 3127489 w 3889489"/>
                  <a:gd name="connsiteY195" fmla="*/ 1185334 h 4766733"/>
                  <a:gd name="connsiteX196" fmla="*/ 3119022 w 3889489"/>
                  <a:gd name="connsiteY196" fmla="*/ 1219200 h 4766733"/>
                  <a:gd name="connsiteX197" fmla="*/ 3110555 w 3889489"/>
                  <a:gd name="connsiteY197" fmla="*/ 1261534 h 4766733"/>
                  <a:gd name="connsiteX198" fmla="*/ 3093622 w 3889489"/>
                  <a:gd name="connsiteY198" fmla="*/ 1312334 h 4766733"/>
                  <a:gd name="connsiteX199" fmla="*/ 3076689 w 3889489"/>
                  <a:gd name="connsiteY199" fmla="*/ 1371600 h 4766733"/>
                  <a:gd name="connsiteX200" fmla="*/ 3059755 w 3889489"/>
                  <a:gd name="connsiteY200" fmla="*/ 1430867 h 4766733"/>
                  <a:gd name="connsiteX201" fmla="*/ 3034355 w 3889489"/>
                  <a:gd name="connsiteY201" fmla="*/ 1532467 h 4766733"/>
                  <a:gd name="connsiteX202" fmla="*/ 3017422 w 3889489"/>
                  <a:gd name="connsiteY202" fmla="*/ 1600200 h 4766733"/>
                  <a:gd name="connsiteX203" fmla="*/ 3000489 w 3889489"/>
                  <a:gd name="connsiteY203" fmla="*/ 1693334 h 4766733"/>
                  <a:gd name="connsiteX204" fmla="*/ 2983555 w 3889489"/>
                  <a:gd name="connsiteY204" fmla="*/ 1761067 h 4766733"/>
                  <a:gd name="connsiteX205" fmla="*/ 2966622 w 3889489"/>
                  <a:gd name="connsiteY205" fmla="*/ 1803400 h 4766733"/>
                  <a:gd name="connsiteX206" fmla="*/ 2958155 w 3889489"/>
                  <a:gd name="connsiteY206" fmla="*/ 1845734 h 4766733"/>
                  <a:gd name="connsiteX207" fmla="*/ 2949689 w 3889489"/>
                  <a:gd name="connsiteY207" fmla="*/ 1879600 h 4766733"/>
                  <a:gd name="connsiteX208" fmla="*/ 2941222 w 3889489"/>
                  <a:gd name="connsiteY208" fmla="*/ 1972734 h 4766733"/>
                  <a:gd name="connsiteX209" fmla="*/ 2924289 w 3889489"/>
                  <a:gd name="connsiteY209" fmla="*/ 2032000 h 4766733"/>
                  <a:gd name="connsiteX210" fmla="*/ 2907355 w 3889489"/>
                  <a:gd name="connsiteY210" fmla="*/ 2099734 h 4766733"/>
                  <a:gd name="connsiteX211" fmla="*/ 2898889 w 3889489"/>
                  <a:gd name="connsiteY211" fmla="*/ 2133600 h 4766733"/>
                  <a:gd name="connsiteX212" fmla="*/ 2890422 w 3889489"/>
                  <a:gd name="connsiteY212" fmla="*/ 2201334 h 4766733"/>
                  <a:gd name="connsiteX213" fmla="*/ 2881955 w 3889489"/>
                  <a:gd name="connsiteY213" fmla="*/ 2302934 h 4766733"/>
                  <a:gd name="connsiteX214" fmla="*/ 2873489 w 3889489"/>
                  <a:gd name="connsiteY214" fmla="*/ 2328334 h 4766733"/>
                  <a:gd name="connsiteX215" fmla="*/ 2898889 w 3889489"/>
                  <a:gd name="connsiteY215" fmla="*/ 2319867 h 4766733"/>
                  <a:gd name="connsiteX216" fmla="*/ 2924289 w 3889489"/>
                  <a:gd name="connsiteY216" fmla="*/ 2269067 h 4766733"/>
                  <a:gd name="connsiteX217" fmla="*/ 2949689 w 3889489"/>
                  <a:gd name="connsiteY217" fmla="*/ 2226734 h 4766733"/>
                  <a:gd name="connsiteX218" fmla="*/ 2975089 w 3889489"/>
                  <a:gd name="connsiteY218" fmla="*/ 2184400 h 4766733"/>
                  <a:gd name="connsiteX219" fmla="*/ 2983555 w 3889489"/>
                  <a:gd name="connsiteY219" fmla="*/ 2159000 h 4766733"/>
                  <a:gd name="connsiteX220" fmla="*/ 3000489 w 3889489"/>
                  <a:gd name="connsiteY220" fmla="*/ 2133600 h 4766733"/>
                  <a:gd name="connsiteX221" fmla="*/ 3008955 w 3889489"/>
                  <a:gd name="connsiteY221" fmla="*/ 2108200 h 4766733"/>
                  <a:gd name="connsiteX222" fmla="*/ 3025889 w 3889489"/>
                  <a:gd name="connsiteY222" fmla="*/ 2091267 h 4766733"/>
                  <a:gd name="connsiteX223" fmla="*/ 3034355 w 3889489"/>
                  <a:gd name="connsiteY223" fmla="*/ 2048934 h 4766733"/>
                  <a:gd name="connsiteX224" fmla="*/ 3051289 w 3889489"/>
                  <a:gd name="connsiteY224" fmla="*/ 1998134 h 4766733"/>
                  <a:gd name="connsiteX225" fmla="*/ 3059755 w 3889489"/>
                  <a:gd name="connsiteY225" fmla="*/ 1972734 h 4766733"/>
                  <a:gd name="connsiteX226" fmla="*/ 3076689 w 3889489"/>
                  <a:gd name="connsiteY226" fmla="*/ 1947334 h 4766733"/>
                  <a:gd name="connsiteX227" fmla="*/ 3085155 w 3889489"/>
                  <a:gd name="connsiteY227" fmla="*/ 1896534 h 4766733"/>
                  <a:gd name="connsiteX228" fmla="*/ 3102089 w 3889489"/>
                  <a:gd name="connsiteY228" fmla="*/ 1871134 h 4766733"/>
                  <a:gd name="connsiteX229" fmla="*/ 3119022 w 3889489"/>
                  <a:gd name="connsiteY229" fmla="*/ 1803400 h 4766733"/>
                  <a:gd name="connsiteX230" fmla="*/ 3135955 w 3889489"/>
                  <a:gd name="connsiteY230" fmla="*/ 1752600 h 4766733"/>
                  <a:gd name="connsiteX231" fmla="*/ 3144422 w 3889489"/>
                  <a:gd name="connsiteY231" fmla="*/ 1727200 h 4766733"/>
                  <a:gd name="connsiteX232" fmla="*/ 3161355 w 3889489"/>
                  <a:gd name="connsiteY232" fmla="*/ 1693334 h 4766733"/>
                  <a:gd name="connsiteX233" fmla="*/ 3178289 w 3889489"/>
                  <a:gd name="connsiteY233" fmla="*/ 1625600 h 4766733"/>
                  <a:gd name="connsiteX234" fmla="*/ 3195222 w 3889489"/>
                  <a:gd name="connsiteY234" fmla="*/ 1574800 h 4766733"/>
                  <a:gd name="connsiteX235" fmla="*/ 3203689 w 3889489"/>
                  <a:gd name="connsiteY235" fmla="*/ 1524000 h 4766733"/>
                  <a:gd name="connsiteX236" fmla="*/ 3220622 w 3889489"/>
                  <a:gd name="connsiteY236" fmla="*/ 1498600 h 4766733"/>
                  <a:gd name="connsiteX237" fmla="*/ 3237555 w 3889489"/>
                  <a:gd name="connsiteY237" fmla="*/ 1439334 h 4766733"/>
                  <a:gd name="connsiteX238" fmla="*/ 3246022 w 3889489"/>
                  <a:gd name="connsiteY238" fmla="*/ 1413934 h 4766733"/>
                  <a:gd name="connsiteX239" fmla="*/ 3262955 w 3889489"/>
                  <a:gd name="connsiteY239" fmla="*/ 1346200 h 4766733"/>
                  <a:gd name="connsiteX240" fmla="*/ 3279889 w 3889489"/>
                  <a:gd name="connsiteY240" fmla="*/ 1320800 h 4766733"/>
                  <a:gd name="connsiteX241" fmla="*/ 3313755 w 3889489"/>
                  <a:gd name="connsiteY241" fmla="*/ 1227667 h 4766733"/>
                  <a:gd name="connsiteX242" fmla="*/ 3322222 w 3889489"/>
                  <a:gd name="connsiteY242" fmla="*/ 1185334 h 4766733"/>
                  <a:gd name="connsiteX243" fmla="*/ 3339155 w 3889489"/>
                  <a:gd name="connsiteY243" fmla="*/ 1151467 h 4766733"/>
                  <a:gd name="connsiteX244" fmla="*/ 3347622 w 3889489"/>
                  <a:gd name="connsiteY244" fmla="*/ 1100667 h 4766733"/>
                  <a:gd name="connsiteX245" fmla="*/ 3364555 w 3889489"/>
                  <a:gd name="connsiteY245" fmla="*/ 1075267 h 4766733"/>
                  <a:gd name="connsiteX246" fmla="*/ 3398422 w 3889489"/>
                  <a:gd name="connsiteY246" fmla="*/ 1016000 h 4766733"/>
                  <a:gd name="connsiteX247" fmla="*/ 3406889 w 3889489"/>
                  <a:gd name="connsiteY247" fmla="*/ 990600 h 4766733"/>
                  <a:gd name="connsiteX248" fmla="*/ 3440755 w 3889489"/>
                  <a:gd name="connsiteY248" fmla="*/ 939800 h 4766733"/>
                  <a:gd name="connsiteX249" fmla="*/ 3474622 w 3889489"/>
                  <a:gd name="connsiteY249" fmla="*/ 880534 h 4766733"/>
                  <a:gd name="connsiteX250" fmla="*/ 3491555 w 3889489"/>
                  <a:gd name="connsiteY250" fmla="*/ 846667 h 4766733"/>
                  <a:gd name="connsiteX251" fmla="*/ 3525422 w 3889489"/>
                  <a:gd name="connsiteY251" fmla="*/ 812800 h 4766733"/>
                  <a:gd name="connsiteX252" fmla="*/ 3542355 w 3889489"/>
                  <a:gd name="connsiteY252" fmla="*/ 787400 h 4766733"/>
                  <a:gd name="connsiteX253" fmla="*/ 3576222 w 3889489"/>
                  <a:gd name="connsiteY253" fmla="*/ 778934 h 4766733"/>
                  <a:gd name="connsiteX254" fmla="*/ 3601622 w 3889489"/>
                  <a:gd name="connsiteY254" fmla="*/ 762000 h 4766733"/>
                  <a:gd name="connsiteX255" fmla="*/ 3643955 w 3889489"/>
                  <a:gd name="connsiteY255" fmla="*/ 753534 h 4766733"/>
                  <a:gd name="connsiteX256" fmla="*/ 3669355 w 3889489"/>
                  <a:gd name="connsiteY256" fmla="*/ 745067 h 4766733"/>
                  <a:gd name="connsiteX257" fmla="*/ 3711689 w 3889489"/>
                  <a:gd name="connsiteY257" fmla="*/ 753534 h 4766733"/>
                  <a:gd name="connsiteX258" fmla="*/ 3754022 w 3889489"/>
                  <a:gd name="connsiteY258" fmla="*/ 795867 h 4766733"/>
                  <a:gd name="connsiteX259" fmla="*/ 3779422 w 3889489"/>
                  <a:gd name="connsiteY259" fmla="*/ 812800 h 4766733"/>
                  <a:gd name="connsiteX260" fmla="*/ 3787889 w 3889489"/>
                  <a:gd name="connsiteY260" fmla="*/ 838200 h 4766733"/>
                  <a:gd name="connsiteX261" fmla="*/ 3830222 w 3889489"/>
                  <a:gd name="connsiteY261" fmla="*/ 889000 h 4766733"/>
                  <a:gd name="connsiteX262" fmla="*/ 3838689 w 3889489"/>
                  <a:gd name="connsiteY262" fmla="*/ 914400 h 4766733"/>
                  <a:gd name="connsiteX263" fmla="*/ 3872555 w 3889489"/>
                  <a:gd name="connsiteY263" fmla="*/ 965200 h 4766733"/>
                  <a:gd name="connsiteX264" fmla="*/ 3881022 w 3889489"/>
                  <a:gd name="connsiteY264" fmla="*/ 1041400 h 4766733"/>
                  <a:gd name="connsiteX265" fmla="*/ 3889489 w 3889489"/>
                  <a:gd name="connsiteY265" fmla="*/ 1109134 h 4766733"/>
                  <a:gd name="connsiteX266" fmla="*/ 3881022 w 3889489"/>
                  <a:gd name="connsiteY266" fmla="*/ 1532467 h 4766733"/>
                  <a:gd name="connsiteX267" fmla="*/ 3855622 w 3889489"/>
                  <a:gd name="connsiteY267" fmla="*/ 1667934 h 4766733"/>
                  <a:gd name="connsiteX268" fmla="*/ 3847155 w 3889489"/>
                  <a:gd name="connsiteY268" fmla="*/ 1710267 h 4766733"/>
                  <a:gd name="connsiteX269" fmla="*/ 3821755 w 3889489"/>
                  <a:gd name="connsiteY269" fmla="*/ 1769534 h 4766733"/>
                  <a:gd name="connsiteX270" fmla="*/ 3804822 w 3889489"/>
                  <a:gd name="connsiteY270" fmla="*/ 1820334 h 4766733"/>
                  <a:gd name="connsiteX271" fmla="*/ 3796355 w 3889489"/>
                  <a:gd name="connsiteY271" fmla="*/ 1845734 h 4766733"/>
                  <a:gd name="connsiteX272" fmla="*/ 3779422 w 3889489"/>
                  <a:gd name="connsiteY272" fmla="*/ 1879600 h 4766733"/>
                  <a:gd name="connsiteX273" fmla="*/ 3762489 w 3889489"/>
                  <a:gd name="connsiteY273" fmla="*/ 1938867 h 4766733"/>
                  <a:gd name="connsiteX274" fmla="*/ 3745555 w 3889489"/>
                  <a:gd name="connsiteY274" fmla="*/ 1972734 h 4766733"/>
                  <a:gd name="connsiteX275" fmla="*/ 3711689 w 3889489"/>
                  <a:gd name="connsiteY275" fmla="*/ 2057400 h 4766733"/>
                  <a:gd name="connsiteX276" fmla="*/ 3703222 w 3889489"/>
                  <a:gd name="connsiteY276" fmla="*/ 2108200 h 4766733"/>
                  <a:gd name="connsiteX277" fmla="*/ 3686289 w 3889489"/>
                  <a:gd name="connsiteY277" fmla="*/ 2133600 h 4766733"/>
                  <a:gd name="connsiteX278" fmla="*/ 3677822 w 3889489"/>
                  <a:gd name="connsiteY278" fmla="*/ 2175934 h 4766733"/>
                  <a:gd name="connsiteX279" fmla="*/ 3643955 w 3889489"/>
                  <a:gd name="connsiteY279" fmla="*/ 2252134 h 4766733"/>
                  <a:gd name="connsiteX280" fmla="*/ 3627022 w 3889489"/>
                  <a:gd name="connsiteY280" fmla="*/ 2319867 h 4766733"/>
                  <a:gd name="connsiteX281" fmla="*/ 3610089 w 3889489"/>
                  <a:gd name="connsiteY281" fmla="*/ 2353734 h 4766733"/>
                  <a:gd name="connsiteX282" fmla="*/ 3601622 w 3889489"/>
                  <a:gd name="connsiteY282" fmla="*/ 2387600 h 4766733"/>
                  <a:gd name="connsiteX283" fmla="*/ 3584689 w 3889489"/>
                  <a:gd name="connsiteY283" fmla="*/ 2421467 h 4766733"/>
                  <a:gd name="connsiteX284" fmla="*/ 3559289 w 3889489"/>
                  <a:gd name="connsiteY284" fmla="*/ 2489200 h 4766733"/>
                  <a:gd name="connsiteX285" fmla="*/ 3533889 w 3889489"/>
                  <a:gd name="connsiteY285" fmla="*/ 2514600 h 4766733"/>
                  <a:gd name="connsiteX286" fmla="*/ 3516955 w 3889489"/>
                  <a:gd name="connsiteY286" fmla="*/ 2582334 h 4766733"/>
                  <a:gd name="connsiteX287" fmla="*/ 3508489 w 3889489"/>
                  <a:gd name="connsiteY287" fmla="*/ 2607734 h 4766733"/>
                  <a:gd name="connsiteX288" fmla="*/ 3491555 w 3889489"/>
                  <a:gd name="connsiteY288" fmla="*/ 2624667 h 4766733"/>
                  <a:gd name="connsiteX289" fmla="*/ 3474622 w 3889489"/>
                  <a:gd name="connsiteY289" fmla="*/ 2658534 h 4766733"/>
                  <a:gd name="connsiteX290" fmla="*/ 3466155 w 3889489"/>
                  <a:gd name="connsiteY290" fmla="*/ 2683934 h 4766733"/>
                  <a:gd name="connsiteX291" fmla="*/ 3449222 w 3889489"/>
                  <a:gd name="connsiteY291" fmla="*/ 2709334 h 4766733"/>
                  <a:gd name="connsiteX292" fmla="*/ 3415355 w 3889489"/>
                  <a:gd name="connsiteY292" fmla="*/ 2768600 h 4766733"/>
                  <a:gd name="connsiteX293" fmla="*/ 3389955 w 3889489"/>
                  <a:gd name="connsiteY293" fmla="*/ 2819400 h 4766733"/>
                  <a:gd name="connsiteX294" fmla="*/ 3373022 w 3889489"/>
                  <a:gd name="connsiteY294" fmla="*/ 2853267 h 4766733"/>
                  <a:gd name="connsiteX295" fmla="*/ 3356089 w 3889489"/>
                  <a:gd name="connsiteY295" fmla="*/ 2878667 h 4766733"/>
                  <a:gd name="connsiteX296" fmla="*/ 3347622 w 3889489"/>
                  <a:gd name="connsiteY296" fmla="*/ 2904067 h 4766733"/>
                  <a:gd name="connsiteX297" fmla="*/ 3330689 w 3889489"/>
                  <a:gd name="connsiteY297" fmla="*/ 2929467 h 4766733"/>
                  <a:gd name="connsiteX298" fmla="*/ 3322222 w 3889489"/>
                  <a:gd name="connsiteY298" fmla="*/ 2954867 h 4766733"/>
                  <a:gd name="connsiteX299" fmla="*/ 3262955 w 3889489"/>
                  <a:gd name="connsiteY299" fmla="*/ 3031067 h 4766733"/>
                  <a:gd name="connsiteX300" fmla="*/ 3237555 w 3889489"/>
                  <a:gd name="connsiteY300" fmla="*/ 3048000 h 4766733"/>
                  <a:gd name="connsiteX301" fmla="*/ 3203689 w 3889489"/>
                  <a:gd name="connsiteY301" fmla="*/ 3098800 h 4766733"/>
                  <a:gd name="connsiteX302" fmla="*/ 3186755 w 3889489"/>
                  <a:gd name="connsiteY302" fmla="*/ 3124200 h 4766733"/>
                  <a:gd name="connsiteX303" fmla="*/ 3169822 w 3889489"/>
                  <a:gd name="connsiteY303" fmla="*/ 3141134 h 4766733"/>
                  <a:gd name="connsiteX304" fmla="*/ 3152889 w 3889489"/>
                  <a:gd name="connsiteY304" fmla="*/ 3166534 h 4766733"/>
                  <a:gd name="connsiteX305" fmla="*/ 3085155 w 3889489"/>
                  <a:gd name="connsiteY305" fmla="*/ 3225800 h 4766733"/>
                  <a:gd name="connsiteX306" fmla="*/ 3068222 w 3889489"/>
                  <a:gd name="connsiteY306" fmla="*/ 3251200 h 4766733"/>
                  <a:gd name="connsiteX307" fmla="*/ 3008955 w 3889489"/>
                  <a:gd name="connsiteY307" fmla="*/ 3310467 h 4766733"/>
                  <a:gd name="connsiteX308" fmla="*/ 2975089 w 3889489"/>
                  <a:gd name="connsiteY308" fmla="*/ 3344334 h 4766733"/>
                  <a:gd name="connsiteX309" fmla="*/ 2915822 w 3889489"/>
                  <a:gd name="connsiteY309" fmla="*/ 3403600 h 4766733"/>
                  <a:gd name="connsiteX310" fmla="*/ 2865022 w 3889489"/>
                  <a:gd name="connsiteY310" fmla="*/ 3471334 h 4766733"/>
                  <a:gd name="connsiteX311" fmla="*/ 2831155 w 3889489"/>
                  <a:gd name="connsiteY311" fmla="*/ 3513667 h 4766733"/>
                  <a:gd name="connsiteX312" fmla="*/ 2788822 w 3889489"/>
                  <a:gd name="connsiteY312" fmla="*/ 3572934 h 4766733"/>
                  <a:gd name="connsiteX313" fmla="*/ 2754955 w 3889489"/>
                  <a:gd name="connsiteY313" fmla="*/ 3615267 h 4766733"/>
                  <a:gd name="connsiteX314" fmla="*/ 2746489 w 3889489"/>
                  <a:gd name="connsiteY314" fmla="*/ 3640667 h 4766733"/>
                  <a:gd name="connsiteX315" fmla="*/ 2729555 w 3889489"/>
                  <a:gd name="connsiteY315" fmla="*/ 3657600 h 4766733"/>
                  <a:gd name="connsiteX316" fmla="*/ 2712622 w 3889489"/>
                  <a:gd name="connsiteY316" fmla="*/ 3683000 h 4766733"/>
                  <a:gd name="connsiteX317" fmla="*/ 2704155 w 3889489"/>
                  <a:gd name="connsiteY317" fmla="*/ 3708400 h 4766733"/>
                  <a:gd name="connsiteX318" fmla="*/ 2687222 w 3889489"/>
                  <a:gd name="connsiteY318" fmla="*/ 3725334 h 4766733"/>
                  <a:gd name="connsiteX319" fmla="*/ 2653355 w 3889489"/>
                  <a:gd name="connsiteY319" fmla="*/ 3776134 h 4766733"/>
                  <a:gd name="connsiteX320" fmla="*/ 2619489 w 3889489"/>
                  <a:gd name="connsiteY320" fmla="*/ 3835400 h 4766733"/>
                  <a:gd name="connsiteX321" fmla="*/ 2602555 w 3889489"/>
                  <a:gd name="connsiteY321" fmla="*/ 3903134 h 4766733"/>
                  <a:gd name="connsiteX322" fmla="*/ 1916755 w 3889489"/>
                  <a:gd name="connsiteY322" fmla="*/ 4766733 h 4766733"/>
                  <a:gd name="connsiteX0" fmla="*/ 144338 w 3886605"/>
                  <a:gd name="connsiteY0" fmla="*/ 4580467 h 4766733"/>
                  <a:gd name="connsiteX1" fmla="*/ 330605 w 3886605"/>
                  <a:gd name="connsiteY1" fmla="*/ 2921000 h 4766733"/>
                  <a:gd name="connsiteX2" fmla="*/ 347538 w 3886605"/>
                  <a:gd name="connsiteY2" fmla="*/ 2895600 h 4766733"/>
                  <a:gd name="connsiteX3" fmla="*/ 356005 w 3886605"/>
                  <a:gd name="connsiteY3" fmla="*/ 2861734 h 4766733"/>
                  <a:gd name="connsiteX4" fmla="*/ 372938 w 3886605"/>
                  <a:gd name="connsiteY4" fmla="*/ 2836334 h 4766733"/>
                  <a:gd name="connsiteX5" fmla="*/ 389871 w 3886605"/>
                  <a:gd name="connsiteY5" fmla="*/ 2785534 h 4766733"/>
                  <a:gd name="connsiteX6" fmla="*/ 381405 w 3886605"/>
                  <a:gd name="connsiteY6" fmla="*/ 2184400 h 4766733"/>
                  <a:gd name="connsiteX7" fmla="*/ 372938 w 3886605"/>
                  <a:gd name="connsiteY7" fmla="*/ 2159000 h 4766733"/>
                  <a:gd name="connsiteX8" fmla="*/ 356005 w 3886605"/>
                  <a:gd name="connsiteY8" fmla="*/ 2133600 h 4766733"/>
                  <a:gd name="connsiteX9" fmla="*/ 330605 w 3886605"/>
                  <a:gd name="connsiteY9" fmla="*/ 2082800 h 4766733"/>
                  <a:gd name="connsiteX10" fmla="*/ 296738 w 3886605"/>
                  <a:gd name="connsiteY10" fmla="*/ 2032000 h 4766733"/>
                  <a:gd name="connsiteX11" fmla="*/ 279805 w 3886605"/>
                  <a:gd name="connsiteY11" fmla="*/ 2006600 h 4766733"/>
                  <a:gd name="connsiteX12" fmla="*/ 262871 w 3886605"/>
                  <a:gd name="connsiteY12" fmla="*/ 1989667 h 4766733"/>
                  <a:gd name="connsiteX13" fmla="*/ 237471 w 3886605"/>
                  <a:gd name="connsiteY13" fmla="*/ 1938867 h 4766733"/>
                  <a:gd name="connsiteX14" fmla="*/ 220538 w 3886605"/>
                  <a:gd name="connsiteY14" fmla="*/ 1879600 h 4766733"/>
                  <a:gd name="connsiteX15" fmla="*/ 212071 w 3886605"/>
                  <a:gd name="connsiteY15" fmla="*/ 1854200 h 4766733"/>
                  <a:gd name="connsiteX16" fmla="*/ 203605 w 3886605"/>
                  <a:gd name="connsiteY16" fmla="*/ 1811867 h 4766733"/>
                  <a:gd name="connsiteX17" fmla="*/ 186671 w 3886605"/>
                  <a:gd name="connsiteY17" fmla="*/ 1761067 h 4766733"/>
                  <a:gd name="connsiteX18" fmla="*/ 178205 w 3886605"/>
                  <a:gd name="connsiteY18" fmla="*/ 1727200 h 4766733"/>
                  <a:gd name="connsiteX19" fmla="*/ 169738 w 3886605"/>
                  <a:gd name="connsiteY19" fmla="*/ 1684867 h 4766733"/>
                  <a:gd name="connsiteX20" fmla="*/ 161271 w 3886605"/>
                  <a:gd name="connsiteY20" fmla="*/ 1659467 h 4766733"/>
                  <a:gd name="connsiteX21" fmla="*/ 135871 w 3886605"/>
                  <a:gd name="connsiteY21" fmla="*/ 1591734 h 4766733"/>
                  <a:gd name="connsiteX22" fmla="*/ 405 w 3886605"/>
                  <a:gd name="connsiteY22" fmla="*/ 1058334 h 4766733"/>
                  <a:gd name="connsiteX23" fmla="*/ 186672 w 3886605"/>
                  <a:gd name="connsiteY23" fmla="*/ 889001 h 4766733"/>
                  <a:gd name="connsiteX24" fmla="*/ 406805 w 3886605"/>
                  <a:gd name="connsiteY24" fmla="*/ 1168400 h 4766733"/>
                  <a:gd name="connsiteX25" fmla="*/ 432205 w 3886605"/>
                  <a:gd name="connsiteY25" fmla="*/ 1185334 h 4766733"/>
                  <a:gd name="connsiteX26" fmla="*/ 449138 w 3886605"/>
                  <a:gd name="connsiteY26" fmla="*/ 1210734 h 4766733"/>
                  <a:gd name="connsiteX27" fmla="*/ 474538 w 3886605"/>
                  <a:gd name="connsiteY27" fmla="*/ 1227667 h 4766733"/>
                  <a:gd name="connsiteX28" fmla="*/ 508405 w 3886605"/>
                  <a:gd name="connsiteY28" fmla="*/ 1278467 h 4766733"/>
                  <a:gd name="connsiteX29" fmla="*/ 525338 w 3886605"/>
                  <a:gd name="connsiteY29" fmla="*/ 1303867 h 4766733"/>
                  <a:gd name="connsiteX30" fmla="*/ 533805 w 3886605"/>
                  <a:gd name="connsiteY30" fmla="*/ 1329267 h 4766733"/>
                  <a:gd name="connsiteX31" fmla="*/ 559205 w 3886605"/>
                  <a:gd name="connsiteY31" fmla="*/ 1354667 h 4766733"/>
                  <a:gd name="connsiteX32" fmla="*/ 584605 w 3886605"/>
                  <a:gd name="connsiteY32" fmla="*/ 1405467 h 4766733"/>
                  <a:gd name="connsiteX33" fmla="*/ 610005 w 3886605"/>
                  <a:gd name="connsiteY33" fmla="*/ 1456267 h 4766733"/>
                  <a:gd name="connsiteX34" fmla="*/ 626938 w 3886605"/>
                  <a:gd name="connsiteY34" fmla="*/ 1507067 h 4766733"/>
                  <a:gd name="connsiteX35" fmla="*/ 643871 w 3886605"/>
                  <a:gd name="connsiteY35" fmla="*/ 1532467 h 4766733"/>
                  <a:gd name="connsiteX36" fmla="*/ 660805 w 3886605"/>
                  <a:gd name="connsiteY36" fmla="*/ 1583267 h 4766733"/>
                  <a:gd name="connsiteX37" fmla="*/ 669271 w 3886605"/>
                  <a:gd name="connsiteY37" fmla="*/ 1608667 h 4766733"/>
                  <a:gd name="connsiteX38" fmla="*/ 686205 w 3886605"/>
                  <a:gd name="connsiteY38" fmla="*/ 1634067 h 4766733"/>
                  <a:gd name="connsiteX39" fmla="*/ 703138 w 3886605"/>
                  <a:gd name="connsiteY39" fmla="*/ 1684867 h 4766733"/>
                  <a:gd name="connsiteX40" fmla="*/ 711605 w 3886605"/>
                  <a:gd name="connsiteY40" fmla="*/ 1727200 h 4766733"/>
                  <a:gd name="connsiteX41" fmla="*/ 728538 w 3886605"/>
                  <a:gd name="connsiteY41" fmla="*/ 1752600 h 4766733"/>
                  <a:gd name="connsiteX42" fmla="*/ 737005 w 3886605"/>
                  <a:gd name="connsiteY42" fmla="*/ 1803400 h 4766733"/>
                  <a:gd name="connsiteX43" fmla="*/ 745471 w 3886605"/>
                  <a:gd name="connsiteY43" fmla="*/ 1828800 h 4766733"/>
                  <a:gd name="connsiteX44" fmla="*/ 753938 w 3886605"/>
                  <a:gd name="connsiteY44" fmla="*/ 1862667 h 4766733"/>
                  <a:gd name="connsiteX45" fmla="*/ 770871 w 3886605"/>
                  <a:gd name="connsiteY45" fmla="*/ 1913467 h 4766733"/>
                  <a:gd name="connsiteX46" fmla="*/ 779338 w 3886605"/>
                  <a:gd name="connsiteY46" fmla="*/ 1947334 h 4766733"/>
                  <a:gd name="connsiteX47" fmla="*/ 796271 w 3886605"/>
                  <a:gd name="connsiteY47" fmla="*/ 1998134 h 4766733"/>
                  <a:gd name="connsiteX48" fmla="*/ 830138 w 3886605"/>
                  <a:gd name="connsiteY48" fmla="*/ 2099734 h 4766733"/>
                  <a:gd name="connsiteX49" fmla="*/ 847071 w 3886605"/>
                  <a:gd name="connsiteY49" fmla="*/ 2167467 h 4766733"/>
                  <a:gd name="connsiteX50" fmla="*/ 855538 w 3886605"/>
                  <a:gd name="connsiteY50" fmla="*/ 2192867 h 4766733"/>
                  <a:gd name="connsiteX51" fmla="*/ 872471 w 3886605"/>
                  <a:gd name="connsiteY51" fmla="*/ 2260600 h 4766733"/>
                  <a:gd name="connsiteX52" fmla="*/ 897871 w 3886605"/>
                  <a:gd name="connsiteY52" fmla="*/ 2218267 h 4766733"/>
                  <a:gd name="connsiteX53" fmla="*/ 914805 w 3886605"/>
                  <a:gd name="connsiteY53" fmla="*/ 2201334 h 4766733"/>
                  <a:gd name="connsiteX54" fmla="*/ 940205 w 3886605"/>
                  <a:gd name="connsiteY54" fmla="*/ 2159000 h 4766733"/>
                  <a:gd name="connsiteX55" fmla="*/ 948671 w 3886605"/>
                  <a:gd name="connsiteY55" fmla="*/ 2133600 h 4766733"/>
                  <a:gd name="connsiteX56" fmla="*/ 982538 w 3886605"/>
                  <a:gd name="connsiteY56" fmla="*/ 2091267 h 4766733"/>
                  <a:gd name="connsiteX57" fmla="*/ 1007938 w 3886605"/>
                  <a:gd name="connsiteY57" fmla="*/ 1998134 h 4766733"/>
                  <a:gd name="connsiteX58" fmla="*/ 1016405 w 3886605"/>
                  <a:gd name="connsiteY58" fmla="*/ 1964267 h 4766733"/>
                  <a:gd name="connsiteX59" fmla="*/ 1024871 w 3886605"/>
                  <a:gd name="connsiteY59" fmla="*/ 1913467 h 4766733"/>
                  <a:gd name="connsiteX60" fmla="*/ 1041805 w 3886605"/>
                  <a:gd name="connsiteY60" fmla="*/ 1862667 h 4766733"/>
                  <a:gd name="connsiteX61" fmla="*/ 1033338 w 3886605"/>
                  <a:gd name="connsiteY61" fmla="*/ 1600200 h 4766733"/>
                  <a:gd name="connsiteX62" fmla="*/ 1024871 w 3886605"/>
                  <a:gd name="connsiteY62" fmla="*/ 1574800 h 4766733"/>
                  <a:gd name="connsiteX63" fmla="*/ 1016405 w 3886605"/>
                  <a:gd name="connsiteY63" fmla="*/ 1464734 h 4766733"/>
                  <a:gd name="connsiteX64" fmla="*/ 1007938 w 3886605"/>
                  <a:gd name="connsiteY64" fmla="*/ 1397000 h 4766733"/>
                  <a:gd name="connsiteX65" fmla="*/ 999471 w 3886605"/>
                  <a:gd name="connsiteY65" fmla="*/ 1312334 h 4766733"/>
                  <a:gd name="connsiteX66" fmla="*/ 991005 w 3886605"/>
                  <a:gd name="connsiteY66" fmla="*/ 1278467 h 4766733"/>
                  <a:gd name="connsiteX67" fmla="*/ 982538 w 3886605"/>
                  <a:gd name="connsiteY67" fmla="*/ 1210734 h 4766733"/>
                  <a:gd name="connsiteX68" fmla="*/ 974071 w 3886605"/>
                  <a:gd name="connsiteY68" fmla="*/ 1151467 h 4766733"/>
                  <a:gd name="connsiteX69" fmla="*/ 957138 w 3886605"/>
                  <a:gd name="connsiteY69" fmla="*/ 711200 h 4766733"/>
                  <a:gd name="connsiteX70" fmla="*/ 965605 w 3886605"/>
                  <a:gd name="connsiteY70" fmla="*/ 313267 h 4766733"/>
                  <a:gd name="connsiteX71" fmla="*/ 982538 w 3886605"/>
                  <a:gd name="connsiteY71" fmla="*/ 211667 h 4766733"/>
                  <a:gd name="connsiteX72" fmla="*/ 999471 w 3886605"/>
                  <a:gd name="connsiteY72" fmla="*/ 186267 h 4766733"/>
                  <a:gd name="connsiteX73" fmla="*/ 1084138 w 3886605"/>
                  <a:gd name="connsiteY73" fmla="*/ 118534 h 4766733"/>
                  <a:gd name="connsiteX74" fmla="*/ 1134938 w 3886605"/>
                  <a:gd name="connsiteY74" fmla="*/ 93134 h 4766733"/>
                  <a:gd name="connsiteX75" fmla="*/ 1185738 w 3886605"/>
                  <a:gd name="connsiteY75" fmla="*/ 101600 h 4766733"/>
                  <a:gd name="connsiteX76" fmla="*/ 1304271 w 3886605"/>
                  <a:gd name="connsiteY76" fmla="*/ 135467 h 4766733"/>
                  <a:gd name="connsiteX77" fmla="*/ 1363538 w 3886605"/>
                  <a:gd name="connsiteY77" fmla="*/ 160867 h 4766733"/>
                  <a:gd name="connsiteX78" fmla="*/ 1388938 w 3886605"/>
                  <a:gd name="connsiteY78" fmla="*/ 177800 h 4766733"/>
                  <a:gd name="connsiteX79" fmla="*/ 1422805 w 3886605"/>
                  <a:gd name="connsiteY79" fmla="*/ 211667 h 4766733"/>
                  <a:gd name="connsiteX80" fmla="*/ 1473605 w 3886605"/>
                  <a:gd name="connsiteY80" fmla="*/ 279400 h 4766733"/>
                  <a:gd name="connsiteX81" fmla="*/ 1482071 w 3886605"/>
                  <a:gd name="connsiteY81" fmla="*/ 304800 h 4766733"/>
                  <a:gd name="connsiteX82" fmla="*/ 1499005 w 3886605"/>
                  <a:gd name="connsiteY82" fmla="*/ 381000 h 4766733"/>
                  <a:gd name="connsiteX83" fmla="*/ 1507471 w 3886605"/>
                  <a:gd name="connsiteY83" fmla="*/ 448734 h 4766733"/>
                  <a:gd name="connsiteX84" fmla="*/ 1515938 w 3886605"/>
                  <a:gd name="connsiteY84" fmla="*/ 491067 h 4766733"/>
                  <a:gd name="connsiteX85" fmla="*/ 1524405 w 3886605"/>
                  <a:gd name="connsiteY85" fmla="*/ 550334 h 4766733"/>
                  <a:gd name="connsiteX86" fmla="*/ 1532871 w 3886605"/>
                  <a:gd name="connsiteY86" fmla="*/ 584200 h 4766733"/>
                  <a:gd name="connsiteX87" fmla="*/ 1549805 w 3886605"/>
                  <a:gd name="connsiteY87" fmla="*/ 677334 h 4766733"/>
                  <a:gd name="connsiteX88" fmla="*/ 1566738 w 3886605"/>
                  <a:gd name="connsiteY88" fmla="*/ 804334 h 4766733"/>
                  <a:gd name="connsiteX89" fmla="*/ 1575205 w 3886605"/>
                  <a:gd name="connsiteY89" fmla="*/ 829734 h 4766733"/>
                  <a:gd name="connsiteX90" fmla="*/ 1583671 w 3886605"/>
                  <a:gd name="connsiteY90" fmla="*/ 948267 h 4766733"/>
                  <a:gd name="connsiteX91" fmla="*/ 1600605 w 3886605"/>
                  <a:gd name="connsiteY91" fmla="*/ 1651000 h 4766733"/>
                  <a:gd name="connsiteX92" fmla="*/ 1609071 w 3886605"/>
                  <a:gd name="connsiteY92" fmla="*/ 1820334 h 4766733"/>
                  <a:gd name="connsiteX93" fmla="*/ 1626005 w 3886605"/>
                  <a:gd name="connsiteY93" fmla="*/ 2167467 h 4766733"/>
                  <a:gd name="connsiteX94" fmla="*/ 1634471 w 3886605"/>
                  <a:gd name="connsiteY94" fmla="*/ 2209800 h 4766733"/>
                  <a:gd name="connsiteX95" fmla="*/ 1659871 w 3886605"/>
                  <a:gd name="connsiteY95" fmla="*/ 2159000 h 4766733"/>
                  <a:gd name="connsiteX96" fmla="*/ 1676805 w 3886605"/>
                  <a:gd name="connsiteY96" fmla="*/ 2133600 h 4766733"/>
                  <a:gd name="connsiteX97" fmla="*/ 1702205 w 3886605"/>
                  <a:gd name="connsiteY97" fmla="*/ 2082800 h 4766733"/>
                  <a:gd name="connsiteX98" fmla="*/ 1710671 w 3886605"/>
                  <a:gd name="connsiteY98" fmla="*/ 2057400 h 4766733"/>
                  <a:gd name="connsiteX99" fmla="*/ 1727605 w 3886605"/>
                  <a:gd name="connsiteY99" fmla="*/ 2023534 h 4766733"/>
                  <a:gd name="connsiteX100" fmla="*/ 1753005 w 3886605"/>
                  <a:gd name="connsiteY100" fmla="*/ 1921934 h 4766733"/>
                  <a:gd name="connsiteX101" fmla="*/ 1769938 w 3886605"/>
                  <a:gd name="connsiteY101" fmla="*/ 1896534 h 4766733"/>
                  <a:gd name="connsiteX102" fmla="*/ 1778405 w 3886605"/>
                  <a:gd name="connsiteY102" fmla="*/ 1845734 h 4766733"/>
                  <a:gd name="connsiteX103" fmla="*/ 1786871 w 3886605"/>
                  <a:gd name="connsiteY103" fmla="*/ 1820334 h 4766733"/>
                  <a:gd name="connsiteX104" fmla="*/ 1795338 w 3886605"/>
                  <a:gd name="connsiteY104" fmla="*/ 1769534 h 4766733"/>
                  <a:gd name="connsiteX105" fmla="*/ 1803805 w 3886605"/>
                  <a:gd name="connsiteY105" fmla="*/ 1744134 h 4766733"/>
                  <a:gd name="connsiteX106" fmla="*/ 1812271 w 3886605"/>
                  <a:gd name="connsiteY106" fmla="*/ 1710267 h 4766733"/>
                  <a:gd name="connsiteX107" fmla="*/ 1820738 w 3886605"/>
                  <a:gd name="connsiteY107" fmla="*/ 1634067 h 4766733"/>
                  <a:gd name="connsiteX108" fmla="*/ 1837671 w 3886605"/>
                  <a:gd name="connsiteY108" fmla="*/ 1456267 h 4766733"/>
                  <a:gd name="connsiteX109" fmla="*/ 1846138 w 3886605"/>
                  <a:gd name="connsiteY109" fmla="*/ 1422400 h 4766733"/>
                  <a:gd name="connsiteX110" fmla="*/ 1837671 w 3886605"/>
                  <a:gd name="connsiteY110" fmla="*/ 1032934 h 4766733"/>
                  <a:gd name="connsiteX111" fmla="*/ 1820738 w 3886605"/>
                  <a:gd name="connsiteY111" fmla="*/ 939800 h 4766733"/>
                  <a:gd name="connsiteX112" fmla="*/ 1803805 w 3886605"/>
                  <a:gd name="connsiteY112" fmla="*/ 872067 h 4766733"/>
                  <a:gd name="connsiteX113" fmla="*/ 1786871 w 3886605"/>
                  <a:gd name="connsiteY113" fmla="*/ 821267 h 4766733"/>
                  <a:gd name="connsiteX114" fmla="*/ 1761471 w 3886605"/>
                  <a:gd name="connsiteY114" fmla="*/ 711200 h 4766733"/>
                  <a:gd name="connsiteX115" fmla="*/ 1753005 w 3886605"/>
                  <a:gd name="connsiteY115" fmla="*/ 643467 h 4766733"/>
                  <a:gd name="connsiteX116" fmla="*/ 1736071 w 3886605"/>
                  <a:gd name="connsiteY116" fmla="*/ 584200 h 4766733"/>
                  <a:gd name="connsiteX117" fmla="*/ 1727605 w 3886605"/>
                  <a:gd name="connsiteY117" fmla="*/ 533400 h 4766733"/>
                  <a:gd name="connsiteX118" fmla="*/ 1719138 w 3886605"/>
                  <a:gd name="connsiteY118" fmla="*/ 508000 h 4766733"/>
                  <a:gd name="connsiteX119" fmla="*/ 1702205 w 3886605"/>
                  <a:gd name="connsiteY119" fmla="*/ 296334 h 4766733"/>
                  <a:gd name="connsiteX120" fmla="*/ 1710671 w 3886605"/>
                  <a:gd name="connsiteY120" fmla="*/ 135467 h 4766733"/>
                  <a:gd name="connsiteX121" fmla="*/ 1727605 w 3886605"/>
                  <a:gd name="connsiteY121" fmla="*/ 118534 h 4766733"/>
                  <a:gd name="connsiteX122" fmla="*/ 1778405 w 3886605"/>
                  <a:gd name="connsiteY122" fmla="*/ 59267 h 4766733"/>
                  <a:gd name="connsiteX123" fmla="*/ 1820738 w 3886605"/>
                  <a:gd name="connsiteY123" fmla="*/ 25400 h 4766733"/>
                  <a:gd name="connsiteX124" fmla="*/ 1956205 w 3886605"/>
                  <a:gd name="connsiteY124" fmla="*/ 33867 h 4766733"/>
                  <a:gd name="connsiteX125" fmla="*/ 1990071 w 3886605"/>
                  <a:gd name="connsiteY125" fmla="*/ 42334 h 4766733"/>
                  <a:gd name="connsiteX126" fmla="*/ 2032405 w 3886605"/>
                  <a:gd name="connsiteY126" fmla="*/ 76200 h 4766733"/>
                  <a:gd name="connsiteX127" fmla="*/ 2057805 w 3886605"/>
                  <a:gd name="connsiteY127" fmla="*/ 93134 h 4766733"/>
                  <a:gd name="connsiteX128" fmla="*/ 2083205 w 3886605"/>
                  <a:gd name="connsiteY128" fmla="*/ 118534 h 4766733"/>
                  <a:gd name="connsiteX129" fmla="*/ 2150938 w 3886605"/>
                  <a:gd name="connsiteY129" fmla="*/ 169334 h 4766733"/>
                  <a:gd name="connsiteX130" fmla="*/ 2184805 w 3886605"/>
                  <a:gd name="connsiteY130" fmla="*/ 220134 h 4766733"/>
                  <a:gd name="connsiteX131" fmla="*/ 2201738 w 3886605"/>
                  <a:gd name="connsiteY131" fmla="*/ 254000 h 4766733"/>
                  <a:gd name="connsiteX132" fmla="*/ 2210205 w 3886605"/>
                  <a:gd name="connsiteY132" fmla="*/ 279400 h 4766733"/>
                  <a:gd name="connsiteX133" fmla="*/ 2227138 w 3886605"/>
                  <a:gd name="connsiteY133" fmla="*/ 304800 h 4766733"/>
                  <a:gd name="connsiteX134" fmla="*/ 2244071 w 3886605"/>
                  <a:gd name="connsiteY134" fmla="*/ 355600 h 4766733"/>
                  <a:gd name="connsiteX135" fmla="*/ 2252538 w 3886605"/>
                  <a:gd name="connsiteY135" fmla="*/ 381000 h 4766733"/>
                  <a:gd name="connsiteX136" fmla="*/ 2261005 w 3886605"/>
                  <a:gd name="connsiteY136" fmla="*/ 406400 h 4766733"/>
                  <a:gd name="connsiteX137" fmla="*/ 2277938 w 3886605"/>
                  <a:gd name="connsiteY137" fmla="*/ 423334 h 4766733"/>
                  <a:gd name="connsiteX138" fmla="*/ 2294871 w 3886605"/>
                  <a:gd name="connsiteY138" fmla="*/ 491067 h 4766733"/>
                  <a:gd name="connsiteX139" fmla="*/ 2311805 w 3886605"/>
                  <a:gd name="connsiteY139" fmla="*/ 541867 h 4766733"/>
                  <a:gd name="connsiteX140" fmla="*/ 2328738 w 3886605"/>
                  <a:gd name="connsiteY140" fmla="*/ 592667 h 4766733"/>
                  <a:gd name="connsiteX141" fmla="*/ 2337205 w 3886605"/>
                  <a:gd name="connsiteY141" fmla="*/ 618067 h 4766733"/>
                  <a:gd name="connsiteX142" fmla="*/ 2345671 w 3886605"/>
                  <a:gd name="connsiteY142" fmla="*/ 651934 h 4766733"/>
                  <a:gd name="connsiteX143" fmla="*/ 2354138 w 3886605"/>
                  <a:gd name="connsiteY143" fmla="*/ 694267 h 4766733"/>
                  <a:gd name="connsiteX144" fmla="*/ 2362605 w 3886605"/>
                  <a:gd name="connsiteY144" fmla="*/ 719667 h 4766733"/>
                  <a:gd name="connsiteX145" fmla="*/ 2371071 w 3886605"/>
                  <a:gd name="connsiteY145" fmla="*/ 804334 h 4766733"/>
                  <a:gd name="connsiteX146" fmla="*/ 2379538 w 3886605"/>
                  <a:gd name="connsiteY146" fmla="*/ 838200 h 4766733"/>
                  <a:gd name="connsiteX147" fmla="*/ 2388005 w 3886605"/>
                  <a:gd name="connsiteY147" fmla="*/ 880534 h 4766733"/>
                  <a:gd name="connsiteX148" fmla="*/ 2396471 w 3886605"/>
                  <a:gd name="connsiteY148" fmla="*/ 965200 h 4766733"/>
                  <a:gd name="connsiteX149" fmla="*/ 2413405 w 3886605"/>
                  <a:gd name="connsiteY149" fmla="*/ 1320800 h 4766733"/>
                  <a:gd name="connsiteX150" fmla="*/ 2404938 w 3886605"/>
                  <a:gd name="connsiteY150" fmla="*/ 1701800 h 4766733"/>
                  <a:gd name="connsiteX151" fmla="*/ 2396471 w 3886605"/>
                  <a:gd name="connsiteY151" fmla="*/ 1761067 h 4766733"/>
                  <a:gd name="connsiteX152" fmla="*/ 2362605 w 3886605"/>
                  <a:gd name="connsiteY152" fmla="*/ 1947334 h 4766733"/>
                  <a:gd name="connsiteX153" fmla="*/ 2354138 w 3886605"/>
                  <a:gd name="connsiteY153" fmla="*/ 2048934 h 4766733"/>
                  <a:gd name="connsiteX154" fmla="*/ 2345671 w 3886605"/>
                  <a:gd name="connsiteY154" fmla="*/ 2074334 h 4766733"/>
                  <a:gd name="connsiteX155" fmla="*/ 2337205 w 3886605"/>
                  <a:gd name="connsiteY155" fmla="*/ 2125134 h 4766733"/>
                  <a:gd name="connsiteX156" fmla="*/ 2320271 w 3886605"/>
                  <a:gd name="connsiteY156" fmla="*/ 2260600 h 4766733"/>
                  <a:gd name="connsiteX157" fmla="*/ 2311805 w 3886605"/>
                  <a:gd name="connsiteY157" fmla="*/ 2235200 h 4766733"/>
                  <a:gd name="connsiteX158" fmla="*/ 2337205 w 3886605"/>
                  <a:gd name="connsiteY158" fmla="*/ 2142067 h 4766733"/>
                  <a:gd name="connsiteX159" fmla="*/ 2354138 w 3886605"/>
                  <a:gd name="connsiteY159" fmla="*/ 2116667 h 4766733"/>
                  <a:gd name="connsiteX160" fmla="*/ 2371071 w 3886605"/>
                  <a:gd name="connsiteY160" fmla="*/ 2065867 h 4766733"/>
                  <a:gd name="connsiteX161" fmla="*/ 2404938 w 3886605"/>
                  <a:gd name="connsiteY161" fmla="*/ 2023534 h 4766733"/>
                  <a:gd name="connsiteX162" fmla="*/ 2430338 w 3886605"/>
                  <a:gd name="connsiteY162" fmla="*/ 1981200 h 4766733"/>
                  <a:gd name="connsiteX163" fmla="*/ 2455738 w 3886605"/>
                  <a:gd name="connsiteY163" fmla="*/ 1905000 h 4766733"/>
                  <a:gd name="connsiteX164" fmla="*/ 2464205 w 3886605"/>
                  <a:gd name="connsiteY164" fmla="*/ 1879600 h 4766733"/>
                  <a:gd name="connsiteX165" fmla="*/ 2481138 w 3886605"/>
                  <a:gd name="connsiteY165" fmla="*/ 1803400 h 4766733"/>
                  <a:gd name="connsiteX166" fmla="*/ 2489605 w 3886605"/>
                  <a:gd name="connsiteY166" fmla="*/ 1778000 h 4766733"/>
                  <a:gd name="connsiteX167" fmla="*/ 2498071 w 3886605"/>
                  <a:gd name="connsiteY167" fmla="*/ 1718734 h 4766733"/>
                  <a:gd name="connsiteX168" fmla="*/ 2523471 w 3886605"/>
                  <a:gd name="connsiteY168" fmla="*/ 1447800 h 4766733"/>
                  <a:gd name="connsiteX169" fmla="*/ 2531938 w 3886605"/>
                  <a:gd name="connsiteY169" fmla="*/ 1210734 h 4766733"/>
                  <a:gd name="connsiteX170" fmla="*/ 2540405 w 3886605"/>
                  <a:gd name="connsiteY170" fmla="*/ 1159934 h 4766733"/>
                  <a:gd name="connsiteX171" fmla="*/ 2548871 w 3886605"/>
                  <a:gd name="connsiteY171" fmla="*/ 1100667 h 4766733"/>
                  <a:gd name="connsiteX172" fmla="*/ 2565805 w 3886605"/>
                  <a:gd name="connsiteY172" fmla="*/ 889000 h 4766733"/>
                  <a:gd name="connsiteX173" fmla="*/ 2574271 w 3886605"/>
                  <a:gd name="connsiteY173" fmla="*/ 855134 h 4766733"/>
                  <a:gd name="connsiteX174" fmla="*/ 2582738 w 3886605"/>
                  <a:gd name="connsiteY174" fmla="*/ 643467 h 4766733"/>
                  <a:gd name="connsiteX175" fmla="*/ 2599671 w 3886605"/>
                  <a:gd name="connsiteY175" fmla="*/ 220134 h 4766733"/>
                  <a:gd name="connsiteX176" fmla="*/ 2625071 w 3886605"/>
                  <a:gd name="connsiteY176" fmla="*/ 50800 h 4766733"/>
                  <a:gd name="connsiteX177" fmla="*/ 2633538 w 3886605"/>
                  <a:gd name="connsiteY177" fmla="*/ 25400 h 4766733"/>
                  <a:gd name="connsiteX178" fmla="*/ 2658938 w 3886605"/>
                  <a:gd name="connsiteY178" fmla="*/ 0 h 4766733"/>
                  <a:gd name="connsiteX179" fmla="*/ 2777471 w 3886605"/>
                  <a:gd name="connsiteY179" fmla="*/ 8467 h 4766733"/>
                  <a:gd name="connsiteX180" fmla="*/ 2828271 w 3886605"/>
                  <a:gd name="connsiteY180" fmla="*/ 33867 h 4766733"/>
                  <a:gd name="connsiteX181" fmla="*/ 2879071 w 3886605"/>
                  <a:gd name="connsiteY181" fmla="*/ 50800 h 4766733"/>
                  <a:gd name="connsiteX182" fmla="*/ 2955271 w 3886605"/>
                  <a:gd name="connsiteY182" fmla="*/ 93134 h 4766733"/>
                  <a:gd name="connsiteX183" fmla="*/ 2980671 w 3886605"/>
                  <a:gd name="connsiteY183" fmla="*/ 110067 h 4766733"/>
                  <a:gd name="connsiteX184" fmla="*/ 2997605 w 3886605"/>
                  <a:gd name="connsiteY184" fmla="*/ 135467 h 4766733"/>
                  <a:gd name="connsiteX185" fmla="*/ 3023005 w 3886605"/>
                  <a:gd name="connsiteY185" fmla="*/ 152400 h 4766733"/>
                  <a:gd name="connsiteX186" fmla="*/ 3056871 w 3886605"/>
                  <a:gd name="connsiteY186" fmla="*/ 203200 h 4766733"/>
                  <a:gd name="connsiteX187" fmla="*/ 3073805 w 3886605"/>
                  <a:gd name="connsiteY187" fmla="*/ 220134 h 4766733"/>
                  <a:gd name="connsiteX188" fmla="*/ 3082271 w 3886605"/>
                  <a:gd name="connsiteY188" fmla="*/ 245534 h 4766733"/>
                  <a:gd name="connsiteX189" fmla="*/ 3099205 w 3886605"/>
                  <a:gd name="connsiteY189" fmla="*/ 304800 h 4766733"/>
                  <a:gd name="connsiteX190" fmla="*/ 3116138 w 3886605"/>
                  <a:gd name="connsiteY190" fmla="*/ 338667 h 4766733"/>
                  <a:gd name="connsiteX191" fmla="*/ 3133071 w 3886605"/>
                  <a:gd name="connsiteY191" fmla="*/ 465667 h 4766733"/>
                  <a:gd name="connsiteX192" fmla="*/ 3150005 w 3886605"/>
                  <a:gd name="connsiteY192" fmla="*/ 643467 h 4766733"/>
                  <a:gd name="connsiteX193" fmla="*/ 3141538 w 3886605"/>
                  <a:gd name="connsiteY193" fmla="*/ 1109134 h 4766733"/>
                  <a:gd name="connsiteX194" fmla="*/ 3133071 w 3886605"/>
                  <a:gd name="connsiteY194" fmla="*/ 1143000 h 4766733"/>
                  <a:gd name="connsiteX195" fmla="*/ 3124605 w 3886605"/>
                  <a:gd name="connsiteY195" fmla="*/ 1185334 h 4766733"/>
                  <a:gd name="connsiteX196" fmla="*/ 3116138 w 3886605"/>
                  <a:gd name="connsiteY196" fmla="*/ 1219200 h 4766733"/>
                  <a:gd name="connsiteX197" fmla="*/ 3107671 w 3886605"/>
                  <a:gd name="connsiteY197" fmla="*/ 1261534 h 4766733"/>
                  <a:gd name="connsiteX198" fmla="*/ 3090738 w 3886605"/>
                  <a:gd name="connsiteY198" fmla="*/ 1312334 h 4766733"/>
                  <a:gd name="connsiteX199" fmla="*/ 3073805 w 3886605"/>
                  <a:gd name="connsiteY199" fmla="*/ 1371600 h 4766733"/>
                  <a:gd name="connsiteX200" fmla="*/ 3056871 w 3886605"/>
                  <a:gd name="connsiteY200" fmla="*/ 1430867 h 4766733"/>
                  <a:gd name="connsiteX201" fmla="*/ 3031471 w 3886605"/>
                  <a:gd name="connsiteY201" fmla="*/ 1532467 h 4766733"/>
                  <a:gd name="connsiteX202" fmla="*/ 3014538 w 3886605"/>
                  <a:gd name="connsiteY202" fmla="*/ 1600200 h 4766733"/>
                  <a:gd name="connsiteX203" fmla="*/ 2997605 w 3886605"/>
                  <a:gd name="connsiteY203" fmla="*/ 1693334 h 4766733"/>
                  <a:gd name="connsiteX204" fmla="*/ 2980671 w 3886605"/>
                  <a:gd name="connsiteY204" fmla="*/ 1761067 h 4766733"/>
                  <a:gd name="connsiteX205" fmla="*/ 2963738 w 3886605"/>
                  <a:gd name="connsiteY205" fmla="*/ 1803400 h 4766733"/>
                  <a:gd name="connsiteX206" fmla="*/ 2955271 w 3886605"/>
                  <a:gd name="connsiteY206" fmla="*/ 1845734 h 4766733"/>
                  <a:gd name="connsiteX207" fmla="*/ 2946805 w 3886605"/>
                  <a:gd name="connsiteY207" fmla="*/ 1879600 h 4766733"/>
                  <a:gd name="connsiteX208" fmla="*/ 2938338 w 3886605"/>
                  <a:gd name="connsiteY208" fmla="*/ 1972734 h 4766733"/>
                  <a:gd name="connsiteX209" fmla="*/ 2921405 w 3886605"/>
                  <a:gd name="connsiteY209" fmla="*/ 2032000 h 4766733"/>
                  <a:gd name="connsiteX210" fmla="*/ 2904471 w 3886605"/>
                  <a:gd name="connsiteY210" fmla="*/ 2099734 h 4766733"/>
                  <a:gd name="connsiteX211" fmla="*/ 2896005 w 3886605"/>
                  <a:gd name="connsiteY211" fmla="*/ 2133600 h 4766733"/>
                  <a:gd name="connsiteX212" fmla="*/ 2887538 w 3886605"/>
                  <a:gd name="connsiteY212" fmla="*/ 2201334 h 4766733"/>
                  <a:gd name="connsiteX213" fmla="*/ 2879071 w 3886605"/>
                  <a:gd name="connsiteY213" fmla="*/ 2302934 h 4766733"/>
                  <a:gd name="connsiteX214" fmla="*/ 2870605 w 3886605"/>
                  <a:gd name="connsiteY214" fmla="*/ 2328334 h 4766733"/>
                  <a:gd name="connsiteX215" fmla="*/ 2896005 w 3886605"/>
                  <a:gd name="connsiteY215" fmla="*/ 2319867 h 4766733"/>
                  <a:gd name="connsiteX216" fmla="*/ 2921405 w 3886605"/>
                  <a:gd name="connsiteY216" fmla="*/ 2269067 h 4766733"/>
                  <a:gd name="connsiteX217" fmla="*/ 2946805 w 3886605"/>
                  <a:gd name="connsiteY217" fmla="*/ 2226734 h 4766733"/>
                  <a:gd name="connsiteX218" fmla="*/ 2972205 w 3886605"/>
                  <a:gd name="connsiteY218" fmla="*/ 2184400 h 4766733"/>
                  <a:gd name="connsiteX219" fmla="*/ 2980671 w 3886605"/>
                  <a:gd name="connsiteY219" fmla="*/ 2159000 h 4766733"/>
                  <a:gd name="connsiteX220" fmla="*/ 2997605 w 3886605"/>
                  <a:gd name="connsiteY220" fmla="*/ 2133600 h 4766733"/>
                  <a:gd name="connsiteX221" fmla="*/ 3006071 w 3886605"/>
                  <a:gd name="connsiteY221" fmla="*/ 2108200 h 4766733"/>
                  <a:gd name="connsiteX222" fmla="*/ 3023005 w 3886605"/>
                  <a:gd name="connsiteY222" fmla="*/ 2091267 h 4766733"/>
                  <a:gd name="connsiteX223" fmla="*/ 3031471 w 3886605"/>
                  <a:gd name="connsiteY223" fmla="*/ 2048934 h 4766733"/>
                  <a:gd name="connsiteX224" fmla="*/ 3048405 w 3886605"/>
                  <a:gd name="connsiteY224" fmla="*/ 1998134 h 4766733"/>
                  <a:gd name="connsiteX225" fmla="*/ 3056871 w 3886605"/>
                  <a:gd name="connsiteY225" fmla="*/ 1972734 h 4766733"/>
                  <a:gd name="connsiteX226" fmla="*/ 3073805 w 3886605"/>
                  <a:gd name="connsiteY226" fmla="*/ 1947334 h 4766733"/>
                  <a:gd name="connsiteX227" fmla="*/ 3082271 w 3886605"/>
                  <a:gd name="connsiteY227" fmla="*/ 1896534 h 4766733"/>
                  <a:gd name="connsiteX228" fmla="*/ 3099205 w 3886605"/>
                  <a:gd name="connsiteY228" fmla="*/ 1871134 h 4766733"/>
                  <a:gd name="connsiteX229" fmla="*/ 3116138 w 3886605"/>
                  <a:gd name="connsiteY229" fmla="*/ 1803400 h 4766733"/>
                  <a:gd name="connsiteX230" fmla="*/ 3133071 w 3886605"/>
                  <a:gd name="connsiteY230" fmla="*/ 1752600 h 4766733"/>
                  <a:gd name="connsiteX231" fmla="*/ 3141538 w 3886605"/>
                  <a:gd name="connsiteY231" fmla="*/ 1727200 h 4766733"/>
                  <a:gd name="connsiteX232" fmla="*/ 3158471 w 3886605"/>
                  <a:gd name="connsiteY232" fmla="*/ 1693334 h 4766733"/>
                  <a:gd name="connsiteX233" fmla="*/ 3175405 w 3886605"/>
                  <a:gd name="connsiteY233" fmla="*/ 1625600 h 4766733"/>
                  <a:gd name="connsiteX234" fmla="*/ 3192338 w 3886605"/>
                  <a:gd name="connsiteY234" fmla="*/ 1574800 h 4766733"/>
                  <a:gd name="connsiteX235" fmla="*/ 3200805 w 3886605"/>
                  <a:gd name="connsiteY235" fmla="*/ 1524000 h 4766733"/>
                  <a:gd name="connsiteX236" fmla="*/ 3217738 w 3886605"/>
                  <a:gd name="connsiteY236" fmla="*/ 1498600 h 4766733"/>
                  <a:gd name="connsiteX237" fmla="*/ 3234671 w 3886605"/>
                  <a:gd name="connsiteY237" fmla="*/ 1439334 h 4766733"/>
                  <a:gd name="connsiteX238" fmla="*/ 3243138 w 3886605"/>
                  <a:gd name="connsiteY238" fmla="*/ 1413934 h 4766733"/>
                  <a:gd name="connsiteX239" fmla="*/ 3260071 w 3886605"/>
                  <a:gd name="connsiteY239" fmla="*/ 1346200 h 4766733"/>
                  <a:gd name="connsiteX240" fmla="*/ 3277005 w 3886605"/>
                  <a:gd name="connsiteY240" fmla="*/ 1320800 h 4766733"/>
                  <a:gd name="connsiteX241" fmla="*/ 3310871 w 3886605"/>
                  <a:gd name="connsiteY241" fmla="*/ 1227667 h 4766733"/>
                  <a:gd name="connsiteX242" fmla="*/ 3319338 w 3886605"/>
                  <a:gd name="connsiteY242" fmla="*/ 1185334 h 4766733"/>
                  <a:gd name="connsiteX243" fmla="*/ 3336271 w 3886605"/>
                  <a:gd name="connsiteY243" fmla="*/ 1151467 h 4766733"/>
                  <a:gd name="connsiteX244" fmla="*/ 3344738 w 3886605"/>
                  <a:gd name="connsiteY244" fmla="*/ 1100667 h 4766733"/>
                  <a:gd name="connsiteX245" fmla="*/ 3361671 w 3886605"/>
                  <a:gd name="connsiteY245" fmla="*/ 1075267 h 4766733"/>
                  <a:gd name="connsiteX246" fmla="*/ 3395538 w 3886605"/>
                  <a:gd name="connsiteY246" fmla="*/ 1016000 h 4766733"/>
                  <a:gd name="connsiteX247" fmla="*/ 3404005 w 3886605"/>
                  <a:gd name="connsiteY247" fmla="*/ 990600 h 4766733"/>
                  <a:gd name="connsiteX248" fmla="*/ 3437871 w 3886605"/>
                  <a:gd name="connsiteY248" fmla="*/ 939800 h 4766733"/>
                  <a:gd name="connsiteX249" fmla="*/ 3471738 w 3886605"/>
                  <a:gd name="connsiteY249" fmla="*/ 880534 h 4766733"/>
                  <a:gd name="connsiteX250" fmla="*/ 3488671 w 3886605"/>
                  <a:gd name="connsiteY250" fmla="*/ 846667 h 4766733"/>
                  <a:gd name="connsiteX251" fmla="*/ 3522538 w 3886605"/>
                  <a:gd name="connsiteY251" fmla="*/ 812800 h 4766733"/>
                  <a:gd name="connsiteX252" fmla="*/ 3539471 w 3886605"/>
                  <a:gd name="connsiteY252" fmla="*/ 787400 h 4766733"/>
                  <a:gd name="connsiteX253" fmla="*/ 3573338 w 3886605"/>
                  <a:gd name="connsiteY253" fmla="*/ 778934 h 4766733"/>
                  <a:gd name="connsiteX254" fmla="*/ 3598738 w 3886605"/>
                  <a:gd name="connsiteY254" fmla="*/ 762000 h 4766733"/>
                  <a:gd name="connsiteX255" fmla="*/ 3641071 w 3886605"/>
                  <a:gd name="connsiteY255" fmla="*/ 753534 h 4766733"/>
                  <a:gd name="connsiteX256" fmla="*/ 3666471 w 3886605"/>
                  <a:gd name="connsiteY256" fmla="*/ 745067 h 4766733"/>
                  <a:gd name="connsiteX257" fmla="*/ 3708805 w 3886605"/>
                  <a:gd name="connsiteY257" fmla="*/ 753534 h 4766733"/>
                  <a:gd name="connsiteX258" fmla="*/ 3751138 w 3886605"/>
                  <a:gd name="connsiteY258" fmla="*/ 795867 h 4766733"/>
                  <a:gd name="connsiteX259" fmla="*/ 3776538 w 3886605"/>
                  <a:gd name="connsiteY259" fmla="*/ 812800 h 4766733"/>
                  <a:gd name="connsiteX260" fmla="*/ 3785005 w 3886605"/>
                  <a:gd name="connsiteY260" fmla="*/ 838200 h 4766733"/>
                  <a:gd name="connsiteX261" fmla="*/ 3827338 w 3886605"/>
                  <a:gd name="connsiteY261" fmla="*/ 889000 h 4766733"/>
                  <a:gd name="connsiteX262" fmla="*/ 3835805 w 3886605"/>
                  <a:gd name="connsiteY262" fmla="*/ 914400 h 4766733"/>
                  <a:gd name="connsiteX263" fmla="*/ 3869671 w 3886605"/>
                  <a:gd name="connsiteY263" fmla="*/ 965200 h 4766733"/>
                  <a:gd name="connsiteX264" fmla="*/ 3878138 w 3886605"/>
                  <a:gd name="connsiteY264" fmla="*/ 1041400 h 4766733"/>
                  <a:gd name="connsiteX265" fmla="*/ 3886605 w 3886605"/>
                  <a:gd name="connsiteY265" fmla="*/ 1109134 h 4766733"/>
                  <a:gd name="connsiteX266" fmla="*/ 3878138 w 3886605"/>
                  <a:gd name="connsiteY266" fmla="*/ 1532467 h 4766733"/>
                  <a:gd name="connsiteX267" fmla="*/ 3852738 w 3886605"/>
                  <a:gd name="connsiteY267" fmla="*/ 1667934 h 4766733"/>
                  <a:gd name="connsiteX268" fmla="*/ 3844271 w 3886605"/>
                  <a:gd name="connsiteY268" fmla="*/ 1710267 h 4766733"/>
                  <a:gd name="connsiteX269" fmla="*/ 3818871 w 3886605"/>
                  <a:gd name="connsiteY269" fmla="*/ 1769534 h 4766733"/>
                  <a:gd name="connsiteX270" fmla="*/ 3801938 w 3886605"/>
                  <a:gd name="connsiteY270" fmla="*/ 1820334 h 4766733"/>
                  <a:gd name="connsiteX271" fmla="*/ 3793471 w 3886605"/>
                  <a:gd name="connsiteY271" fmla="*/ 1845734 h 4766733"/>
                  <a:gd name="connsiteX272" fmla="*/ 3776538 w 3886605"/>
                  <a:gd name="connsiteY272" fmla="*/ 1879600 h 4766733"/>
                  <a:gd name="connsiteX273" fmla="*/ 3759605 w 3886605"/>
                  <a:gd name="connsiteY273" fmla="*/ 1938867 h 4766733"/>
                  <a:gd name="connsiteX274" fmla="*/ 3742671 w 3886605"/>
                  <a:gd name="connsiteY274" fmla="*/ 1972734 h 4766733"/>
                  <a:gd name="connsiteX275" fmla="*/ 3708805 w 3886605"/>
                  <a:gd name="connsiteY275" fmla="*/ 2057400 h 4766733"/>
                  <a:gd name="connsiteX276" fmla="*/ 3700338 w 3886605"/>
                  <a:gd name="connsiteY276" fmla="*/ 2108200 h 4766733"/>
                  <a:gd name="connsiteX277" fmla="*/ 3683405 w 3886605"/>
                  <a:gd name="connsiteY277" fmla="*/ 2133600 h 4766733"/>
                  <a:gd name="connsiteX278" fmla="*/ 3674938 w 3886605"/>
                  <a:gd name="connsiteY278" fmla="*/ 2175934 h 4766733"/>
                  <a:gd name="connsiteX279" fmla="*/ 3641071 w 3886605"/>
                  <a:gd name="connsiteY279" fmla="*/ 2252134 h 4766733"/>
                  <a:gd name="connsiteX280" fmla="*/ 3624138 w 3886605"/>
                  <a:gd name="connsiteY280" fmla="*/ 2319867 h 4766733"/>
                  <a:gd name="connsiteX281" fmla="*/ 3607205 w 3886605"/>
                  <a:gd name="connsiteY281" fmla="*/ 2353734 h 4766733"/>
                  <a:gd name="connsiteX282" fmla="*/ 3598738 w 3886605"/>
                  <a:gd name="connsiteY282" fmla="*/ 2387600 h 4766733"/>
                  <a:gd name="connsiteX283" fmla="*/ 3581805 w 3886605"/>
                  <a:gd name="connsiteY283" fmla="*/ 2421467 h 4766733"/>
                  <a:gd name="connsiteX284" fmla="*/ 3556405 w 3886605"/>
                  <a:gd name="connsiteY284" fmla="*/ 2489200 h 4766733"/>
                  <a:gd name="connsiteX285" fmla="*/ 3531005 w 3886605"/>
                  <a:gd name="connsiteY285" fmla="*/ 2514600 h 4766733"/>
                  <a:gd name="connsiteX286" fmla="*/ 3514071 w 3886605"/>
                  <a:gd name="connsiteY286" fmla="*/ 2582334 h 4766733"/>
                  <a:gd name="connsiteX287" fmla="*/ 3505605 w 3886605"/>
                  <a:gd name="connsiteY287" fmla="*/ 2607734 h 4766733"/>
                  <a:gd name="connsiteX288" fmla="*/ 3488671 w 3886605"/>
                  <a:gd name="connsiteY288" fmla="*/ 2624667 h 4766733"/>
                  <a:gd name="connsiteX289" fmla="*/ 3471738 w 3886605"/>
                  <a:gd name="connsiteY289" fmla="*/ 2658534 h 4766733"/>
                  <a:gd name="connsiteX290" fmla="*/ 3463271 w 3886605"/>
                  <a:gd name="connsiteY290" fmla="*/ 2683934 h 4766733"/>
                  <a:gd name="connsiteX291" fmla="*/ 3446338 w 3886605"/>
                  <a:gd name="connsiteY291" fmla="*/ 2709334 h 4766733"/>
                  <a:gd name="connsiteX292" fmla="*/ 3412471 w 3886605"/>
                  <a:gd name="connsiteY292" fmla="*/ 2768600 h 4766733"/>
                  <a:gd name="connsiteX293" fmla="*/ 3387071 w 3886605"/>
                  <a:gd name="connsiteY293" fmla="*/ 2819400 h 4766733"/>
                  <a:gd name="connsiteX294" fmla="*/ 3370138 w 3886605"/>
                  <a:gd name="connsiteY294" fmla="*/ 2853267 h 4766733"/>
                  <a:gd name="connsiteX295" fmla="*/ 3353205 w 3886605"/>
                  <a:gd name="connsiteY295" fmla="*/ 2878667 h 4766733"/>
                  <a:gd name="connsiteX296" fmla="*/ 3344738 w 3886605"/>
                  <a:gd name="connsiteY296" fmla="*/ 2904067 h 4766733"/>
                  <a:gd name="connsiteX297" fmla="*/ 3327805 w 3886605"/>
                  <a:gd name="connsiteY297" fmla="*/ 2929467 h 4766733"/>
                  <a:gd name="connsiteX298" fmla="*/ 3319338 w 3886605"/>
                  <a:gd name="connsiteY298" fmla="*/ 2954867 h 4766733"/>
                  <a:gd name="connsiteX299" fmla="*/ 3260071 w 3886605"/>
                  <a:gd name="connsiteY299" fmla="*/ 3031067 h 4766733"/>
                  <a:gd name="connsiteX300" fmla="*/ 3234671 w 3886605"/>
                  <a:gd name="connsiteY300" fmla="*/ 3048000 h 4766733"/>
                  <a:gd name="connsiteX301" fmla="*/ 3200805 w 3886605"/>
                  <a:gd name="connsiteY301" fmla="*/ 3098800 h 4766733"/>
                  <a:gd name="connsiteX302" fmla="*/ 3183871 w 3886605"/>
                  <a:gd name="connsiteY302" fmla="*/ 3124200 h 4766733"/>
                  <a:gd name="connsiteX303" fmla="*/ 3166938 w 3886605"/>
                  <a:gd name="connsiteY303" fmla="*/ 3141134 h 4766733"/>
                  <a:gd name="connsiteX304" fmla="*/ 3150005 w 3886605"/>
                  <a:gd name="connsiteY304" fmla="*/ 3166534 h 4766733"/>
                  <a:gd name="connsiteX305" fmla="*/ 3082271 w 3886605"/>
                  <a:gd name="connsiteY305" fmla="*/ 3225800 h 4766733"/>
                  <a:gd name="connsiteX306" fmla="*/ 3065338 w 3886605"/>
                  <a:gd name="connsiteY306" fmla="*/ 3251200 h 4766733"/>
                  <a:gd name="connsiteX307" fmla="*/ 3006071 w 3886605"/>
                  <a:gd name="connsiteY307" fmla="*/ 3310467 h 4766733"/>
                  <a:gd name="connsiteX308" fmla="*/ 2972205 w 3886605"/>
                  <a:gd name="connsiteY308" fmla="*/ 3344334 h 4766733"/>
                  <a:gd name="connsiteX309" fmla="*/ 2912938 w 3886605"/>
                  <a:gd name="connsiteY309" fmla="*/ 3403600 h 4766733"/>
                  <a:gd name="connsiteX310" fmla="*/ 2862138 w 3886605"/>
                  <a:gd name="connsiteY310" fmla="*/ 3471334 h 4766733"/>
                  <a:gd name="connsiteX311" fmla="*/ 2828271 w 3886605"/>
                  <a:gd name="connsiteY311" fmla="*/ 3513667 h 4766733"/>
                  <a:gd name="connsiteX312" fmla="*/ 2785938 w 3886605"/>
                  <a:gd name="connsiteY312" fmla="*/ 3572934 h 4766733"/>
                  <a:gd name="connsiteX313" fmla="*/ 2752071 w 3886605"/>
                  <a:gd name="connsiteY313" fmla="*/ 3615267 h 4766733"/>
                  <a:gd name="connsiteX314" fmla="*/ 2743605 w 3886605"/>
                  <a:gd name="connsiteY314" fmla="*/ 3640667 h 4766733"/>
                  <a:gd name="connsiteX315" fmla="*/ 2726671 w 3886605"/>
                  <a:gd name="connsiteY315" fmla="*/ 3657600 h 4766733"/>
                  <a:gd name="connsiteX316" fmla="*/ 2709738 w 3886605"/>
                  <a:gd name="connsiteY316" fmla="*/ 3683000 h 4766733"/>
                  <a:gd name="connsiteX317" fmla="*/ 2701271 w 3886605"/>
                  <a:gd name="connsiteY317" fmla="*/ 3708400 h 4766733"/>
                  <a:gd name="connsiteX318" fmla="*/ 2684338 w 3886605"/>
                  <a:gd name="connsiteY318" fmla="*/ 3725334 h 4766733"/>
                  <a:gd name="connsiteX319" fmla="*/ 2650471 w 3886605"/>
                  <a:gd name="connsiteY319" fmla="*/ 3776134 h 4766733"/>
                  <a:gd name="connsiteX320" fmla="*/ 2616605 w 3886605"/>
                  <a:gd name="connsiteY320" fmla="*/ 3835400 h 4766733"/>
                  <a:gd name="connsiteX321" fmla="*/ 2599671 w 3886605"/>
                  <a:gd name="connsiteY321" fmla="*/ 3903134 h 4766733"/>
                  <a:gd name="connsiteX322" fmla="*/ 1913871 w 3886605"/>
                  <a:gd name="connsiteY322" fmla="*/ 4766733 h 4766733"/>
                  <a:gd name="connsiteX0" fmla="*/ 144030 w 3886297"/>
                  <a:gd name="connsiteY0" fmla="*/ 4580467 h 4766733"/>
                  <a:gd name="connsiteX1" fmla="*/ 330297 w 3886297"/>
                  <a:gd name="connsiteY1" fmla="*/ 2921000 h 4766733"/>
                  <a:gd name="connsiteX2" fmla="*/ 347230 w 3886297"/>
                  <a:gd name="connsiteY2" fmla="*/ 2895600 h 4766733"/>
                  <a:gd name="connsiteX3" fmla="*/ 355697 w 3886297"/>
                  <a:gd name="connsiteY3" fmla="*/ 2861734 h 4766733"/>
                  <a:gd name="connsiteX4" fmla="*/ 372630 w 3886297"/>
                  <a:gd name="connsiteY4" fmla="*/ 2836334 h 4766733"/>
                  <a:gd name="connsiteX5" fmla="*/ 389563 w 3886297"/>
                  <a:gd name="connsiteY5" fmla="*/ 2785534 h 4766733"/>
                  <a:gd name="connsiteX6" fmla="*/ 381097 w 3886297"/>
                  <a:gd name="connsiteY6" fmla="*/ 2184400 h 4766733"/>
                  <a:gd name="connsiteX7" fmla="*/ 372630 w 3886297"/>
                  <a:gd name="connsiteY7" fmla="*/ 2159000 h 4766733"/>
                  <a:gd name="connsiteX8" fmla="*/ 355697 w 3886297"/>
                  <a:gd name="connsiteY8" fmla="*/ 2133600 h 4766733"/>
                  <a:gd name="connsiteX9" fmla="*/ 330297 w 3886297"/>
                  <a:gd name="connsiteY9" fmla="*/ 2082800 h 4766733"/>
                  <a:gd name="connsiteX10" fmla="*/ 296430 w 3886297"/>
                  <a:gd name="connsiteY10" fmla="*/ 2032000 h 4766733"/>
                  <a:gd name="connsiteX11" fmla="*/ 279497 w 3886297"/>
                  <a:gd name="connsiteY11" fmla="*/ 2006600 h 4766733"/>
                  <a:gd name="connsiteX12" fmla="*/ 262563 w 3886297"/>
                  <a:gd name="connsiteY12" fmla="*/ 1989667 h 4766733"/>
                  <a:gd name="connsiteX13" fmla="*/ 237163 w 3886297"/>
                  <a:gd name="connsiteY13" fmla="*/ 1938867 h 4766733"/>
                  <a:gd name="connsiteX14" fmla="*/ 220230 w 3886297"/>
                  <a:gd name="connsiteY14" fmla="*/ 1879600 h 4766733"/>
                  <a:gd name="connsiteX15" fmla="*/ 211763 w 3886297"/>
                  <a:gd name="connsiteY15" fmla="*/ 1854200 h 4766733"/>
                  <a:gd name="connsiteX16" fmla="*/ 203297 w 3886297"/>
                  <a:gd name="connsiteY16" fmla="*/ 1811867 h 4766733"/>
                  <a:gd name="connsiteX17" fmla="*/ 186363 w 3886297"/>
                  <a:gd name="connsiteY17" fmla="*/ 1761067 h 4766733"/>
                  <a:gd name="connsiteX18" fmla="*/ 177897 w 3886297"/>
                  <a:gd name="connsiteY18" fmla="*/ 1727200 h 4766733"/>
                  <a:gd name="connsiteX19" fmla="*/ 169430 w 3886297"/>
                  <a:gd name="connsiteY19" fmla="*/ 1684867 h 4766733"/>
                  <a:gd name="connsiteX20" fmla="*/ 160963 w 3886297"/>
                  <a:gd name="connsiteY20" fmla="*/ 1659467 h 4766733"/>
                  <a:gd name="connsiteX21" fmla="*/ 97 w 3886297"/>
                  <a:gd name="connsiteY21" fmla="*/ 1058334 h 4766733"/>
                  <a:gd name="connsiteX22" fmla="*/ 186364 w 3886297"/>
                  <a:gd name="connsiteY22" fmla="*/ 889001 h 4766733"/>
                  <a:gd name="connsiteX23" fmla="*/ 406497 w 3886297"/>
                  <a:gd name="connsiteY23" fmla="*/ 1168400 h 4766733"/>
                  <a:gd name="connsiteX24" fmla="*/ 431897 w 3886297"/>
                  <a:gd name="connsiteY24" fmla="*/ 1185334 h 4766733"/>
                  <a:gd name="connsiteX25" fmla="*/ 448830 w 3886297"/>
                  <a:gd name="connsiteY25" fmla="*/ 1210734 h 4766733"/>
                  <a:gd name="connsiteX26" fmla="*/ 474230 w 3886297"/>
                  <a:gd name="connsiteY26" fmla="*/ 1227667 h 4766733"/>
                  <a:gd name="connsiteX27" fmla="*/ 508097 w 3886297"/>
                  <a:gd name="connsiteY27" fmla="*/ 1278467 h 4766733"/>
                  <a:gd name="connsiteX28" fmla="*/ 525030 w 3886297"/>
                  <a:gd name="connsiteY28" fmla="*/ 1303867 h 4766733"/>
                  <a:gd name="connsiteX29" fmla="*/ 533497 w 3886297"/>
                  <a:gd name="connsiteY29" fmla="*/ 1329267 h 4766733"/>
                  <a:gd name="connsiteX30" fmla="*/ 558897 w 3886297"/>
                  <a:gd name="connsiteY30" fmla="*/ 1354667 h 4766733"/>
                  <a:gd name="connsiteX31" fmla="*/ 584297 w 3886297"/>
                  <a:gd name="connsiteY31" fmla="*/ 1405467 h 4766733"/>
                  <a:gd name="connsiteX32" fmla="*/ 609697 w 3886297"/>
                  <a:gd name="connsiteY32" fmla="*/ 1456267 h 4766733"/>
                  <a:gd name="connsiteX33" fmla="*/ 626630 w 3886297"/>
                  <a:gd name="connsiteY33" fmla="*/ 1507067 h 4766733"/>
                  <a:gd name="connsiteX34" fmla="*/ 643563 w 3886297"/>
                  <a:gd name="connsiteY34" fmla="*/ 1532467 h 4766733"/>
                  <a:gd name="connsiteX35" fmla="*/ 660497 w 3886297"/>
                  <a:gd name="connsiteY35" fmla="*/ 1583267 h 4766733"/>
                  <a:gd name="connsiteX36" fmla="*/ 668963 w 3886297"/>
                  <a:gd name="connsiteY36" fmla="*/ 1608667 h 4766733"/>
                  <a:gd name="connsiteX37" fmla="*/ 685897 w 3886297"/>
                  <a:gd name="connsiteY37" fmla="*/ 1634067 h 4766733"/>
                  <a:gd name="connsiteX38" fmla="*/ 702830 w 3886297"/>
                  <a:gd name="connsiteY38" fmla="*/ 1684867 h 4766733"/>
                  <a:gd name="connsiteX39" fmla="*/ 711297 w 3886297"/>
                  <a:gd name="connsiteY39" fmla="*/ 1727200 h 4766733"/>
                  <a:gd name="connsiteX40" fmla="*/ 728230 w 3886297"/>
                  <a:gd name="connsiteY40" fmla="*/ 1752600 h 4766733"/>
                  <a:gd name="connsiteX41" fmla="*/ 736697 w 3886297"/>
                  <a:gd name="connsiteY41" fmla="*/ 1803400 h 4766733"/>
                  <a:gd name="connsiteX42" fmla="*/ 745163 w 3886297"/>
                  <a:gd name="connsiteY42" fmla="*/ 1828800 h 4766733"/>
                  <a:gd name="connsiteX43" fmla="*/ 753630 w 3886297"/>
                  <a:gd name="connsiteY43" fmla="*/ 1862667 h 4766733"/>
                  <a:gd name="connsiteX44" fmla="*/ 770563 w 3886297"/>
                  <a:gd name="connsiteY44" fmla="*/ 1913467 h 4766733"/>
                  <a:gd name="connsiteX45" fmla="*/ 779030 w 3886297"/>
                  <a:gd name="connsiteY45" fmla="*/ 1947334 h 4766733"/>
                  <a:gd name="connsiteX46" fmla="*/ 795963 w 3886297"/>
                  <a:gd name="connsiteY46" fmla="*/ 1998134 h 4766733"/>
                  <a:gd name="connsiteX47" fmla="*/ 829830 w 3886297"/>
                  <a:gd name="connsiteY47" fmla="*/ 2099734 h 4766733"/>
                  <a:gd name="connsiteX48" fmla="*/ 846763 w 3886297"/>
                  <a:gd name="connsiteY48" fmla="*/ 2167467 h 4766733"/>
                  <a:gd name="connsiteX49" fmla="*/ 855230 w 3886297"/>
                  <a:gd name="connsiteY49" fmla="*/ 2192867 h 4766733"/>
                  <a:gd name="connsiteX50" fmla="*/ 872163 w 3886297"/>
                  <a:gd name="connsiteY50" fmla="*/ 2260600 h 4766733"/>
                  <a:gd name="connsiteX51" fmla="*/ 897563 w 3886297"/>
                  <a:gd name="connsiteY51" fmla="*/ 2218267 h 4766733"/>
                  <a:gd name="connsiteX52" fmla="*/ 914497 w 3886297"/>
                  <a:gd name="connsiteY52" fmla="*/ 2201334 h 4766733"/>
                  <a:gd name="connsiteX53" fmla="*/ 939897 w 3886297"/>
                  <a:gd name="connsiteY53" fmla="*/ 2159000 h 4766733"/>
                  <a:gd name="connsiteX54" fmla="*/ 948363 w 3886297"/>
                  <a:gd name="connsiteY54" fmla="*/ 2133600 h 4766733"/>
                  <a:gd name="connsiteX55" fmla="*/ 982230 w 3886297"/>
                  <a:gd name="connsiteY55" fmla="*/ 2091267 h 4766733"/>
                  <a:gd name="connsiteX56" fmla="*/ 1007630 w 3886297"/>
                  <a:gd name="connsiteY56" fmla="*/ 1998134 h 4766733"/>
                  <a:gd name="connsiteX57" fmla="*/ 1016097 w 3886297"/>
                  <a:gd name="connsiteY57" fmla="*/ 1964267 h 4766733"/>
                  <a:gd name="connsiteX58" fmla="*/ 1024563 w 3886297"/>
                  <a:gd name="connsiteY58" fmla="*/ 1913467 h 4766733"/>
                  <a:gd name="connsiteX59" fmla="*/ 1041497 w 3886297"/>
                  <a:gd name="connsiteY59" fmla="*/ 1862667 h 4766733"/>
                  <a:gd name="connsiteX60" fmla="*/ 1033030 w 3886297"/>
                  <a:gd name="connsiteY60" fmla="*/ 1600200 h 4766733"/>
                  <a:gd name="connsiteX61" fmla="*/ 1024563 w 3886297"/>
                  <a:gd name="connsiteY61" fmla="*/ 1574800 h 4766733"/>
                  <a:gd name="connsiteX62" fmla="*/ 1016097 w 3886297"/>
                  <a:gd name="connsiteY62" fmla="*/ 1464734 h 4766733"/>
                  <a:gd name="connsiteX63" fmla="*/ 1007630 w 3886297"/>
                  <a:gd name="connsiteY63" fmla="*/ 1397000 h 4766733"/>
                  <a:gd name="connsiteX64" fmla="*/ 999163 w 3886297"/>
                  <a:gd name="connsiteY64" fmla="*/ 1312334 h 4766733"/>
                  <a:gd name="connsiteX65" fmla="*/ 990697 w 3886297"/>
                  <a:gd name="connsiteY65" fmla="*/ 1278467 h 4766733"/>
                  <a:gd name="connsiteX66" fmla="*/ 982230 w 3886297"/>
                  <a:gd name="connsiteY66" fmla="*/ 1210734 h 4766733"/>
                  <a:gd name="connsiteX67" fmla="*/ 973763 w 3886297"/>
                  <a:gd name="connsiteY67" fmla="*/ 1151467 h 4766733"/>
                  <a:gd name="connsiteX68" fmla="*/ 956830 w 3886297"/>
                  <a:gd name="connsiteY68" fmla="*/ 711200 h 4766733"/>
                  <a:gd name="connsiteX69" fmla="*/ 965297 w 3886297"/>
                  <a:gd name="connsiteY69" fmla="*/ 313267 h 4766733"/>
                  <a:gd name="connsiteX70" fmla="*/ 982230 w 3886297"/>
                  <a:gd name="connsiteY70" fmla="*/ 211667 h 4766733"/>
                  <a:gd name="connsiteX71" fmla="*/ 999163 w 3886297"/>
                  <a:gd name="connsiteY71" fmla="*/ 186267 h 4766733"/>
                  <a:gd name="connsiteX72" fmla="*/ 1083830 w 3886297"/>
                  <a:gd name="connsiteY72" fmla="*/ 118534 h 4766733"/>
                  <a:gd name="connsiteX73" fmla="*/ 1134630 w 3886297"/>
                  <a:gd name="connsiteY73" fmla="*/ 93134 h 4766733"/>
                  <a:gd name="connsiteX74" fmla="*/ 1185430 w 3886297"/>
                  <a:gd name="connsiteY74" fmla="*/ 101600 h 4766733"/>
                  <a:gd name="connsiteX75" fmla="*/ 1303963 w 3886297"/>
                  <a:gd name="connsiteY75" fmla="*/ 135467 h 4766733"/>
                  <a:gd name="connsiteX76" fmla="*/ 1363230 w 3886297"/>
                  <a:gd name="connsiteY76" fmla="*/ 160867 h 4766733"/>
                  <a:gd name="connsiteX77" fmla="*/ 1388630 w 3886297"/>
                  <a:gd name="connsiteY77" fmla="*/ 177800 h 4766733"/>
                  <a:gd name="connsiteX78" fmla="*/ 1422497 w 3886297"/>
                  <a:gd name="connsiteY78" fmla="*/ 211667 h 4766733"/>
                  <a:gd name="connsiteX79" fmla="*/ 1473297 w 3886297"/>
                  <a:gd name="connsiteY79" fmla="*/ 279400 h 4766733"/>
                  <a:gd name="connsiteX80" fmla="*/ 1481763 w 3886297"/>
                  <a:gd name="connsiteY80" fmla="*/ 304800 h 4766733"/>
                  <a:gd name="connsiteX81" fmla="*/ 1498697 w 3886297"/>
                  <a:gd name="connsiteY81" fmla="*/ 381000 h 4766733"/>
                  <a:gd name="connsiteX82" fmla="*/ 1507163 w 3886297"/>
                  <a:gd name="connsiteY82" fmla="*/ 448734 h 4766733"/>
                  <a:gd name="connsiteX83" fmla="*/ 1515630 w 3886297"/>
                  <a:gd name="connsiteY83" fmla="*/ 491067 h 4766733"/>
                  <a:gd name="connsiteX84" fmla="*/ 1524097 w 3886297"/>
                  <a:gd name="connsiteY84" fmla="*/ 550334 h 4766733"/>
                  <a:gd name="connsiteX85" fmla="*/ 1532563 w 3886297"/>
                  <a:gd name="connsiteY85" fmla="*/ 584200 h 4766733"/>
                  <a:gd name="connsiteX86" fmla="*/ 1549497 w 3886297"/>
                  <a:gd name="connsiteY86" fmla="*/ 677334 h 4766733"/>
                  <a:gd name="connsiteX87" fmla="*/ 1566430 w 3886297"/>
                  <a:gd name="connsiteY87" fmla="*/ 804334 h 4766733"/>
                  <a:gd name="connsiteX88" fmla="*/ 1574897 w 3886297"/>
                  <a:gd name="connsiteY88" fmla="*/ 829734 h 4766733"/>
                  <a:gd name="connsiteX89" fmla="*/ 1583363 w 3886297"/>
                  <a:gd name="connsiteY89" fmla="*/ 948267 h 4766733"/>
                  <a:gd name="connsiteX90" fmla="*/ 1600297 w 3886297"/>
                  <a:gd name="connsiteY90" fmla="*/ 1651000 h 4766733"/>
                  <a:gd name="connsiteX91" fmla="*/ 1608763 w 3886297"/>
                  <a:gd name="connsiteY91" fmla="*/ 1820334 h 4766733"/>
                  <a:gd name="connsiteX92" fmla="*/ 1625697 w 3886297"/>
                  <a:gd name="connsiteY92" fmla="*/ 2167467 h 4766733"/>
                  <a:gd name="connsiteX93" fmla="*/ 1634163 w 3886297"/>
                  <a:gd name="connsiteY93" fmla="*/ 2209800 h 4766733"/>
                  <a:gd name="connsiteX94" fmla="*/ 1659563 w 3886297"/>
                  <a:gd name="connsiteY94" fmla="*/ 2159000 h 4766733"/>
                  <a:gd name="connsiteX95" fmla="*/ 1676497 w 3886297"/>
                  <a:gd name="connsiteY95" fmla="*/ 2133600 h 4766733"/>
                  <a:gd name="connsiteX96" fmla="*/ 1701897 w 3886297"/>
                  <a:gd name="connsiteY96" fmla="*/ 2082800 h 4766733"/>
                  <a:gd name="connsiteX97" fmla="*/ 1710363 w 3886297"/>
                  <a:gd name="connsiteY97" fmla="*/ 2057400 h 4766733"/>
                  <a:gd name="connsiteX98" fmla="*/ 1727297 w 3886297"/>
                  <a:gd name="connsiteY98" fmla="*/ 2023534 h 4766733"/>
                  <a:gd name="connsiteX99" fmla="*/ 1752697 w 3886297"/>
                  <a:gd name="connsiteY99" fmla="*/ 1921934 h 4766733"/>
                  <a:gd name="connsiteX100" fmla="*/ 1769630 w 3886297"/>
                  <a:gd name="connsiteY100" fmla="*/ 1896534 h 4766733"/>
                  <a:gd name="connsiteX101" fmla="*/ 1778097 w 3886297"/>
                  <a:gd name="connsiteY101" fmla="*/ 1845734 h 4766733"/>
                  <a:gd name="connsiteX102" fmla="*/ 1786563 w 3886297"/>
                  <a:gd name="connsiteY102" fmla="*/ 1820334 h 4766733"/>
                  <a:gd name="connsiteX103" fmla="*/ 1795030 w 3886297"/>
                  <a:gd name="connsiteY103" fmla="*/ 1769534 h 4766733"/>
                  <a:gd name="connsiteX104" fmla="*/ 1803497 w 3886297"/>
                  <a:gd name="connsiteY104" fmla="*/ 1744134 h 4766733"/>
                  <a:gd name="connsiteX105" fmla="*/ 1811963 w 3886297"/>
                  <a:gd name="connsiteY105" fmla="*/ 1710267 h 4766733"/>
                  <a:gd name="connsiteX106" fmla="*/ 1820430 w 3886297"/>
                  <a:gd name="connsiteY106" fmla="*/ 1634067 h 4766733"/>
                  <a:gd name="connsiteX107" fmla="*/ 1837363 w 3886297"/>
                  <a:gd name="connsiteY107" fmla="*/ 1456267 h 4766733"/>
                  <a:gd name="connsiteX108" fmla="*/ 1845830 w 3886297"/>
                  <a:gd name="connsiteY108" fmla="*/ 1422400 h 4766733"/>
                  <a:gd name="connsiteX109" fmla="*/ 1837363 w 3886297"/>
                  <a:gd name="connsiteY109" fmla="*/ 1032934 h 4766733"/>
                  <a:gd name="connsiteX110" fmla="*/ 1820430 w 3886297"/>
                  <a:gd name="connsiteY110" fmla="*/ 939800 h 4766733"/>
                  <a:gd name="connsiteX111" fmla="*/ 1803497 w 3886297"/>
                  <a:gd name="connsiteY111" fmla="*/ 872067 h 4766733"/>
                  <a:gd name="connsiteX112" fmla="*/ 1786563 w 3886297"/>
                  <a:gd name="connsiteY112" fmla="*/ 821267 h 4766733"/>
                  <a:gd name="connsiteX113" fmla="*/ 1761163 w 3886297"/>
                  <a:gd name="connsiteY113" fmla="*/ 711200 h 4766733"/>
                  <a:gd name="connsiteX114" fmla="*/ 1752697 w 3886297"/>
                  <a:gd name="connsiteY114" fmla="*/ 643467 h 4766733"/>
                  <a:gd name="connsiteX115" fmla="*/ 1735763 w 3886297"/>
                  <a:gd name="connsiteY115" fmla="*/ 584200 h 4766733"/>
                  <a:gd name="connsiteX116" fmla="*/ 1727297 w 3886297"/>
                  <a:gd name="connsiteY116" fmla="*/ 533400 h 4766733"/>
                  <a:gd name="connsiteX117" fmla="*/ 1718830 w 3886297"/>
                  <a:gd name="connsiteY117" fmla="*/ 508000 h 4766733"/>
                  <a:gd name="connsiteX118" fmla="*/ 1701897 w 3886297"/>
                  <a:gd name="connsiteY118" fmla="*/ 296334 h 4766733"/>
                  <a:gd name="connsiteX119" fmla="*/ 1710363 w 3886297"/>
                  <a:gd name="connsiteY119" fmla="*/ 135467 h 4766733"/>
                  <a:gd name="connsiteX120" fmla="*/ 1727297 w 3886297"/>
                  <a:gd name="connsiteY120" fmla="*/ 118534 h 4766733"/>
                  <a:gd name="connsiteX121" fmla="*/ 1778097 w 3886297"/>
                  <a:gd name="connsiteY121" fmla="*/ 59267 h 4766733"/>
                  <a:gd name="connsiteX122" fmla="*/ 1820430 w 3886297"/>
                  <a:gd name="connsiteY122" fmla="*/ 25400 h 4766733"/>
                  <a:gd name="connsiteX123" fmla="*/ 1955897 w 3886297"/>
                  <a:gd name="connsiteY123" fmla="*/ 33867 h 4766733"/>
                  <a:gd name="connsiteX124" fmla="*/ 1989763 w 3886297"/>
                  <a:gd name="connsiteY124" fmla="*/ 42334 h 4766733"/>
                  <a:gd name="connsiteX125" fmla="*/ 2032097 w 3886297"/>
                  <a:gd name="connsiteY125" fmla="*/ 76200 h 4766733"/>
                  <a:gd name="connsiteX126" fmla="*/ 2057497 w 3886297"/>
                  <a:gd name="connsiteY126" fmla="*/ 93134 h 4766733"/>
                  <a:gd name="connsiteX127" fmla="*/ 2082897 w 3886297"/>
                  <a:gd name="connsiteY127" fmla="*/ 118534 h 4766733"/>
                  <a:gd name="connsiteX128" fmla="*/ 2150630 w 3886297"/>
                  <a:gd name="connsiteY128" fmla="*/ 169334 h 4766733"/>
                  <a:gd name="connsiteX129" fmla="*/ 2184497 w 3886297"/>
                  <a:gd name="connsiteY129" fmla="*/ 220134 h 4766733"/>
                  <a:gd name="connsiteX130" fmla="*/ 2201430 w 3886297"/>
                  <a:gd name="connsiteY130" fmla="*/ 254000 h 4766733"/>
                  <a:gd name="connsiteX131" fmla="*/ 2209897 w 3886297"/>
                  <a:gd name="connsiteY131" fmla="*/ 279400 h 4766733"/>
                  <a:gd name="connsiteX132" fmla="*/ 2226830 w 3886297"/>
                  <a:gd name="connsiteY132" fmla="*/ 304800 h 4766733"/>
                  <a:gd name="connsiteX133" fmla="*/ 2243763 w 3886297"/>
                  <a:gd name="connsiteY133" fmla="*/ 355600 h 4766733"/>
                  <a:gd name="connsiteX134" fmla="*/ 2252230 w 3886297"/>
                  <a:gd name="connsiteY134" fmla="*/ 381000 h 4766733"/>
                  <a:gd name="connsiteX135" fmla="*/ 2260697 w 3886297"/>
                  <a:gd name="connsiteY135" fmla="*/ 406400 h 4766733"/>
                  <a:gd name="connsiteX136" fmla="*/ 2277630 w 3886297"/>
                  <a:gd name="connsiteY136" fmla="*/ 423334 h 4766733"/>
                  <a:gd name="connsiteX137" fmla="*/ 2294563 w 3886297"/>
                  <a:gd name="connsiteY137" fmla="*/ 491067 h 4766733"/>
                  <a:gd name="connsiteX138" fmla="*/ 2311497 w 3886297"/>
                  <a:gd name="connsiteY138" fmla="*/ 541867 h 4766733"/>
                  <a:gd name="connsiteX139" fmla="*/ 2328430 w 3886297"/>
                  <a:gd name="connsiteY139" fmla="*/ 592667 h 4766733"/>
                  <a:gd name="connsiteX140" fmla="*/ 2336897 w 3886297"/>
                  <a:gd name="connsiteY140" fmla="*/ 618067 h 4766733"/>
                  <a:gd name="connsiteX141" fmla="*/ 2345363 w 3886297"/>
                  <a:gd name="connsiteY141" fmla="*/ 651934 h 4766733"/>
                  <a:gd name="connsiteX142" fmla="*/ 2353830 w 3886297"/>
                  <a:gd name="connsiteY142" fmla="*/ 694267 h 4766733"/>
                  <a:gd name="connsiteX143" fmla="*/ 2362297 w 3886297"/>
                  <a:gd name="connsiteY143" fmla="*/ 719667 h 4766733"/>
                  <a:gd name="connsiteX144" fmla="*/ 2370763 w 3886297"/>
                  <a:gd name="connsiteY144" fmla="*/ 804334 h 4766733"/>
                  <a:gd name="connsiteX145" fmla="*/ 2379230 w 3886297"/>
                  <a:gd name="connsiteY145" fmla="*/ 838200 h 4766733"/>
                  <a:gd name="connsiteX146" fmla="*/ 2387697 w 3886297"/>
                  <a:gd name="connsiteY146" fmla="*/ 880534 h 4766733"/>
                  <a:gd name="connsiteX147" fmla="*/ 2396163 w 3886297"/>
                  <a:gd name="connsiteY147" fmla="*/ 965200 h 4766733"/>
                  <a:gd name="connsiteX148" fmla="*/ 2413097 w 3886297"/>
                  <a:gd name="connsiteY148" fmla="*/ 1320800 h 4766733"/>
                  <a:gd name="connsiteX149" fmla="*/ 2404630 w 3886297"/>
                  <a:gd name="connsiteY149" fmla="*/ 1701800 h 4766733"/>
                  <a:gd name="connsiteX150" fmla="*/ 2396163 w 3886297"/>
                  <a:gd name="connsiteY150" fmla="*/ 1761067 h 4766733"/>
                  <a:gd name="connsiteX151" fmla="*/ 2362297 w 3886297"/>
                  <a:gd name="connsiteY151" fmla="*/ 1947334 h 4766733"/>
                  <a:gd name="connsiteX152" fmla="*/ 2353830 w 3886297"/>
                  <a:gd name="connsiteY152" fmla="*/ 2048934 h 4766733"/>
                  <a:gd name="connsiteX153" fmla="*/ 2345363 w 3886297"/>
                  <a:gd name="connsiteY153" fmla="*/ 2074334 h 4766733"/>
                  <a:gd name="connsiteX154" fmla="*/ 2336897 w 3886297"/>
                  <a:gd name="connsiteY154" fmla="*/ 2125134 h 4766733"/>
                  <a:gd name="connsiteX155" fmla="*/ 2319963 w 3886297"/>
                  <a:gd name="connsiteY155" fmla="*/ 2260600 h 4766733"/>
                  <a:gd name="connsiteX156" fmla="*/ 2311497 w 3886297"/>
                  <a:gd name="connsiteY156" fmla="*/ 2235200 h 4766733"/>
                  <a:gd name="connsiteX157" fmla="*/ 2336897 w 3886297"/>
                  <a:gd name="connsiteY157" fmla="*/ 2142067 h 4766733"/>
                  <a:gd name="connsiteX158" fmla="*/ 2353830 w 3886297"/>
                  <a:gd name="connsiteY158" fmla="*/ 2116667 h 4766733"/>
                  <a:gd name="connsiteX159" fmla="*/ 2370763 w 3886297"/>
                  <a:gd name="connsiteY159" fmla="*/ 2065867 h 4766733"/>
                  <a:gd name="connsiteX160" fmla="*/ 2404630 w 3886297"/>
                  <a:gd name="connsiteY160" fmla="*/ 2023534 h 4766733"/>
                  <a:gd name="connsiteX161" fmla="*/ 2430030 w 3886297"/>
                  <a:gd name="connsiteY161" fmla="*/ 1981200 h 4766733"/>
                  <a:gd name="connsiteX162" fmla="*/ 2455430 w 3886297"/>
                  <a:gd name="connsiteY162" fmla="*/ 1905000 h 4766733"/>
                  <a:gd name="connsiteX163" fmla="*/ 2463897 w 3886297"/>
                  <a:gd name="connsiteY163" fmla="*/ 1879600 h 4766733"/>
                  <a:gd name="connsiteX164" fmla="*/ 2480830 w 3886297"/>
                  <a:gd name="connsiteY164" fmla="*/ 1803400 h 4766733"/>
                  <a:gd name="connsiteX165" fmla="*/ 2489297 w 3886297"/>
                  <a:gd name="connsiteY165" fmla="*/ 1778000 h 4766733"/>
                  <a:gd name="connsiteX166" fmla="*/ 2497763 w 3886297"/>
                  <a:gd name="connsiteY166" fmla="*/ 1718734 h 4766733"/>
                  <a:gd name="connsiteX167" fmla="*/ 2523163 w 3886297"/>
                  <a:gd name="connsiteY167" fmla="*/ 1447800 h 4766733"/>
                  <a:gd name="connsiteX168" fmla="*/ 2531630 w 3886297"/>
                  <a:gd name="connsiteY168" fmla="*/ 1210734 h 4766733"/>
                  <a:gd name="connsiteX169" fmla="*/ 2540097 w 3886297"/>
                  <a:gd name="connsiteY169" fmla="*/ 1159934 h 4766733"/>
                  <a:gd name="connsiteX170" fmla="*/ 2548563 w 3886297"/>
                  <a:gd name="connsiteY170" fmla="*/ 1100667 h 4766733"/>
                  <a:gd name="connsiteX171" fmla="*/ 2565497 w 3886297"/>
                  <a:gd name="connsiteY171" fmla="*/ 889000 h 4766733"/>
                  <a:gd name="connsiteX172" fmla="*/ 2573963 w 3886297"/>
                  <a:gd name="connsiteY172" fmla="*/ 855134 h 4766733"/>
                  <a:gd name="connsiteX173" fmla="*/ 2582430 w 3886297"/>
                  <a:gd name="connsiteY173" fmla="*/ 643467 h 4766733"/>
                  <a:gd name="connsiteX174" fmla="*/ 2599363 w 3886297"/>
                  <a:gd name="connsiteY174" fmla="*/ 220134 h 4766733"/>
                  <a:gd name="connsiteX175" fmla="*/ 2624763 w 3886297"/>
                  <a:gd name="connsiteY175" fmla="*/ 50800 h 4766733"/>
                  <a:gd name="connsiteX176" fmla="*/ 2633230 w 3886297"/>
                  <a:gd name="connsiteY176" fmla="*/ 25400 h 4766733"/>
                  <a:gd name="connsiteX177" fmla="*/ 2658630 w 3886297"/>
                  <a:gd name="connsiteY177" fmla="*/ 0 h 4766733"/>
                  <a:gd name="connsiteX178" fmla="*/ 2777163 w 3886297"/>
                  <a:gd name="connsiteY178" fmla="*/ 8467 h 4766733"/>
                  <a:gd name="connsiteX179" fmla="*/ 2827963 w 3886297"/>
                  <a:gd name="connsiteY179" fmla="*/ 33867 h 4766733"/>
                  <a:gd name="connsiteX180" fmla="*/ 2878763 w 3886297"/>
                  <a:gd name="connsiteY180" fmla="*/ 50800 h 4766733"/>
                  <a:gd name="connsiteX181" fmla="*/ 2954963 w 3886297"/>
                  <a:gd name="connsiteY181" fmla="*/ 93134 h 4766733"/>
                  <a:gd name="connsiteX182" fmla="*/ 2980363 w 3886297"/>
                  <a:gd name="connsiteY182" fmla="*/ 110067 h 4766733"/>
                  <a:gd name="connsiteX183" fmla="*/ 2997297 w 3886297"/>
                  <a:gd name="connsiteY183" fmla="*/ 135467 h 4766733"/>
                  <a:gd name="connsiteX184" fmla="*/ 3022697 w 3886297"/>
                  <a:gd name="connsiteY184" fmla="*/ 152400 h 4766733"/>
                  <a:gd name="connsiteX185" fmla="*/ 3056563 w 3886297"/>
                  <a:gd name="connsiteY185" fmla="*/ 203200 h 4766733"/>
                  <a:gd name="connsiteX186" fmla="*/ 3073497 w 3886297"/>
                  <a:gd name="connsiteY186" fmla="*/ 220134 h 4766733"/>
                  <a:gd name="connsiteX187" fmla="*/ 3081963 w 3886297"/>
                  <a:gd name="connsiteY187" fmla="*/ 245534 h 4766733"/>
                  <a:gd name="connsiteX188" fmla="*/ 3098897 w 3886297"/>
                  <a:gd name="connsiteY188" fmla="*/ 304800 h 4766733"/>
                  <a:gd name="connsiteX189" fmla="*/ 3115830 w 3886297"/>
                  <a:gd name="connsiteY189" fmla="*/ 338667 h 4766733"/>
                  <a:gd name="connsiteX190" fmla="*/ 3132763 w 3886297"/>
                  <a:gd name="connsiteY190" fmla="*/ 465667 h 4766733"/>
                  <a:gd name="connsiteX191" fmla="*/ 3149697 w 3886297"/>
                  <a:gd name="connsiteY191" fmla="*/ 643467 h 4766733"/>
                  <a:gd name="connsiteX192" fmla="*/ 3141230 w 3886297"/>
                  <a:gd name="connsiteY192" fmla="*/ 1109134 h 4766733"/>
                  <a:gd name="connsiteX193" fmla="*/ 3132763 w 3886297"/>
                  <a:gd name="connsiteY193" fmla="*/ 1143000 h 4766733"/>
                  <a:gd name="connsiteX194" fmla="*/ 3124297 w 3886297"/>
                  <a:gd name="connsiteY194" fmla="*/ 1185334 h 4766733"/>
                  <a:gd name="connsiteX195" fmla="*/ 3115830 w 3886297"/>
                  <a:gd name="connsiteY195" fmla="*/ 1219200 h 4766733"/>
                  <a:gd name="connsiteX196" fmla="*/ 3107363 w 3886297"/>
                  <a:gd name="connsiteY196" fmla="*/ 1261534 h 4766733"/>
                  <a:gd name="connsiteX197" fmla="*/ 3090430 w 3886297"/>
                  <a:gd name="connsiteY197" fmla="*/ 1312334 h 4766733"/>
                  <a:gd name="connsiteX198" fmla="*/ 3073497 w 3886297"/>
                  <a:gd name="connsiteY198" fmla="*/ 1371600 h 4766733"/>
                  <a:gd name="connsiteX199" fmla="*/ 3056563 w 3886297"/>
                  <a:gd name="connsiteY199" fmla="*/ 1430867 h 4766733"/>
                  <a:gd name="connsiteX200" fmla="*/ 3031163 w 3886297"/>
                  <a:gd name="connsiteY200" fmla="*/ 1532467 h 4766733"/>
                  <a:gd name="connsiteX201" fmla="*/ 3014230 w 3886297"/>
                  <a:gd name="connsiteY201" fmla="*/ 1600200 h 4766733"/>
                  <a:gd name="connsiteX202" fmla="*/ 2997297 w 3886297"/>
                  <a:gd name="connsiteY202" fmla="*/ 1693334 h 4766733"/>
                  <a:gd name="connsiteX203" fmla="*/ 2980363 w 3886297"/>
                  <a:gd name="connsiteY203" fmla="*/ 1761067 h 4766733"/>
                  <a:gd name="connsiteX204" fmla="*/ 2963430 w 3886297"/>
                  <a:gd name="connsiteY204" fmla="*/ 1803400 h 4766733"/>
                  <a:gd name="connsiteX205" fmla="*/ 2954963 w 3886297"/>
                  <a:gd name="connsiteY205" fmla="*/ 1845734 h 4766733"/>
                  <a:gd name="connsiteX206" fmla="*/ 2946497 w 3886297"/>
                  <a:gd name="connsiteY206" fmla="*/ 1879600 h 4766733"/>
                  <a:gd name="connsiteX207" fmla="*/ 2938030 w 3886297"/>
                  <a:gd name="connsiteY207" fmla="*/ 1972734 h 4766733"/>
                  <a:gd name="connsiteX208" fmla="*/ 2921097 w 3886297"/>
                  <a:gd name="connsiteY208" fmla="*/ 2032000 h 4766733"/>
                  <a:gd name="connsiteX209" fmla="*/ 2904163 w 3886297"/>
                  <a:gd name="connsiteY209" fmla="*/ 2099734 h 4766733"/>
                  <a:gd name="connsiteX210" fmla="*/ 2895697 w 3886297"/>
                  <a:gd name="connsiteY210" fmla="*/ 2133600 h 4766733"/>
                  <a:gd name="connsiteX211" fmla="*/ 2887230 w 3886297"/>
                  <a:gd name="connsiteY211" fmla="*/ 2201334 h 4766733"/>
                  <a:gd name="connsiteX212" fmla="*/ 2878763 w 3886297"/>
                  <a:gd name="connsiteY212" fmla="*/ 2302934 h 4766733"/>
                  <a:gd name="connsiteX213" fmla="*/ 2870297 w 3886297"/>
                  <a:gd name="connsiteY213" fmla="*/ 2328334 h 4766733"/>
                  <a:gd name="connsiteX214" fmla="*/ 2895697 w 3886297"/>
                  <a:gd name="connsiteY214" fmla="*/ 2319867 h 4766733"/>
                  <a:gd name="connsiteX215" fmla="*/ 2921097 w 3886297"/>
                  <a:gd name="connsiteY215" fmla="*/ 2269067 h 4766733"/>
                  <a:gd name="connsiteX216" fmla="*/ 2946497 w 3886297"/>
                  <a:gd name="connsiteY216" fmla="*/ 2226734 h 4766733"/>
                  <a:gd name="connsiteX217" fmla="*/ 2971897 w 3886297"/>
                  <a:gd name="connsiteY217" fmla="*/ 2184400 h 4766733"/>
                  <a:gd name="connsiteX218" fmla="*/ 2980363 w 3886297"/>
                  <a:gd name="connsiteY218" fmla="*/ 2159000 h 4766733"/>
                  <a:gd name="connsiteX219" fmla="*/ 2997297 w 3886297"/>
                  <a:gd name="connsiteY219" fmla="*/ 2133600 h 4766733"/>
                  <a:gd name="connsiteX220" fmla="*/ 3005763 w 3886297"/>
                  <a:gd name="connsiteY220" fmla="*/ 2108200 h 4766733"/>
                  <a:gd name="connsiteX221" fmla="*/ 3022697 w 3886297"/>
                  <a:gd name="connsiteY221" fmla="*/ 2091267 h 4766733"/>
                  <a:gd name="connsiteX222" fmla="*/ 3031163 w 3886297"/>
                  <a:gd name="connsiteY222" fmla="*/ 2048934 h 4766733"/>
                  <a:gd name="connsiteX223" fmla="*/ 3048097 w 3886297"/>
                  <a:gd name="connsiteY223" fmla="*/ 1998134 h 4766733"/>
                  <a:gd name="connsiteX224" fmla="*/ 3056563 w 3886297"/>
                  <a:gd name="connsiteY224" fmla="*/ 1972734 h 4766733"/>
                  <a:gd name="connsiteX225" fmla="*/ 3073497 w 3886297"/>
                  <a:gd name="connsiteY225" fmla="*/ 1947334 h 4766733"/>
                  <a:gd name="connsiteX226" fmla="*/ 3081963 w 3886297"/>
                  <a:gd name="connsiteY226" fmla="*/ 1896534 h 4766733"/>
                  <a:gd name="connsiteX227" fmla="*/ 3098897 w 3886297"/>
                  <a:gd name="connsiteY227" fmla="*/ 1871134 h 4766733"/>
                  <a:gd name="connsiteX228" fmla="*/ 3115830 w 3886297"/>
                  <a:gd name="connsiteY228" fmla="*/ 1803400 h 4766733"/>
                  <a:gd name="connsiteX229" fmla="*/ 3132763 w 3886297"/>
                  <a:gd name="connsiteY229" fmla="*/ 1752600 h 4766733"/>
                  <a:gd name="connsiteX230" fmla="*/ 3141230 w 3886297"/>
                  <a:gd name="connsiteY230" fmla="*/ 1727200 h 4766733"/>
                  <a:gd name="connsiteX231" fmla="*/ 3158163 w 3886297"/>
                  <a:gd name="connsiteY231" fmla="*/ 1693334 h 4766733"/>
                  <a:gd name="connsiteX232" fmla="*/ 3175097 w 3886297"/>
                  <a:gd name="connsiteY232" fmla="*/ 1625600 h 4766733"/>
                  <a:gd name="connsiteX233" fmla="*/ 3192030 w 3886297"/>
                  <a:gd name="connsiteY233" fmla="*/ 1574800 h 4766733"/>
                  <a:gd name="connsiteX234" fmla="*/ 3200497 w 3886297"/>
                  <a:gd name="connsiteY234" fmla="*/ 1524000 h 4766733"/>
                  <a:gd name="connsiteX235" fmla="*/ 3217430 w 3886297"/>
                  <a:gd name="connsiteY235" fmla="*/ 1498600 h 4766733"/>
                  <a:gd name="connsiteX236" fmla="*/ 3234363 w 3886297"/>
                  <a:gd name="connsiteY236" fmla="*/ 1439334 h 4766733"/>
                  <a:gd name="connsiteX237" fmla="*/ 3242830 w 3886297"/>
                  <a:gd name="connsiteY237" fmla="*/ 1413934 h 4766733"/>
                  <a:gd name="connsiteX238" fmla="*/ 3259763 w 3886297"/>
                  <a:gd name="connsiteY238" fmla="*/ 1346200 h 4766733"/>
                  <a:gd name="connsiteX239" fmla="*/ 3276697 w 3886297"/>
                  <a:gd name="connsiteY239" fmla="*/ 1320800 h 4766733"/>
                  <a:gd name="connsiteX240" fmla="*/ 3310563 w 3886297"/>
                  <a:gd name="connsiteY240" fmla="*/ 1227667 h 4766733"/>
                  <a:gd name="connsiteX241" fmla="*/ 3319030 w 3886297"/>
                  <a:gd name="connsiteY241" fmla="*/ 1185334 h 4766733"/>
                  <a:gd name="connsiteX242" fmla="*/ 3335963 w 3886297"/>
                  <a:gd name="connsiteY242" fmla="*/ 1151467 h 4766733"/>
                  <a:gd name="connsiteX243" fmla="*/ 3344430 w 3886297"/>
                  <a:gd name="connsiteY243" fmla="*/ 1100667 h 4766733"/>
                  <a:gd name="connsiteX244" fmla="*/ 3361363 w 3886297"/>
                  <a:gd name="connsiteY244" fmla="*/ 1075267 h 4766733"/>
                  <a:gd name="connsiteX245" fmla="*/ 3395230 w 3886297"/>
                  <a:gd name="connsiteY245" fmla="*/ 1016000 h 4766733"/>
                  <a:gd name="connsiteX246" fmla="*/ 3403697 w 3886297"/>
                  <a:gd name="connsiteY246" fmla="*/ 990600 h 4766733"/>
                  <a:gd name="connsiteX247" fmla="*/ 3437563 w 3886297"/>
                  <a:gd name="connsiteY247" fmla="*/ 939800 h 4766733"/>
                  <a:gd name="connsiteX248" fmla="*/ 3471430 w 3886297"/>
                  <a:gd name="connsiteY248" fmla="*/ 880534 h 4766733"/>
                  <a:gd name="connsiteX249" fmla="*/ 3488363 w 3886297"/>
                  <a:gd name="connsiteY249" fmla="*/ 846667 h 4766733"/>
                  <a:gd name="connsiteX250" fmla="*/ 3522230 w 3886297"/>
                  <a:gd name="connsiteY250" fmla="*/ 812800 h 4766733"/>
                  <a:gd name="connsiteX251" fmla="*/ 3539163 w 3886297"/>
                  <a:gd name="connsiteY251" fmla="*/ 787400 h 4766733"/>
                  <a:gd name="connsiteX252" fmla="*/ 3573030 w 3886297"/>
                  <a:gd name="connsiteY252" fmla="*/ 778934 h 4766733"/>
                  <a:gd name="connsiteX253" fmla="*/ 3598430 w 3886297"/>
                  <a:gd name="connsiteY253" fmla="*/ 762000 h 4766733"/>
                  <a:gd name="connsiteX254" fmla="*/ 3640763 w 3886297"/>
                  <a:gd name="connsiteY254" fmla="*/ 753534 h 4766733"/>
                  <a:gd name="connsiteX255" fmla="*/ 3666163 w 3886297"/>
                  <a:gd name="connsiteY255" fmla="*/ 745067 h 4766733"/>
                  <a:gd name="connsiteX256" fmla="*/ 3708497 w 3886297"/>
                  <a:gd name="connsiteY256" fmla="*/ 753534 h 4766733"/>
                  <a:gd name="connsiteX257" fmla="*/ 3750830 w 3886297"/>
                  <a:gd name="connsiteY257" fmla="*/ 795867 h 4766733"/>
                  <a:gd name="connsiteX258" fmla="*/ 3776230 w 3886297"/>
                  <a:gd name="connsiteY258" fmla="*/ 812800 h 4766733"/>
                  <a:gd name="connsiteX259" fmla="*/ 3784697 w 3886297"/>
                  <a:gd name="connsiteY259" fmla="*/ 838200 h 4766733"/>
                  <a:gd name="connsiteX260" fmla="*/ 3827030 w 3886297"/>
                  <a:gd name="connsiteY260" fmla="*/ 889000 h 4766733"/>
                  <a:gd name="connsiteX261" fmla="*/ 3835497 w 3886297"/>
                  <a:gd name="connsiteY261" fmla="*/ 914400 h 4766733"/>
                  <a:gd name="connsiteX262" fmla="*/ 3869363 w 3886297"/>
                  <a:gd name="connsiteY262" fmla="*/ 965200 h 4766733"/>
                  <a:gd name="connsiteX263" fmla="*/ 3877830 w 3886297"/>
                  <a:gd name="connsiteY263" fmla="*/ 1041400 h 4766733"/>
                  <a:gd name="connsiteX264" fmla="*/ 3886297 w 3886297"/>
                  <a:gd name="connsiteY264" fmla="*/ 1109134 h 4766733"/>
                  <a:gd name="connsiteX265" fmla="*/ 3877830 w 3886297"/>
                  <a:gd name="connsiteY265" fmla="*/ 1532467 h 4766733"/>
                  <a:gd name="connsiteX266" fmla="*/ 3852430 w 3886297"/>
                  <a:gd name="connsiteY266" fmla="*/ 1667934 h 4766733"/>
                  <a:gd name="connsiteX267" fmla="*/ 3843963 w 3886297"/>
                  <a:gd name="connsiteY267" fmla="*/ 1710267 h 4766733"/>
                  <a:gd name="connsiteX268" fmla="*/ 3818563 w 3886297"/>
                  <a:gd name="connsiteY268" fmla="*/ 1769534 h 4766733"/>
                  <a:gd name="connsiteX269" fmla="*/ 3801630 w 3886297"/>
                  <a:gd name="connsiteY269" fmla="*/ 1820334 h 4766733"/>
                  <a:gd name="connsiteX270" fmla="*/ 3793163 w 3886297"/>
                  <a:gd name="connsiteY270" fmla="*/ 1845734 h 4766733"/>
                  <a:gd name="connsiteX271" fmla="*/ 3776230 w 3886297"/>
                  <a:gd name="connsiteY271" fmla="*/ 1879600 h 4766733"/>
                  <a:gd name="connsiteX272" fmla="*/ 3759297 w 3886297"/>
                  <a:gd name="connsiteY272" fmla="*/ 1938867 h 4766733"/>
                  <a:gd name="connsiteX273" fmla="*/ 3742363 w 3886297"/>
                  <a:gd name="connsiteY273" fmla="*/ 1972734 h 4766733"/>
                  <a:gd name="connsiteX274" fmla="*/ 3708497 w 3886297"/>
                  <a:gd name="connsiteY274" fmla="*/ 2057400 h 4766733"/>
                  <a:gd name="connsiteX275" fmla="*/ 3700030 w 3886297"/>
                  <a:gd name="connsiteY275" fmla="*/ 2108200 h 4766733"/>
                  <a:gd name="connsiteX276" fmla="*/ 3683097 w 3886297"/>
                  <a:gd name="connsiteY276" fmla="*/ 2133600 h 4766733"/>
                  <a:gd name="connsiteX277" fmla="*/ 3674630 w 3886297"/>
                  <a:gd name="connsiteY277" fmla="*/ 2175934 h 4766733"/>
                  <a:gd name="connsiteX278" fmla="*/ 3640763 w 3886297"/>
                  <a:gd name="connsiteY278" fmla="*/ 2252134 h 4766733"/>
                  <a:gd name="connsiteX279" fmla="*/ 3623830 w 3886297"/>
                  <a:gd name="connsiteY279" fmla="*/ 2319867 h 4766733"/>
                  <a:gd name="connsiteX280" fmla="*/ 3606897 w 3886297"/>
                  <a:gd name="connsiteY280" fmla="*/ 2353734 h 4766733"/>
                  <a:gd name="connsiteX281" fmla="*/ 3598430 w 3886297"/>
                  <a:gd name="connsiteY281" fmla="*/ 2387600 h 4766733"/>
                  <a:gd name="connsiteX282" fmla="*/ 3581497 w 3886297"/>
                  <a:gd name="connsiteY282" fmla="*/ 2421467 h 4766733"/>
                  <a:gd name="connsiteX283" fmla="*/ 3556097 w 3886297"/>
                  <a:gd name="connsiteY283" fmla="*/ 2489200 h 4766733"/>
                  <a:gd name="connsiteX284" fmla="*/ 3530697 w 3886297"/>
                  <a:gd name="connsiteY284" fmla="*/ 2514600 h 4766733"/>
                  <a:gd name="connsiteX285" fmla="*/ 3513763 w 3886297"/>
                  <a:gd name="connsiteY285" fmla="*/ 2582334 h 4766733"/>
                  <a:gd name="connsiteX286" fmla="*/ 3505297 w 3886297"/>
                  <a:gd name="connsiteY286" fmla="*/ 2607734 h 4766733"/>
                  <a:gd name="connsiteX287" fmla="*/ 3488363 w 3886297"/>
                  <a:gd name="connsiteY287" fmla="*/ 2624667 h 4766733"/>
                  <a:gd name="connsiteX288" fmla="*/ 3471430 w 3886297"/>
                  <a:gd name="connsiteY288" fmla="*/ 2658534 h 4766733"/>
                  <a:gd name="connsiteX289" fmla="*/ 3462963 w 3886297"/>
                  <a:gd name="connsiteY289" fmla="*/ 2683934 h 4766733"/>
                  <a:gd name="connsiteX290" fmla="*/ 3446030 w 3886297"/>
                  <a:gd name="connsiteY290" fmla="*/ 2709334 h 4766733"/>
                  <a:gd name="connsiteX291" fmla="*/ 3412163 w 3886297"/>
                  <a:gd name="connsiteY291" fmla="*/ 2768600 h 4766733"/>
                  <a:gd name="connsiteX292" fmla="*/ 3386763 w 3886297"/>
                  <a:gd name="connsiteY292" fmla="*/ 2819400 h 4766733"/>
                  <a:gd name="connsiteX293" fmla="*/ 3369830 w 3886297"/>
                  <a:gd name="connsiteY293" fmla="*/ 2853267 h 4766733"/>
                  <a:gd name="connsiteX294" fmla="*/ 3352897 w 3886297"/>
                  <a:gd name="connsiteY294" fmla="*/ 2878667 h 4766733"/>
                  <a:gd name="connsiteX295" fmla="*/ 3344430 w 3886297"/>
                  <a:gd name="connsiteY295" fmla="*/ 2904067 h 4766733"/>
                  <a:gd name="connsiteX296" fmla="*/ 3327497 w 3886297"/>
                  <a:gd name="connsiteY296" fmla="*/ 2929467 h 4766733"/>
                  <a:gd name="connsiteX297" fmla="*/ 3319030 w 3886297"/>
                  <a:gd name="connsiteY297" fmla="*/ 2954867 h 4766733"/>
                  <a:gd name="connsiteX298" fmla="*/ 3259763 w 3886297"/>
                  <a:gd name="connsiteY298" fmla="*/ 3031067 h 4766733"/>
                  <a:gd name="connsiteX299" fmla="*/ 3234363 w 3886297"/>
                  <a:gd name="connsiteY299" fmla="*/ 3048000 h 4766733"/>
                  <a:gd name="connsiteX300" fmla="*/ 3200497 w 3886297"/>
                  <a:gd name="connsiteY300" fmla="*/ 3098800 h 4766733"/>
                  <a:gd name="connsiteX301" fmla="*/ 3183563 w 3886297"/>
                  <a:gd name="connsiteY301" fmla="*/ 3124200 h 4766733"/>
                  <a:gd name="connsiteX302" fmla="*/ 3166630 w 3886297"/>
                  <a:gd name="connsiteY302" fmla="*/ 3141134 h 4766733"/>
                  <a:gd name="connsiteX303" fmla="*/ 3149697 w 3886297"/>
                  <a:gd name="connsiteY303" fmla="*/ 3166534 h 4766733"/>
                  <a:gd name="connsiteX304" fmla="*/ 3081963 w 3886297"/>
                  <a:gd name="connsiteY304" fmla="*/ 3225800 h 4766733"/>
                  <a:gd name="connsiteX305" fmla="*/ 3065030 w 3886297"/>
                  <a:gd name="connsiteY305" fmla="*/ 3251200 h 4766733"/>
                  <a:gd name="connsiteX306" fmla="*/ 3005763 w 3886297"/>
                  <a:gd name="connsiteY306" fmla="*/ 3310467 h 4766733"/>
                  <a:gd name="connsiteX307" fmla="*/ 2971897 w 3886297"/>
                  <a:gd name="connsiteY307" fmla="*/ 3344334 h 4766733"/>
                  <a:gd name="connsiteX308" fmla="*/ 2912630 w 3886297"/>
                  <a:gd name="connsiteY308" fmla="*/ 3403600 h 4766733"/>
                  <a:gd name="connsiteX309" fmla="*/ 2861830 w 3886297"/>
                  <a:gd name="connsiteY309" fmla="*/ 3471334 h 4766733"/>
                  <a:gd name="connsiteX310" fmla="*/ 2827963 w 3886297"/>
                  <a:gd name="connsiteY310" fmla="*/ 3513667 h 4766733"/>
                  <a:gd name="connsiteX311" fmla="*/ 2785630 w 3886297"/>
                  <a:gd name="connsiteY311" fmla="*/ 3572934 h 4766733"/>
                  <a:gd name="connsiteX312" fmla="*/ 2751763 w 3886297"/>
                  <a:gd name="connsiteY312" fmla="*/ 3615267 h 4766733"/>
                  <a:gd name="connsiteX313" fmla="*/ 2743297 w 3886297"/>
                  <a:gd name="connsiteY313" fmla="*/ 3640667 h 4766733"/>
                  <a:gd name="connsiteX314" fmla="*/ 2726363 w 3886297"/>
                  <a:gd name="connsiteY314" fmla="*/ 3657600 h 4766733"/>
                  <a:gd name="connsiteX315" fmla="*/ 2709430 w 3886297"/>
                  <a:gd name="connsiteY315" fmla="*/ 3683000 h 4766733"/>
                  <a:gd name="connsiteX316" fmla="*/ 2700963 w 3886297"/>
                  <a:gd name="connsiteY316" fmla="*/ 3708400 h 4766733"/>
                  <a:gd name="connsiteX317" fmla="*/ 2684030 w 3886297"/>
                  <a:gd name="connsiteY317" fmla="*/ 3725334 h 4766733"/>
                  <a:gd name="connsiteX318" fmla="*/ 2650163 w 3886297"/>
                  <a:gd name="connsiteY318" fmla="*/ 3776134 h 4766733"/>
                  <a:gd name="connsiteX319" fmla="*/ 2616297 w 3886297"/>
                  <a:gd name="connsiteY319" fmla="*/ 3835400 h 4766733"/>
                  <a:gd name="connsiteX320" fmla="*/ 2599363 w 3886297"/>
                  <a:gd name="connsiteY320" fmla="*/ 3903134 h 4766733"/>
                  <a:gd name="connsiteX321" fmla="*/ 1913563 w 3886297"/>
                  <a:gd name="connsiteY321" fmla="*/ 4766733 h 4766733"/>
                  <a:gd name="connsiteX0" fmla="*/ 144029 w 3886296"/>
                  <a:gd name="connsiteY0" fmla="*/ 4580467 h 4766733"/>
                  <a:gd name="connsiteX1" fmla="*/ 330296 w 3886296"/>
                  <a:gd name="connsiteY1" fmla="*/ 2921000 h 4766733"/>
                  <a:gd name="connsiteX2" fmla="*/ 347229 w 3886296"/>
                  <a:gd name="connsiteY2" fmla="*/ 2895600 h 4766733"/>
                  <a:gd name="connsiteX3" fmla="*/ 355696 w 3886296"/>
                  <a:gd name="connsiteY3" fmla="*/ 2861734 h 4766733"/>
                  <a:gd name="connsiteX4" fmla="*/ 372629 w 3886296"/>
                  <a:gd name="connsiteY4" fmla="*/ 2836334 h 4766733"/>
                  <a:gd name="connsiteX5" fmla="*/ 389562 w 3886296"/>
                  <a:gd name="connsiteY5" fmla="*/ 2785534 h 4766733"/>
                  <a:gd name="connsiteX6" fmla="*/ 381096 w 3886296"/>
                  <a:gd name="connsiteY6" fmla="*/ 2184400 h 4766733"/>
                  <a:gd name="connsiteX7" fmla="*/ 372629 w 3886296"/>
                  <a:gd name="connsiteY7" fmla="*/ 2159000 h 4766733"/>
                  <a:gd name="connsiteX8" fmla="*/ 355696 w 3886296"/>
                  <a:gd name="connsiteY8" fmla="*/ 2133600 h 4766733"/>
                  <a:gd name="connsiteX9" fmla="*/ 330296 w 3886296"/>
                  <a:gd name="connsiteY9" fmla="*/ 2082800 h 4766733"/>
                  <a:gd name="connsiteX10" fmla="*/ 296429 w 3886296"/>
                  <a:gd name="connsiteY10" fmla="*/ 2032000 h 4766733"/>
                  <a:gd name="connsiteX11" fmla="*/ 279496 w 3886296"/>
                  <a:gd name="connsiteY11" fmla="*/ 2006600 h 4766733"/>
                  <a:gd name="connsiteX12" fmla="*/ 262562 w 3886296"/>
                  <a:gd name="connsiteY12" fmla="*/ 1989667 h 4766733"/>
                  <a:gd name="connsiteX13" fmla="*/ 237162 w 3886296"/>
                  <a:gd name="connsiteY13" fmla="*/ 1938867 h 4766733"/>
                  <a:gd name="connsiteX14" fmla="*/ 220229 w 3886296"/>
                  <a:gd name="connsiteY14" fmla="*/ 1879600 h 4766733"/>
                  <a:gd name="connsiteX15" fmla="*/ 211762 w 3886296"/>
                  <a:gd name="connsiteY15" fmla="*/ 1854200 h 4766733"/>
                  <a:gd name="connsiteX16" fmla="*/ 203296 w 3886296"/>
                  <a:gd name="connsiteY16" fmla="*/ 1811867 h 4766733"/>
                  <a:gd name="connsiteX17" fmla="*/ 186362 w 3886296"/>
                  <a:gd name="connsiteY17" fmla="*/ 1761067 h 4766733"/>
                  <a:gd name="connsiteX18" fmla="*/ 177896 w 3886296"/>
                  <a:gd name="connsiteY18" fmla="*/ 1727200 h 4766733"/>
                  <a:gd name="connsiteX19" fmla="*/ 169429 w 3886296"/>
                  <a:gd name="connsiteY19" fmla="*/ 1684867 h 4766733"/>
                  <a:gd name="connsiteX20" fmla="*/ 160962 w 3886296"/>
                  <a:gd name="connsiteY20" fmla="*/ 1659467 h 4766733"/>
                  <a:gd name="connsiteX21" fmla="*/ 160963 w 3886296"/>
                  <a:gd name="connsiteY21" fmla="*/ 1617133 h 4766733"/>
                  <a:gd name="connsiteX22" fmla="*/ 96 w 3886296"/>
                  <a:gd name="connsiteY22" fmla="*/ 1058334 h 4766733"/>
                  <a:gd name="connsiteX23" fmla="*/ 186363 w 3886296"/>
                  <a:gd name="connsiteY23" fmla="*/ 889001 h 4766733"/>
                  <a:gd name="connsiteX24" fmla="*/ 406496 w 3886296"/>
                  <a:gd name="connsiteY24" fmla="*/ 1168400 h 4766733"/>
                  <a:gd name="connsiteX25" fmla="*/ 431896 w 3886296"/>
                  <a:gd name="connsiteY25" fmla="*/ 1185334 h 4766733"/>
                  <a:gd name="connsiteX26" fmla="*/ 448829 w 3886296"/>
                  <a:gd name="connsiteY26" fmla="*/ 1210734 h 4766733"/>
                  <a:gd name="connsiteX27" fmla="*/ 474229 w 3886296"/>
                  <a:gd name="connsiteY27" fmla="*/ 1227667 h 4766733"/>
                  <a:gd name="connsiteX28" fmla="*/ 508096 w 3886296"/>
                  <a:gd name="connsiteY28" fmla="*/ 1278467 h 4766733"/>
                  <a:gd name="connsiteX29" fmla="*/ 525029 w 3886296"/>
                  <a:gd name="connsiteY29" fmla="*/ 1303867 h 4766733"/>
                  <a:gd name="connsiteX30" fmla="*/ 533496 w 3886296"/>
                  <a:gd name="connsiteY30" fmla="*/ 1329267 h 4766733"/>
                  <a:gd name="connsiteX31" fmla="*/ 558896 w 3886296"/>
                  <a:gd name="connsiteY31" fmla="*/ 1354667 h 4766733"/>
                  <a:gd name="connsiteX32" fmla="*/ 584296 w 3886296"/>
                  <a:gd name="connsiteY32" fmla="*/ 1405467 h 4766733"/>
                  <a:gd name="connsiteX33" fmla="*/ 609696 w 3886296"/>
                  <a:gd name="connsiteY33" fmla="*/ 1456267 h 4766733"/>
                  <a:gd name="connsiteX34" fmla="*/ 626629 w 3886296"/>
                  <a:gd name="connsiteY34" fmla="*/ 1507067 h 4766733"/>
                  <a:gd name="connsiteX35" fmla="*/ 643562 w 3886296"/>
                  <a:gd name="connsiteY35" fmla="*/ 1532467 h 4766733"/>
                  <a:gd name="connsiteX36" fmla="*/ 660496 w 3886296"/>
                  <a:gd name="connsiteY36" fmla="*/ 1583267 h 4766733"/>
                  <a:gd name="connsiteX37" fmla="*/ 668962 w 3886296"/>
                  <a:gd name="connsiteY37" fmla="*/ 1608667 h 4766733"/>
                  <a:gd name="connsiteX38" fmla="*/ 685896 w 3886296"/>
                  <a:gd name="connsiteY38" fmla="*/ 1634067 h 4766733"/>
                  <a:gd name="connsiteX39" fmla="*/ 702829 w 3886296"/>
                  <a:gd name="connsiteY39" fmla="*/ 1684867 h 4766733"/>
                  <a:gd name="connsiteX40" fmla="*/ 711296 w 3886296"/>
                  <a:gd name="connsiteY40" fmla="*/ 1727200 h 4766733"/>
                  <a:gd name="connsiteX41" fmla="*/ 728229 w 3886296"/>
                  <a:gd name="connsiteY41" fmla="*/ 1752600 h 4766733"/>
                  <a:gd name="connsiteX42" fmla="*/ 736696 w 3886296"/>
                  <a:gd name="connsiteY42" fmla="*/ 1803400 h 4766733"/>
                  <a:gd name="connsiteX43" fmla="*/ 745162 w 3886296"/>
                  <a:gd name="connsiteY43" fmla="*/ 1828800 h 4766733"/>
                  <a:gd name="connsiteX44" fmla="*/ 753629 w 3886296"/>
                  <a:gd name="connsiteY44" fmla="*/ 1862667 h 4766733"/>
                  <a:gd name="connsiteX45" fmla="*/ 770562 w 3886296"/>
                  <a:gd name="connsiteY45" fmla="*/ 1913467 h 4766733"/>
                  <a:gd name="connsiteX46" fmla="*/ 779029 w 3886296"/>
                  <a:gd name="connsiteY46" fmla="*/ 1947334 h 4766733"/>
                  <a:gd name="connsiteX47" fmla="*/ 795962 w 3886296"/>
                  <a:gd name="connsiteY47" fmla="*/ 1998134 h 4766733"/>
                  <a:gd name="connsiteX48" fmla="*/ 829829 w 3886296"/>
                  <a:gd name="connsiteY48" fmla="*/ 2099734 h 4766733"/>
                  <a:gd name="connsiteX49" fmla="*/ 846762 w 3886296"/>
                  <a:gd name="connsiteY49" fmla="*/ 2167467 h 4766733"/>
                  <a:gd name="connsiteX50" fmla="*/ 855229 w 3886296"/>
                  <a:gd name="connsiteY50" fmla="*/ 2192867 h 4766733"/>
                  <a:gd name="connsiteX51" fmla="*/ 872162 w 3886296"/>
                  <a:gd name="connsiteY51" fmla="*/ 2260600 h 4766733"/>
                  <a:gd name="connsiteX52" fmla="*/ 897562 w 3886296"/>
                  <a:gd name="connsiteY52" fmla="*/ 2218267 h 4766733"/>
                  <a:gd name="connsiteX53" fmla="*/ 914496 w 3886296"/>
                  <a:gd name="connsiteY53" fmla="*/ 2201334 h 4766733"/>
                  <a:gd name="connsiteX54" fmla="*/ 939896 w 3886296"/>
                  <a:gd name="connsiteY54" fmla="*/ 2159000 h 4766733"/>
                  <a:gd name="connsiteX55" fmla="*/ 948362 w 3886296"/>
                  <a:gd name="connsiteY55" fmla="*/ 2133600 h 4766733"/>
                  <a:gd name="connsiteX56" fmla="*/ 982229 w 3886296"/>
                  <a:gd name="connsiteY56" fmla="*/ 2091267 h 4766733"/>
                  <a:gd name="connsiteX57" fmla="*/ 1007629 w 3886296"/>
                  <a:gd name="connsiteY57" fmla="*/ 1998134 h 4766733"/>
                  <a:gd name="connsiteX58" fmla="*/ 1016096 w 3886296"/>
                  <a:gd name="connsiteY58" fmla="*/ 1964267 h 4766733"/>
                  <a:gd name="connsiteX59" fmla="*/ 1024562 w 3886296"/>
                  <a:gd name="connsiteY59" fmla="*/ 1913467 h 4766733"/>
                  <a:gd name="connsiteX60" fmla="*/ 1041496 w 3886296"/>
                  <a:gd name="connsiteY60" fmla="*/ 1862667 h 4766733"/>
                  <a:gd name="connsiteX61" fmla="*/ 1033029 w 3886296"/>
                  <a:gd name="connsiteY61" fmla="*/ 1600200 h 4766733"/>
                  <a:gd name="connsiteX62" fmla="*/ 1024562 w 3886296"/>
                  <a:gd name="connsiteY62" fmla="*/ 1574800 h 4766733"/>
                  <a:gd name="connsiteX63" fmla="*/ 1016096 w 3886296"/>
                  <a:gd name="connsiteY63" fmla="*/ 1464734 h 4766733"/>
                  <a:gd name="connsiteX64" fmla="*/ 1007629 w 3886296"/>
                  <a:gd name="connsiteY64" fmla="*/ 1397000 h 4766733"/>
                  <a:gd name="connsiteX65" fmla="*/ 999162 w 3886296"/>
                  <a:gd name="connsiteY65" fmla="*/ 1312334 h 4766733"/>
                  <a:gd name="connsiteX66" fmla="*/ 990696 w 3886296"/>
                  <a:gd name="connsiteY66" fmla="*/ 1278467 h 4766733"/>
                  <a:gd name="connsiteX67" fmla="*/ 982229 w 3886296"/>
                  <a:gd name="connsiteY67" fmla="*/ 1210734 h 4766733"/>
                  <a:gd name="connsiteX68" fmla="*/ 973762 w 3886296"/>
                  <a:gd name="connsiteY68" fmla="*/ 1151467 h 4766733"/>
                  <a:gd name="connsiteX69" fmla="*/ 956829 w 3886296"/>
                  <a:gd name="connsiteY69" fmla="*/ 711200 h 4766733"/>
                  <a:gd name="connsiteX70" fmla="*/ 965296 w 3886296"/>
                  <a:gd name="connsiteY70" fmla="*/ 313267 h 4766733"/>
                  <a:gd name="connsiteX71" fmla="*/ 982229 w 3886296"/>
                  <a:gd name="connsiteY71" fmla="*/ 211667 h 4766733"/>
                  <a:gd name="connsiteX72" fmla="*/ 999162 w 3886296"/>
                  <a:gd name="connsiteY72" fmla="*/ 186267 h 4766733"/>
                  <a:gd name="connsiteX73" fmla="*/ 1083829 w 3886296"/>
                  <a:gd name="connsiteY73" fmla="*/ 118534 h 4766733"/>
                  <a:gd name="connsiteX74" fmla="*/ 1134629 w 3886296"/>
                  <a:gd name="connsiteY74" fmla="*/ 93134 h 4766733"/>
                  <a:gd name="connsiteX75" fmla="*/ 1185429 w 3886296"/>
                  <a:gd name="connsiteY75" fmla="*/ 101600 h 4766733"/>
                  <a:gd name="connsiteX76" fmla="*/ 1303962 w 3886296"/>
                  <a:gd name="connsiteY76" fmla="*/ 135467 h 4766733"/>
                  <a:gd name="connsiteX77" fmla="*/ 1363229 w 3886296"/>
                  <a:gd name="connsiteY77" fmla="*/ 160867 h 4766733"/>
                  <a:gd name="connsiteX78" fmla="*/ 1388629 w 3886296"/>
                  <a:gd name="connsiteY78" fmla="*/ 177800 h 4766733"/>
                  <a:gd name="connsiteX79" fmla="*/ 1422496 w 3886296"/>
                  <a:gd name="connsiteY79" fmla="*/ 211667 h 4766733"/>
                  <a:gd name="connsiteX80" fmla="*/ 1473296 w 3886296"/>
                  <a:gd name="connsiteY80" fmla="*/ 279400 h 4766733"/>
                  <a:gd name="connsiteX81" fmla="*/ 1481762 w 3886296"/>
                  <a:gd name="connsiteY81" fmla="*/ 304800 h 4766733"/>
                  <a:gd name="connsiteX82" fmla="*/ 1498696 w 3886296"/>
                  <a:gd name="connsiteY82" fmla="*/ 381000 h 4766733"/>
                  <a:gd name="connsiteX83" fmla="*/ 1507162 w 3886296"/>
                  <a:gd name="connsiteY83" fmla="*/ 448734 h 4766733"/>
                  <a:gd name="connsiteX84" fmla="*/ 1515629 w 3886296"/>
                  <a:gd name="connsiteY84" fmla="*/ 491067 h 4766733"/>
                  <a:gd name="connsiteX85" fmla="*/ 1524096 w 3886296"/>
                  <a:gd name="connsiteY85" fmla="*/ 550334 h 4766733"/>
                  <a:gd name="connsiteX86" fmla="*/ 1532562 w 3886296"/>
                  <a:gd name="connsiteY86" fmla="*/ 584200 h 4766733"/>
                  <a:gd name="connsiteX87" fmla="*/ 1549496 w 3886296"/>
                  <a:gd name="connsiteY87" fmla="*/ 677334 h 4766733"/>
                  <a:gd name="connsiteX88" fmla="*/ 1566429 w 3886296"/>
                  <a:gd name="connsiteY88" fmla="*/ 804334 h 4766733"/>
                  <a:gd name="connsiteX89" fmla="*/ 1574896 w 3886296"/>
                  <a:gd name="connsiteY89" fmla="*/ 829734 h 4766733"/>
                  <a:gd name="connsiteX90" fmla="*/ 1583362 w 3886296"/>
                  <a:gd name="connsiteY90" fmla="*/ 948267 h 4766733"/>
                  <a:gd name="connsiteX91" fmla="*/ 1600296 w 3886296"/>
                  <a:gd name="connsiteY91" fmla="*/ 1651000 h 4766733"/>
                  <a:gd name="connsiteX92" fmla="*/ 1608762 w 3886296"/>
                  <a:gd name="connsiteY92" fmla="*/ 1820334 h 4766733"/>
                  <a:gd name="connsiteX93" fmla="*/ 1625696 w 3886296"/>
                  <a:gd name="connsiteY93" fmla="*/ 2167467 h 4766733"/>
                  <a:gd name="connsiteX94" fmla="*/ 1634162 w 3886296"/>
                  <a:gd name="connsiteY94" fmla="*/ 2209800 h 4766733"/>
                  <a:gd name="connsiteX95" fmla="*/ 1659562 w 3886296"/>
                  <a:gd name="connsiteY95" fmla="*/ 2159000 h 4766733"/>
                  <a:gd name="connsiteX96" fmla="*/ 1676496 w 3886296"/>
                  <a:gd name="connsiteY96" fmla="*/ 2133600 h 4766733"/>
                  <a:gd name="connsiteX97" fmla="*/ 1701896 w 3886296"/>
                  <a:gd name="connsiteY97" fmla="*/ 2082800 h 4766733"/>
                  <a:gd name="connsiteX98" fmla="*/ 1710362 w 3886296"/>
                  <a:gd name="connsiteY98" fmla="*/ 2057400 h 4766733"/>
                  <a:gd name="connsiteX99" fmla="*/ 1727296 w 3886296"/>
                  <a:gd name="connsiteY99" fmla="*/ 2023534 h 4766733"/>
                  <a:gd name="connsiteX100" fmla="*/ 1752696 w 3886296"/>
                  <a:gd name="connsiteY100" fmla="*/ 1921934 h 4766733"/>
                  <a:gd name="connsiteX101" fmla="*/ 1769629 w 3886296"/>
                  <a:gd name="connsiteY101" fmla="*/ 1896534 h 4766733"/>
                  <a:gd name="connsiteX102" fmla="*/ 1778096 w 3886296"/>
                  <a:gd name="connsiteY102" fmla="*/ 1845734 h 4766733"/>
                  <a:gd name="connsiteX103" fmla="*/ 1786562 w 3886296"/>
                  <a:gd name="connsiteY103" fmla="*/ 1820334 h 4766733"/>
                  <a:gd name="connsiteX104" fmla="*/ 1795029 w 3886296"/>
                  <a:gd name="connsiteY104" fmla="*/ 1769534 h 4766733"/>
                  <a:gd name="connsiteX105" fmla="*/ 1803496 w 3886296"/>
                  <a:gd name="connsiteY105" fmla="*/ 1744134 h 4766733"/>
                  <a:gd name="connsiteX106" fmla="*/ 1811962 w 3886296"/>
                  <a:gd name="connsiteY106" fmla="*/ 1710267 h 4766733"/>
                  <a:gd name="connsiteX107" fmla="*/ 1820429 w 3886296"/>
                  <a:gd name="connsiteY107" fmla="*/ 1634067 h 4766733"/>
                  <a:gd name="connsiteX108" fmla="*/ 1837362 w 3886296"/>
                  <a:gd name="connsiteY108" fmla="*/ 1456267 h 4766733"/>
                  <a:gd name="connsiteX109" fmla="*/ 1845829 w 3886296"/>
                  <a:gd name="connsiteY109" fmla="*/ 1422400 h 4766733"/>
                  <a:gd name="connsiteX110" fmla="*/ 1837362 w 3886296"/>
                  <a:gd name="connsiteY110" fmla="*/ 1032934 h 4766733"/>
                  <a:gd name="connsiteX111" fmla="*/ 1820429 w 3886296"/>
                  <a:gd name="connsiteY111" fmla="*/ 939800 h 4766733"/>
                  <a:gd name="connsiteX112" fmla="*/ 1803496 w 3886296"/>
                  <a:gd name="connsiteY112" fmla="*/ 872067 h 4766733"/>
                  <a:gd name="connsiteX113" fmla="*/ 1786562 w 3886296"/>
                  <a:gd name="connsiteY113" fmla="*/ 821267 h 4766733"/>
                  <a:gd name="connsiteX114" fmla="*/ 1761162 w 3886296"/>
                  <a:gd name="connsiteY114" fmla="*/ 711200 h 4766733"/>
                  <a:gd name="connsiteX115" fmla="*/ 1752696 w 3886296"/>
                  <a:gd name="connsiteY115" fmla="*/ 643467 h 4766733"/>
                  <a:gd name="connsiteX116" fmla="*/ 1735762 w 3886296"/>
                  <a:gd name="connsiteY116" fmla="*/ 584200 h 4766733"/>
                  <a:gd name="connsiteX117" fmla="*/ 1727296 w 3886296"/>
                  <a:gd name="connsiteY117" fmla="*/ 533400 h 4766733"/>
                  <a:gd name="connsiteX118" fmla="*/ 1718829 w 3886296"/>
                  <a:gd name="connsiteY118" fmla="*/ 508000 h 4766733"/>
                  <a:gd name="connsiteX119" fmla="*/ 1701896 w 3886296"/>
                  <a:gd name="connsiteY119" fmla="*/ 296334 h 4766733"/>
                  <a:gd name="connsiteX120" fmla="*/ 1710362 w 3886296"/>
                  <a:gd name="connsiteY120" fmla="*/ 135467 h 4766733"/>
                  <a:gd name="connsiteX121" fmla="*/ 1727296 w 3886296"/>
                  <a:gd name="connsiteY121" fmla="*/ 118534 h 4766733"/>
                  <a:gd name="connsiteX122" fmla="*/ 1778096 w 3886296"/>
                  <a:gd name="connsiteY122" fmla="*/ 59267 h 4766733"/>
                  <a:gd name="connsiteX123" fmla="*/ 1820429 w 3886296"/>
                  <a:gd name="connsiteY123" fmla="*/ 25400 h 4766733"/>
                  <a:gd name="connsiteX124" fmla="*/ 1955896 w 3886296"/>
                  <a:gd name="connsiteY124" fmla="*/ 33867 h 4766733"/>
                  <a:gd name="connsiteX125" fmla="*/ 1989762 w 3886296"/>
                  <a:gd name="connsiteY125" fmla="*/ 42334 h 4766733"/>
                  <a:gd name="connsiteX126" fmla="*/ 2032096 w 3886296"/>
                  <a:gd name="connsiteY126" fmla="*/ 76200 h 4766733"/>
                  <a:gd name="connsiteX127" fmla="*/ 2057496 w 3886296"/>
                  <a:gd name="connsiteY127" fmla="*/ 93134 h 4766733"/>
                  <a:gd name="connsiteX128" fmla="*/ 2082896 w 3886296"/>
                  <a:gd name="connsiteY128" fmla="*/ 118534 h 4766733"/>
                  <a:gd name="connsiteX129" fmla="*/ 2150629 w 3886296"/>
                  <a:gd name="connsiteY129" fmla="*/ 169334 h 4766733"/>
                  <a:gd name="connsiteX130" fmla="*/ 2184496 w 3886296"/>
                  <a:gd name="connsiteY130" fmla="*/ 220134 h 4766733"/>
                  <a:gd name="connsiteX131" fmla="*/ 2201429 w 3886296"/>
                  <a:gd name="connsiteY131" fmla="*/ 254000 h 4766733"/>
                  <a:gd name="connsiteX132" fmla="*/ 2209896 w 3886296"/>
                  <a:gd name="connsiteY132" fmla="*/ 279400 h 4766733"/>
                  <a:gd name="connsiteX133" fmla="*/ 2226829 w 3886296"/>
                  <a:gd name="connsiteY133" fmla="*/ 304800 h 4766733"/>
                  <a:gd name="connsiteX134" fmla="*/ 2243762 w 3886296"/>
                  <a:gd name="connsiteY134" fmla="*/ 355600 h 4766733"/>
                  <a:gd name="connsiteX135" fmla="*/ 2252229 w 3886296"/>
                  <a:gd name="connsiteY135" fmla="*/ 381000 h 4766733"/>
                  <a:gd name="connsiteX136" fmla="*/ 2260696 w 3886296"/>
                  <a:gd name="connsiteY136" fmla="*/ 406400 h 4766733"/>
                  <a:gd name="connsiteX137" fmla="*/ 2277629 w 3886296"/>
                  <a:gd name="connsiteY137" fmla="*/ 423334 h 4766733"/>
                  <a:gd name="connsiteX138" fmla="*/ 2294562 w 3886296"/>
                  <a:gd name="connsiteY138" fmla="*/ 491067 h 4766733"/>
                  <a:gd name="connsiteX139" fmla="*/ 2311496 w 3886296"/>
                  <a:gd name="connsiteY139" fmla="*/ 541867 h 4766733"/>
                  <a:gd name="connsiteX140" fmla="*/ 2328429 w 3886296"/>
                  <a:gd name="connsiteY140" fmla="*/ 592667 h 4766733"/>
                  <a:gd name="connsiteX141" fmla="*/ 2336896 w 3886296"/>
                  <a:gd name="connsiteY141" fmla="*/ 618067 h 4766733"/>
                  <a:gd name="connsiteX142" fmla="*/ 2345362 w 3886296"/>
                  <a:gd name="connsiteY142" fmla="*/ 651934 h 4766733"/>
                  <a:gd name="connsiteX143" fmla="*/ 2353829 w 3886296"/>
                  <a:gd name="connsiteY143" fmla="*/ 694267 h 4766733"/>
                  <a:gd name="connsiteX144" fmla="*/ 2362296 w 3886296"/>
                  <a:gd name="connsiteY144" fmla="*/ 719667 h 4766733"/>
                  <a:gd name="connsiteX145" fmla="*/ 2370762 w 3886296"/>
                  <a:gd name="connsiteY145" fmla="*/ 804334 h 4766733"/>
                  <a:gd name="connsiteX146" fmla="*/ 2379229 w 3886296"/>
                  <a:gd name="connsiteY146" fmla="*/ 838200 h 4766733"/>
                  <a:gd name="connsiteX147" fmla="*/ 2387696 w 3886296"/>
                  <a:gd name="connsiteY147" fmla="*/ 880534 h 4766733"/>
                  <a:gd name="connsiteX148" fmla="*/ 2396162 w 3886296"/>
                  <a:gd name="connsiteY148" fmla="*/ 965200 h 4766733"/>
                  <a:gd name="connsiteX149" fmla="*/ 2413096 w 3886296"/>
                  <a:gd name="connsiteY149" fmla="*/ 1320800 h 4766733"/>
                  <a:gd name="connsiteX150" fmla="*/ 2404629 w 3886296"/>
                  <a:gd name="connsiteY150" fmla="*/ 1701800 h 4766733"/>
                  <a:gd name="connsiteX151" fmla="*/ 2396162 w 3886296"/>
                  <a:gd name="connsiteY151" fmla="*/ 1761067 h 4766733"/>
                  <a:gd name="connsiteX152" fmla="*/ 2362296 w 3886296"/>
                  <a:gd name="connsiteY152" fmla="*/ 1947334 h 4766733"/>
                  <a:gd name="connsiteX153" fmla="*/ 2353829 w 3886296"/>
                  <a:gd name="connsiteY153" fmla="*/ 2048934 h 4766733"/>
                  <a:gd name="connsiteX154" fmla="*/ 2345362 w 3886296"/>
                  <a:gd name="connsiteY154" fmla="*/ 2074334 h 4766733"/>
                  <a:gd name="connsiteX155" fmla="*/ 2336896 w 3886296"/>
                  <a:gd name="connsiteY155" fmla="*/ 2125134 h 4766733"/>
                  <a:gd name="connsiteX156" fmla="*/ 2319962 w 3886296"/>
                  <a:gd name="connsiteY156" fmla="*/ 2260600 h 4766733"/>
                  <a:gd name="connsiteX157" fmla="*/ 2311496 w 3886296"/>
                  <a:gd name="connsiteY157" fmla="*/ 2235200 h 4766733"/>
                  <a:gd name="connsiteX158" fmla="*/ 2336896 w 3886296"/>
                  <a:gd name="connsiteY158" fmla="*/ 2142067 h 4766733"/>
                  <a:gd name="connsiteX159" fmla="*/ 2353829 w 3886296"/>
                  <a:gd name="connsiteY159" fmla="*/ 2116667 h 4766733"/>
                  <a:gd name="connsiteX160" fmla="*/ 2370762 w 3886296"/>
                  <a:gd name="connsiteY160" fmla="*/ 2065867 h 4766733"/>
                  <a:gd name="connsiteX161" fmla="*/ 2404629 w 3886296"/>
                  <a:gd name="connsiteY161" fmla="*/ 2023534 h 4766733"/>
                  <a:gd name="connsiteX162" fmla="*/ 2430029 w 3886296"/>
                  <a:gd name="connsiteY162" fmla="*/ 1981200 h 4766733"/>
                  <a:gd name="connsiteX163" fmla="*/ 2455429 w 3886296"/>
                  <a:gd name="connsiteY163" fmla="*/ 1905000 h 4766733"/>
                  <a:gd name="connsiteX164" fmla="*/ 2463896 w 3886296"/>
                  <a:gd name="connsiteY164" fmla="*/ 1879600 h 4766733"/>
                  <a:gd name="connsiteX165" fmla="*/ 2480829 w 3886296"/>
                  <a:gd name="connsiteY165" fmla="*/ 1803400 h 4766733"/>
                  <a:gd name="connsiteX166" fmla="*/ 2489296 w 3886296"/>
                  <a:gd name="connsiteY166" fmla="*/ 1778000 h 4766733"/>
                  <a:gd name="connsiteX167" fmla="*/ 2497762 w 3886296"/>
                  <a:gd name="connsiteY167" fmla="*/ 1718734 h 4766733"/>
                  <a:gd name="connsiteX168" fmla="*/ 2523162 w 3886296"/>
                  <a:gd name="connsiteY168" fmla="*/ 1447800 h 4766733"/>
                  <a:gd name="connsiteX169" fmla="*/ 2531629 w 3886296"/>
                  <a:gd name="connsiteY169" fmla="*/ 1210734 h 4766733"/>
                  <a:gd name="connsiteX170" fmla="*/ 2540096 w 3886296"/>
                  <a:gd name="connsiteY170" fmla="*/ 1159934 h 4766733"/>
                  <a:gd name="connsiteX171" fmla="*/ 2548562 w 3886296"/>
                  <a:gd name="connsiteY171" fmla="*/ 1100667 h 4766733"/>
                  <a:gd name="connsiteX172" fmla="*/ 2565496 w 3886296"/>
                  <a:gd name="connsiteY172" fmla="*/ 889000 h 4766733"/>
                  <a:gd name="connsiteX173" fmla="*/ 2573962 w 3886296"/>
                  <a:gd name="connsiteY173" fmla="*/ 855134 h 4766733"/>
                  <a:gd name="connsiteX174" fmla="*/ 2582429 w 3886296"/>
                  <a:gd name="connsiteY174" fmla="*/ 643467 h 4766733"/>
                  <a:gd name="connsiteX175" fmla="*/ 2599362 w 3886296"/>
                  <a:gd name="connsiteY175" fmla="*/ 220134 h 4766733"/>
                  <a:gd name="connsiteX176" fmla="*/ 2624762 w 3886296"/>
                  <a:gd name="connsiteY176" fmla="*/ 50800 h 4766733"/>
                  <a:gd name="connsiteX177" fmla="*/ 2633229 w 3886296"/>
                  <a:gd name="connsiteY177" fmla="*/ 25400 h 4766733"/>
                  <a:gd name="connsiteX178" fmla="*/ 2658629 w 3886296"/>
                  <a:gd name="connsiteY178" fmla="*/ 0 h 4766733"/>
                  <a:gd name="connsiteX179" fmla="*/ 2777162 w 3886296"/>
                  <a:gd name="connsiteY179" fmla="*/ 8467 h 4766733"/>
                  <a:gd name="connsiteX180" fmla="*/ 2827962 w 3886296"/>
                  <a:gd name="connsiteY180" fmla="*/ 33867 h 4766733"/>
                  <a:gd name="connsiteX181" fmla="*/ 2878762 w 3886296"/>
                  <a:gd name="connsiteY181" fmla="*/ 50800 h 4766733"/>
                  <a:gd name="connsiteX182" fmla="*/ 2954962 w 3886296"/>
                  <a:gd name="connsiteY182" fmla="*/ 93134 h 4766733"/>
                  <a:gd name="connsiteX183" fmla="*/ 2980362 w 3886296"/>
                  <a:gd name="connsiteY183" fmla="*/ 110067 h 4766733"/>
                  <a:gd name="connsiteX184" fmla="*/ 2997296 w 3886296"/>
                  <a:gd name="connsiteY184" fmla="*/ 135467 h 4766733"/>
                  <a:gd name="connsiteX185" fmla="*/ 3022696 w 3886296"/>
                  <a:gd name="connsiteY185" fmla="*/ 152400 h 4766733"/>
                  <a:gd name="connsiteX186" fmla="*/ 3056562 w 3886296"/>
                  <a:gd name="connsiteY186" fmla="*/ 203200 h 4766733"/>
                  <a:gd name="connsiteX187" fmla="*/ 3073496 w 3886296"/>
                  <a:gd name="connsiteY187" fmla="*/ 220134 h 4766733"/>
                  <a:gd name="connsiteX188" fmla="*/ 3081962 w 3886296"/>
                  <a:gd name="connsiteY188" fmla="*/ 245534 h 4766733"/>
                  <a:gd name="connsiteX189" fmla="*/ 3098896 w 3886296"/>
                  <a:gd name="connsiteY189" fmla="*/ 304800 h 4766733"/>
                  <a:gd name="connsiteX190" fmla="*/ 3115829 w 3886296"/>
                  <a:gd name="connsiteY190" fmla="*/ 338667 h 4766733"/>
                  <a:gd name="connsiteX191" fmla="*/ 3132762 w 3886296"/>
                  <a:gd name="connsiteY191" fmla="*/ 465667 h 4766733"/>
                  <a:gd name="connsiteX192" fmla="*/ 3149696 w 3886296"/>
                  <a:gd name="connsiteY192" fmla="*/ 643467 h 4766733"/>
                  <a:gd name="connsiteX193" fmla="*/ 3141229 w 3886296"/>
                  <a:gd name="connsiteY193" fmla="*/ 1109134 h 4766733"/>
                  <a:gd name="connsiteX194" fmla="*/ 3132762 w 3886296"/>
                  <a:gd name="connsiteY194" fmla="*/ 1143000 h 4766733"/>
                  <a:gd name="connsiteX195" fmla="*/ 3124296 w 3886296"/>
                  <a:gd name="connsiteY195" fmla="*/ 1185334 h 4766733"/>
                  <a:gd name="connsiteX196" fmla="*/ 3115829 w 3886296"/>
                  <a:gd name="connsiteY196" fmla="*/ 1219200 h 4766733"/>
                  <a:gd name="connsiteX197" fmla="*/ 3107362 w 3886296"/>
                  <a:gd name="connsiteY197" fmla="*/ 1261534 h 4766733"/>
                  <a:gd name="connsiteX198" fmla="*/ 3090429 w 3886296"/>
                  <a:gd name="connsiteY198" fmla="*/ 1312334 h 4766733"/>
                  <a:gd name="connsiteX199" fmla="*/ 3073496 w 3886296"/>
                  <a:gd name="connsiteY199" fmla="*/ 1371600 h 4766733"/>
                  <a:gd name="connsiteX200" fmla="*/ 3056562 w 3886296"/>
                  <a:gd name="connsiteY200" fmla="*/ 1430867 h 4766733"/>
                  <a:gd name="connsiteX201" fmla="*/ 3031162 w 3886296"/>
                  <a:gd name="connsiteY201" fmla="*/ 1532467 h 4766733"/>
                  <a:gd name="connsiteX202" fmla="*/ 3014229 w 3886296"/>
                  <a:gd name="connsiteY202" fmla="*/ 1600200 h 4766733"/>
                  <a:gd name="connsiteX203" fmla="*/ 2997296 w 3886296"/>
                  <a:gd name="connsiteY203" fmla="*/ 1693334 h 4766733"/>
                  <a:gd name="connsiteX204" fmla="*/ 2980362 w 3886296"/>
                  <a:gd name="connsiteY204" fmla="*/ 1761067 h 4766733"/>
                  <a:gd name="connsiteX205" fmla="*/ 2963429 w 3886296"/>
                  <a:gd name="connsiteY205" fmla="*/ 1803400 h 4766733"/>
                  <a:gd name="connsiteX206" fmla="*/ 2954962 w 3886296"/>
                  <a:gd name="connsiteY206" fmla="*/ 1845734 h 4766733"/>
                  <a:gd name="connsiteX207" fmla="*/ 2946496 w 3886296"/>
                  <a:gd name="connsiteY207" fmla="*/ 1879600 h 4766733"/>
                  <a:gd name="connsiteX208" fmla="*/ 2938029 w 3886296"/>
                  <a:gd name="connsiteY208" fmla="*/ 1972734 h 4766733"/>
                  <a:gd name="connsiteX209" fmla="*/ 2921096 w 3886296"/>
                  <a:gd name="connsiteY209" fmla="*/ 2032000 h 4766733"/>
                  <a:gd name="connsiteX210" fmla="*/ 2904162 w 3886296"/>
                  <a:gd name="connsiteY210" fmla="*/ 2099734 h 4766733"/>
                  <a:gd name="connsiteX211" fmla="*/ 2895696 w 3886296"/>
                  <a:gd name="connsiteY211" fmla="*/ 2133600 h 4766733"/>
                  <a:gd name="connsiteX212" fmla="*/ 2887229 w 3886296"/>
                  <a:gd name="connsiteY212" fmla="*/ 2201334 h 4766733"/>
                  <a:gd name="connsiteX213" fmla="*/ 2878762 w 3886296"/>
                  <a:gd name="connsiteY213" fmla="*/ 2302934 h 4766733"/>
                  <a:gd name="connsiteX214" fmla="*/ 2870296 w 3886296"/>
                  <a:gd name="connsiteY214" fmla="*/ 2328334 h 4766733"/>
                  <a:gd name="connsiteX215" fmla="*/ 2895696 w 3886296"/>
                  <a:gd name="connsiteY215" fmla="*/ 2319867 h 4766733"/>
                  <a:gd name="connsiteX216" fmla="*/ 2921096 w 3886296"/>
                  <a:gd name="connsiteY216" fmla="*/ 2269067 h 4766733"/>
                  <a:gd name="connsiteX217" fmla="*/ 2946496 w 3886296"/>
                  <a:gd name="connsiteY217" fmla="*/ 2226734 h 4766733"/>
                  <a:gd name="connsiteX218" fmla="*/ 2971896 w 3886296"/>
                  <a:gd name="connsiteY218" fmla="*/ 2184400 h 4766733"/>
                  <a:gd name="connsiteX219" fmla="*/ 2980362 w 3886296"/>
                  <a:gd name="connsiteY219" fmla="*/ 2159000 h 4766733"/>
                  <a:gd name="connsiteX220" fmla="*/ 2997296 w 3886296"/>
                  <a:gd name="connsiteY220" fmla="*/ 2133600 h 4766733"/>
                  <a:gd name="connsiteX221" fmla="*/ 3005762 w 3886296"/>
                  <a:gd name="connsiteY221" fmla="*/ 2108200 h 4766733"/>
                  <a:gd name="connsiteX222" fmla="*/ 3022696 w 3886296"/>
                  <a:gd name="connsiteY222" fmla="*/ 2091267 h 4766733"/>
                  <a:gd name="connsiteX223" fmla="*/ 3031162 w 3886296"/>
                  <a:gd name="connsiteY223" fmla="*/ 2048934 h 4766733"/>
                  <a:gd name="connsiteX224" fmla="*/ 3048096 w 3886296"/>
                  <a:gd name="connsiteY224" fmla="*/ 1998134 h 4766733"/>
                  <a:gd name="connsiteX225" fmla="*/ 3056562 w 3886296"/>
                  <a:gd name="connsiteY225" fmla="*/ 1972734 h 4766733"/>
                  <a:gd name="connsiteX226" fmla="*/ 3073496 w 3886296"/>
                  <a:gd name="connsiteY226" fmla="*/ 1947334 h 4766733"/>
                  <a:gd name="connsiteX227" fmla="*/ 3081962 w 3886296"/>
                  <a:gd name="connsiteY227" fmla="*/ 1896534 h 4766733"/>
                  <a:gd name="connsiteX228" fmla="*/ 3098896 w 3886296"/>
                  <a:gd name="connsiteY228" fmla="*/ 1871134 h 4766733"/>
                  <a:gd name="connsiteX229" fmla="*/ 3115829 w 3886296"/>
                  <a:gd name="connsiteY229" fmla="*/ 1803400 h 4766733"/>
                  <a:gd name="connsiteX230" fmla="*/ 3132762 w 3886296"/>
                  <a:gd name="connsiteY230" fmla="*/ 1752600 h 4766733"/>
                  <a:gd name="connsiteX231" fmla="*/ 3141229 w 3886296"/>
                  <a:gd name="connsiteY231" fmla="*/ 1727200 h 4766733"/>
                  <a:gd name="connsiteX232" fmla="*/ 3158162 w 3886296"/>
                  <a:gd name="connsiteY232" fmla="*/ 1693334 h 4766733"/>
                  <a:gd name="connsiteX233" fmla="*/ 3175096 w 3886296"/>
                  <a:gd name="connsiteY233" fmla="*/ 1625600 h 4766733"/>
                  <a:gd name="connsiteX234" fmla="*/ 3192029 w 3886296"/>
                  <a:gd name="connsiteY234" fmla="*/ 1574800 h 4766733"/>
                  <a:gd name="connsiteX235" fmla="*/ 3200496 w 3886296"/>
                  <a:gd name="connsiteY235" fmla="*/ 1524000 h 4766733"/>
                  <a:gd name="connsiteX236" fmla="*/ 3217429 w 3886296"/>
                  <a:gd name="connsiteY236" fmla="*/ 1498600 h 4766733"/>
                  <a:gd name="connsiteX237" fmla="*/ 3234362 w 3886296"/>
                  <a:gd name="connsiteY237" fmla="*/ 1439334 h 4766733"/>
                  <a:gd name="connsiteX238" fmla="*/ 3242829 w 3886296"/>
                  <a:gd name="connsiteY238" fmla="*/ 1413934 h 4766733"/>
                  <a:gd name="connsiteX239" fmla="*/ 3259762 w 3886296"/>
                  <a:gd name="connsiteY239" fmla="*/ 1346200 h 4766733"/>
                  <a:gd name="connsiteX240" fmla="*/ 3276696 w 3886296"/>
                  <a:gd name="connsiteY240" fmla="*/ 1320800 h 4766733"/>
                  <a:gd name="connsiteX241" fmla="*/ 3310562 w 3886296"/>
                  <a:gd name="connsiteY241" fmla="*/ 1227667 h 4766733"/>
                  <a:gd name="connsiteX242" fmla="*/ 3319029 w 3886296"/>
                  <a:gd name="connsiteY242" fmla="*/ 1185334 h 4766733"/>
                  <a:gd name="connsiteX243" fmla="*/ 3335962 w 3886296"/>
                  <a:gd name="connsiteY243" fmla="*/ 1151467 h 4766733"/>
                  <a:gd name="connsiteX244" fmla="*/ 3344429 w 3886296"/>
                  <a:gd name="connsiteY244" fmla="*/ 1100667 h 4766733"/>
                  <a:gd name="connsiteX245" fmla="*/ 3361362 w 3886296"/>
                  <a:gd name="connsiteY245" fmla="*/ 1075267 h 4766733"/>
                  <a:gd name="connsiteX246" fmla="*/ 3395229 w 3886296"/>
                  <a:gd name="connsiteY246" fmla="*/ 1016000 h 4766733"/>
                  <a:gd name="connsiteX247" fmla="*/ 3403696 w 3886296"/>
                  <a:gd name="connsiteY247" fmla="*/ 990600 h 4766733"/>
                  <a:gd name="connsiteX248" fmla="*/ 3437562 w 3886296"/>
                  <a:gd name="connsiteY248" fmla="*/ 939800 h 4766733"/>
                  <a:gd name="connsiteX249" fmla="*/ 3471429 w 3886296"/>
                  <a:gd name="connsiteY249" fmla="*/ 880534 h 4766733"/>
                  <a:gd name="connsiteX250" fmla="*/ 3488362 w 3886296"/>
                  <a:gd name="connsiteY250" fmla="*/ 846667 h 4766733"/>
                  <a:gd name="connsiteX251" fmla="*/ 3522229 w 3886296"/>
                  <a:gd name="connsiteY251" fmla="*/ 812800 h 4766733"/>
                  <a:gd name="connsiteX252" fmla="*/ 3539162 w 3886296"/>
                  <a:gd name="connsiteY252" fmla="*/ 787400 h 4766733"/>
                  <a:gd name="connsiteX253" fmla="*/ 3573029 w 3886296"/>
                  <a:gd name="connsiteY253" fmla="*/ 778934 h 4766733"/>
                  <a:gd name="connsiteX254" fmla="*/ 3598429 w 3886296"/>
                  <a:gd name="connsiteY254" fmla="*/ 762000 h 4766733"/>
                  <a:gd name="connsiteX255" fmla="*/ 3640762 w 3886296"/>
                  <a:gd name="connsiteY255" fmla="*/ 753534 h 4766733"/>
                  <a:gd name="connsiteX256" fmla="*/ 3666162 w 3886296"/>
                  <a:gd name="connsiteY256" fmla="*/ 745067 h 4766733"/>
                  <a:gd name="connsiteX257" fmla="*/ 3708496 w 3886296"/>
                  <a:gd name="connsiteY257" fmla="*/ 753534 h 4766733"/>
                  <a:gd name="connsiteX258" fmla="*/ 3750829 w 3886296"/>
                  <a:gd name="connsiteY258" fmla="*/ 795867 h 4766733"/>
                  <a:gd name="connsiteX259" fmla="*/ 3776229 w 3886296"/>
                  <a:gd name="connsiteY259" fmla="*/ 812800 h 4766733"/>
                  <a:gd name="connsiteX260" fmla="*/ 3784696 w 3886296"/>
                  <a:gd name="connsiteY260" fmla="*/ 838200 h 4766733"/>
                  <a:gd name="connsiteX261" fmla="*/ 3827029 w 3886296"/>
                  <a:gd name="connsiteY261" fmla="*/ 889000 h 4766733"/>
                  <a:gd name="connsiteX262" fmla="*/ 3835496 w 3886296"/>
                  <a:gd name="connsiteY262" fmla="*/ 914400 h 4766733"/>
                  <a:gd name="connsiteX263" fmla="*/ 3869362 w 3886296"/>
                  <a:gd name="connsiteY263" fmla="*/ 965200 h 4766733"/>
                  <a:gd name="connsiteX264" fmla="*/ 3877829 w 3886296"/>
                  <a:gd name="connsiteY264" fmla="*/ 1041400 h 4766733"/>
                  <a:gd name="connsiteX265" fmla="*/ 3886296 w 3886296"/>
                  <a:gd name="connsiteY265" fmla="*/ 1109134 h 4766733"/>
                  <a:gd name="connsiteX266" fmla="*/ 3877829 w 3886296"/>
                  <a:gd name="connsiteY266" fmla="*/ 1532467 h 4766733"/>
                  <a:gd name="connsiteX267" fmla="*/ 3852429 w 3886296"/>
                  <a:gd name="connsiteY267" fmla="*/ 1667934 h 4766733"/>
                  <a:gd name="connsiteX268" fmla="*/ 3843962 w 3886296"/>
                  <a:gd name="connsiteY268" fmla="*/ 1710267 h 4766733"/>
                  <a:gd name="connsiteX269" fmla="*/ 3818562 w 3886296"/>
                  <a:gd name="connsiteY269" fmla="*/ 1769534 h 4766733"/>
                  <a:gd name="connsiteX270" fmla="*/ 3801629 w 3886296"/>
                  <a:gd name="connsiteY270" fmla="*/ 1820334 h 4766733"/>
                  <a:gd name="connsiteX271" fmla="*/ 3793162 w 3886296"/>
                  <a:gd name="connsiteY271" fmla="*/ 1845734 h 4766733"/>
                  <a:gd name="connsiteX272" fmla="*/ 3776229 w 3886296"/>
                  <a:gd name="connsiteY272" fmla="*/ 1879600 h 4766733"/>
                  <a:gd name="connsiteX273" fmla="*/ 3759296 w 3886296"/>
                  <a:gd name="connsiteY273" fmla="*/ 1938867 h 4766733"/>
                  <a:gd name="connsiteX274" fmla="*/ 3742362 w 3886296"/>
                  <a:gd name="connsiteY274" fmla="*/ 1972734 h 4766733"/>
                  <a:gd name="connsiteX275" fmla="*/ 3708496 w 3886296"/>
                  <a:gd name="connsiteY275" fmla="*/ 2057400 h 4766733"/>
                  <a:gd name="connsiteX276" fmla="*/ 3700029 w 3886296"/>
                  <a:gd name="connsiteY276" fmla="*/ 2108200 h 4766733"/>
                  <a:gd name="connsiteX277" fmla="*/ 3683096 w 3886296"/>
                  <a:gd name="connsiteY277" fmla="*/ 2133600 h 4766733"/>
                  <a:gd name="connsiteX278" fmla="*/ 3674629 w 3886296"/>
                  <a:gd name="connsiteY278" fmla="*/ 2175934 h 4766733"/>
                  <a:gd name="connsiteX279" fmla="*/ 3640762 w 3886296"/>
                  <a:gd name="connsiteY279" fmla="*/ 2252134 h 4766733"/>
                  <a:gd name="connsiteX280" fmla="*/ 3623829 w 3886296"/>
                  <a:gd name="connsiteY280" fmla="*/ 2319867 h 4766733"/>
                  <a:gd name="connsiteX281" fmla="*/ 3606896 w 3886296"/>
                  <a:gd name="connsiteY281" fmla="*/ 2353734 h 4766733"/>
                  <a:gd name="connsiteX282" fmla="*/ 3598429 w 3886296"/>
                  <a:gd name="connsiteY282" fmla="*/ 2387600 h 4766733"/>
                  <a:gd name="connsiteX283" fmla="*/ 3581496 w 3886296"/>
                  <a:gd name="connsiteY283" fmla="*/ 2421467 h 4766733"/>
                  <a:gd name="connsiteX284" fmla="*/ 3556096 w 3886296"/>
                  <a:gd name="connsiteY284" fmla="*/ 2489200 h 4766733"/>
                  <a:gd name="connsiteX285" fmla="*/ 3530696 w 3886296"/>
                  <a:gd name="connsiteY285" fmla="*/ 2514600 h 4766733"/>
                  <a:gd name="connsiteX286" fmla="*/ 3513762 w 3886296"/>
                  <a:gd name="connsiteY286" fmla="*/ 2582334 h 4766733"/>
                  <a:gd name="connsiteX287" fmla="*/ 3505296 w 3886296"/>
                  <a:gd name="connsiteY287" fmla="*/ 2607734 h 4766733"/>
                  <a:gd name="connsiteX288" fmla="*/ 3488362 w 3886296"/>
                  <a:gd name="connsiteY288" fmla="*/ 2624667 h 4766733"/>
                  <a:gd name="connsiteX289" fmla="*/ 3471429 w 3886296"/>
                  <a:gd name="connsiteY289" fmla="*/ 2658534 h 4766733"/>
                  <a:gd name="connsiteX290" fmla="*/ 3462962 w 3886296"/>
                  <a:gd name="connsiteY290" fmla="*/ 2683934 h 4766733"/>
                  <a:gd name="connsiteX291" fmla="*/ 3446029 w 3886296"/>
                  <a:gd name="connsiteY291" fmla="*/ 2709334 h 4766733"/>
                  <a:gd name="connsiteX292" fmla="*/ 3412162 w 3886296"/>
                  <a:gd name="connsiteY292" fmla="*/ 2768600 h 4766733"/>
                  <a:gd name="connsiteX293" fmla="*/ 3386762 w 3886296"/>
                  <a:gd name="connsiteY293" fmla="*/ 2819400 h 4766733"/>
                  <a:gd name="connsiteX294" fmla="*/ 3369829 w 3886296"/>
                  <a:gd name="connsiteY294" fmla="*/ 2853267 h 4766733"/>
                  <a:gd name="connsiteX295" fmla="*/ 3352896 w 3886296"/>
                  <a:gd name="connsiteY295" fmla="*/ 2878667 h 4766733"/>
                  <a:gd name="connsiteX296" fmla="*/ 3344429 w 3886296"/>
                  <a:gd name="connsiteY296" fmla="*/ 2904067 h 4766733"/>
                  <a:gd name="connsiteX297" fmla="*/ 3327496 w 3886296"/>
                  <a:gd name="connsiteY297" fmla="*/ 2929467 h 4766733"/>
                  <a:gd name="connsiteX298" fmla="*/ 3319029 w 3886296"/>
                  <a:gd name="connsiteY298" fmla="*/ 2954867 h 4766733"/>
                  <a:gd name="connsiteX299" fmla="*/ 3259762 w 3886296"/>
                  <a:gd name="connsiteY299" fmla="*/ 3031067 h 4766733"/>
                  <a:gd name="connsiteX300" fmla="*/ 3234362 w 3886296"/>
                  <a:gd name="connsiteY300" fmla="*/ 3048000 h 4766733"/>
                  <a:gd name="connsiteX301" fmla="*/ 3200496 w 3886296"/>
                  <a:gd name="connsiteY301" fmla="*/ 3098800 h 4766733"/>
                  <a:gd name="connsiteX302" fmla="*/ 3183562 w 3886296"/>
                  <a:gd name="connsiteY302" fmla="*/ 3124200 h 4766733"/>
                  <a:gd name="connsiteX303" fmla="*/ 3166629 w 3886296"/>
                  <a:gd name="connsiteY303" fmla="*/ 3141134 h 4766733"/>
                  <a:gd name="connsiteX304" fmla="*/ 3149696 w 3886296"/>
                  <a:gd name="connsiteY304" fmla="*/ 3166534 h 4766733"/>
                  <a:gd name="connsiteX305" fmla="*/ 3081962 w 3886296"/>
                  <a:gd name="connsiteY305" fmla="*/ 3225800 h 4766733"/>
                  <a:gd name="connsiteX306" fmla="*/ 3065029 w 3886296"/>
                  <a:gd name="connsiteY306" fmla="*/ 3251200 h 4766733"/>
                  <a:gd name="connsiteX307" fmla="*/ 3005762 w 3886296"/>
                  <a:gd name="connsiteY307" fmla="*/ 3310467 h 4766733"/>
                  <a:gd name="connsiteX308" fmla="*/ 2971896 w 3886296"/>
                  <a:gd name="connsiteY308" fmla="*/ 3344334 h 4766733"/>
                  <a:gd name="connsiteX309" fmla="*/ 2912629 w 3886296"/>
                  <a:gd name="connsiteY309" fmla="*/ 3403600 h 4766733"/>
                  <a:gd name="connsiteX310" fmla="*/ 2861829 w 3886296"/>
                  <a:gd name="connsiteY310" fmla="*/ 3471334 h 4766733"/>
                  <a:gd name="connsiteX311" fmla="*/ 2827962 w 3886296"/>
                  <a:gd name="connsiteY311" fmla="*/ 3513667 h 4766733"/>
                  <a:gd name="connsiteX312" fmla="*/ 2785629 w 3886296"/>
                  <a:gd name="connsiteY312" fmla="*/ 3572934 h 4766733"/>
                  <a:gd name="connsiteX313" fmla="*/ 2751762 w 3886296"/>
                  <a:gd name="connsiteY313" fmla="*/ 3615267 h 4766733"/>
                  <a:gd name="connsiteX314" fmla="*/ 2743296 w 3886296"/>
                  <a:gd name="connsiteY314" fmla="*/ 3640667 h 4766733"/>
                  <a:gd name="connsiteX315" fmla="*/ 2726362 w 3886296"/>
                  <a:gd name="connsiteY315" fmla="*/ 3657600 h 4766733"/>
                  <a:gd name="connsiteX316" fmla="*/ 2709429 w 3886296"/>
                  <a:gd name="connsiteY316" fmla="*/ 3683000 h 4766733"/>
                  <a:gd name="connsiteX317" fmla="*/ 2700962 w 3886296"/>
                  <a:gd name="connsiteY317" fmla="*/ 3708400 h 4766733"/>
                  <a:gd name="connsiteX318" fmla="*/ 2684029 w 3886296"/>
                  <a:gd name="connsiteY318" fmla="*/ 3725334 h 4766733"/>
                  <a:gd name="connsiteX319" fmla="*/ 2650162 w 3886296"/>
                  <a:gd name="connsiteY319" fmla="*/ 3776134 h 4766733"/>
                  <a:gd name="connsiteX320" fmla="*/ 2616296 w 3886296"/>
                  <a:gd name="connsiteY320" fmla="*/ 3835400 h 4766733"/>
                  <a:gd name="connsiteX321" fmla="*/ 2599362 w 3886296"/>
                  <a:gd name="connsiteY321" fmla="*/ 3903134 h 4766733"/>
                  <a:gd name="connsiteX322" fmla="*/ 1913562 w 3886296"/>
                  <a:gd name="connsiteY322" fmla="*/ 4766733 h 4766733"/>
                  <a:gd name="connsiteX0" fmla="*/ 144109 w 3886376"/>
                  <a:gd name="connsiteY0" fmla="*/ 4580467 h 4766733"/>
                  <a:gd name="connsiteX1" fmla="*/ 330376 w 3886376"/>
                  <a:gd name="connsiteY1" fmla="*/ 2921000 h 4766733"/>
                  <a:gd name="connsiteX2" fmla="*/ 347309 w 3886376"/>
                  <a:gd name="connsiteY2" fmla="*/ 2895600 h 4766733"/>
                  <a:gd name="connsiteX3" fmla="*/ 355776 w 3886376"/>
                  <a:gd name="connsiteY3" fmla="*/ 2861734 h 4766733"/>
                  <a:gd name="connsiteX4" fmla="*/ 372709 w 3886376"/>
                  <a:gd name="connsiteY4" fmla="*/ 2836334 h 4766733"/>
                  <a:gd name="connsiteX5" fmla="*/ 389642 w 3886376"/>
                  <a:gd name="connsiteY5" fmla="*/ 2785534 h 4766733"/>
                  <a:gd name="connsiteX6" fmla="*/ 381176 w 3886376"/>
                  <a:gd name="connsiteY6" fmla="*/ 2184400 h 4766733"/>
                  <a:gd name="connsiteX7" fmla="*/ 372709 w 3886376"/>
                  <a:gd name="connsiteY7" fmla="*/ 2159000 h 4766733"/>
                  <a:gd name="connsiteX8" fmla="*/ 355776 w 3886376"/>
                  <a:gd name="connsiteY8" fmla="*/ 2133600 h 4766733"/>
                  <a:gd name="connsiteX9" fmla="*/ 330376 w 3886376"/>
                  <a:gd name="connsiteY9" fmla="*/ 2082800 h 4766733"/>
                  <a:gd name="connsiteX10" fmla="*/ 296509 w 3886376"/>
                  <a:gd name="connsiteY10" fmla="*/ 2032000 h 4766733"/>
                  <a:gd name="connsiteX11" fmla="*/ 279576 w 3886376"/>
                  <a:gd name="connsiteY11" fmla="*/ 2006600 h 4766733"/>
                  <a:gd name="connsiteX12" fmla="*/ 262642 w 3886376"/>
                  <a:gd name="connsiteY12" fmla="*/ 1989667 h 4766733"/>
                  <a:gd name="connsiteX13" fmla="*/ 237242 w 3886376"/>
                  <a:gd name="connsiteY13" fmla="*/ 1938867 h 4766733"/>
                  <a:gd name="connsiteX14" fmla="*/ 220309 w 3886376"/>
                  <a:gd name="connsiteY14" fmla="*/ 1879600 h 4766733"/>
                  <a:gd name="connsiteX15" fmla="*/ 211842 w 3886376"/>
                  <a:gd name="connsiteY15" fmla="*/ 1854200 h 4766733"/>
                  <a:gd name="connsiteX16" fmla="*/ 203376 w 3886376"/>
                  <a:gd name="connsiteY16" fmla="*/ 1811867 h 4766733"/>
                  <a:gd name="connsiteX17" fmla="*/ 186442 w 3886376"/>
                  <a:gd name="connsiteY17" fmla="*/ 1761067 h 4766733"/>
                  <a:gd name="connsiteX18" fmla="*/ 177976 w 3886376"/>
                  <a:gd name="connsiteY18" fmla="*/ 1727200 h 4766733"/>
                  <a:gd name="connsiteX19" fmla="*/ 169509 w 3886376"/>
                  <a:gd name="connsiteY19" fmla="*/ 1684867 h 4766733"/>
                  <a:gd name="connsiteX20" fmla="*/ 161042 w 3886376"/>
                  <a:gd name="connsiteY20" fmla="*/ 1659467 h 4766733"/>
                  <a:gd name="connsiteX21" fmla="*/ 161043 w 3886376"/>
                  <a:gd name="connsiteY21" fmla="*/ 1617133 h 4766733"/>
                  <a:gd name="connsiteX22" fmla="*/ 152575 w 3886376"/>
                  <a:gd name="connsiteY22" fmla="*/ 1574800 h 4766733"/>
                  <a:gd name="connsiteX23" fmla="*/ 176 w 3886376"/>
                  <a:gd name="connsiteY23" fmla="*/ 1058334 h 4766733"/>
                  <a:gd name="connsiteX24" fmla="*/ 186443 w 3886376"/>
                  <a:gd name="connsiteY24" fmla="*/ 889001 h 4766733"/>
                  <a:gd name="connsiteX25" fmla="*/ 406576 w 3886376"/>
                  <a:gd name="connsiteY25" fmla="*/ 1168400 h 4766733"/>
                  <a:gd name="connsiteX26" fmla="*/ 431976 w 3886376"/>
                  <a:gd name="connsiteY26" fmla="*/ 1185334 h 4766733"/>
                  <a:gd name="connsiteX27" fmla="*/ 448909 w 3886376"/>
                  <a:gd name="connsiteY27" fmla="*/ 1210734 h 4766733"/>
                  <a:gd name="connsiteX28" fmla="*/ 474309 w 3886376"/>
                  <a:gd name="connsiteY28" fmla="*/ 1227667 h 4766733"/>
                  <a:gd name="connsiteX29" fmla="*/ 508176 w 3886376"/>
                  <a:gd name="connsiteY29" fmla="*/ 1278467 h 4766733"/>
                  <a:gd name="connsiteX30" fmla="*/ 525109 w 3886376"/>
                  <a:gd name="connsiteY30" fmla="*/ 1303867 h 4766733"/>
                  <a:gd name="connsiteX31" fmla="*/ 533576 w 3886376"/>
                  <a:gd name="connsiteY31" fmla="*/ 1329267 h 4766733"/>
                  <a:gd name="connsiteX32" fmla="*/ 558976 w 3886376"/>
                  <a:gd name="connsiteY32" fmla="*/ 1354667 h 4766733"/>
                  <a:gd name="connsiteX33" fmla="*/ 584376 w 3886376"/>
                  <a:gd name="connsiteY33" fmla="*/ 1405467 h 4766733"/>
                  <a:gd name="connsiteX34" fmla="*/ 609776 w 3886376"/>
                  <a:gd name="connsiteY34" fmla="*/ 1456267 h 4766733"/>
                  <a:gd name="connsiteX35" fmla="*/ 626709 w 3886376"/>
                  <a:gd name="connsiteY35" fmla="*/ 1507067 h 4766733"/>
                  <a:gd name="connsiteX36" fmla="*/ 643642 w 3886376"/>
                  <a:gd name="connsiteY36" fmla="*/ 1532467 h 4766733"/>
                  <a:gd name="connsiteX37" fmla="*/ 660576 w 3886376"/>
                  <a:gd name="connsiteY37" fmla="*/ 1583267 h 4766733"/>
                  <a:gd name="connsiteX38" fmla="*/ 669042 w 3886376"/>
                  <a:gd name="connsiteY38" fmla="*/ 1608667 h 4766733"/>
                  <a:gd name="connsiteX39" fmla="*/ 685976 w 3886376"/>
                  <a:gd name="connsiteY39" fmla="*/ 1634067 h 4766733"/>
                  <a:gd name="connsiteX40" fmla="*/ 702909 w 3886376"/>
                  <a:gd name="connsiteY40" fmla="*/ 1684867 h 4766733"/>
                  <a:gd name="connsiteX41" fmla="*/ 711376 w 3886376"/>
                  <a:gd name="connsiteY41" fmla="*/ 1727200 h 4766733"/>
                  <a:gd name="connsiteX42" fmla="*/ 728309 w 3886376"/>
                  <a:gd name="connsiteY42" fmla="*/ 1752600 h 4766733"/>
                  <a:gd name="connsiteX43" fmla="*/ 736776 w 3886376"/>
                  <a:gd name="connsiteY43" fmla="*/ 1803400 h 4766733"/>
                  <a:gd name="connsiteX44" fmla="*/ 745242 w 3886376"/>
                  <a:gd name="connsiteY44" fmla="*/ 1828800 h 4766733"/>
                  <a:gd name="connsiteX45" fmla="*/ 753709 w 3886376"/>
                  <a:gd name="connsiteY45" fmla="*/ 1862667 h 4766733"/>
                  <a:gd name="connsiteX46" fmla="*/ 770642 w 3886376"/>
                  <a:gd name="connsiteY46" fmla="*/ 1913467 h 4766733"/>
                  <a:gd name="connsiteX47" fmla="*/ 779109 w 3886376"/>
                  <a:gd name="connsiteY47" fmla="*/ 1947334 h 4766733"/>
                  <a:gd name="connsiteX48" fmla="*/ 796042 w 3886376"/>
                  <a:gd name="connsiteY48" fmla="*/ 1998134 h 4766733"/>
                  <a:gd name="connsiteX49" fmla="*/ 829909 w 3886376"/>
                  <a:gd name="connsiteY49" fmla="*/ 2099734 h 4766733"/>
                  <a:gd name="connsiteX50" fmla="*/ 846842 w 3886376"/>
                  <a:gd name="connsiteY50" fmla="*/ 2167467 h 4766733"/>
                  <a:gd name="connsiteX51" fmla="*/ 855309 w 3886376"/>
                  <a:gd name="connsiteY51" fmla="*/ 2192867 h 4766733"/>
                  <a:gd name="connsiteX52" fmla="*/ 872242 w 3886376"/>
                  <a:gd name="connsiteY52" fmla="*/ 2260600 h 4766733"/>
                  <a:gd name="connsiteX53" fmla="*/ 897642 w 3886376"/>
                  <a:gd name="connsiteY53" fmla="*/ 2218267 h 4766733"/>
                  <a:gd name="connsiteX54" fmla="*/ 914576 w 3886376"/>
                  <a:gd name="connsiteY54" fmla="*/ 2201334 h 4766733"/>
                  <a:gd name="connsiteX55" fmla="*/ 939976 w 3886376"/>
                  <a:gd name="connsiteY55" fmla="*/ 2159000 h 4766733"/>
                  <a:gd name="connsiteX56" fmla="*/ 948442 w 3886376"/>
                  <a:gd name="connsiteY56" fmla="*/ 2133600 h 4766733"/>
                  <a:gd name="connsiteX57" fmla="*/ 982309 w 3886376"/>
                  <a:gd name="connsiteY57" fmla="*/ 2091267 h 4766733"/>
                  <a:gd name="connsiteX58" fmla="*/ 1007709 w 3886376"/>
                  <a:gd name="connsiteY58" fmla="*/ 1998134 h 4766733"/>
                  <a:gd name="connsiteX59" fmla="*/ 1016176 w 3886376"/>
                  <a:gd name="connsiteY59" fmla="*/ 1964267 h 4766733"/>
                  <a:gd name="connsiteX60" fmla="*/ 1024642 w 3886376"/>
                  <a:gd name="connsiteY60" fmla="*/ 1913467 h 4766733"/>
                  <a:gd name="connsiteX61" fmla="*/ 1041576 w 3886376"/>
                  <a:gd name="connsiteY61" fmla="*/ 1862667 h 4766733"/>
                  <a:gd name="connsiteX62" fmla="*/ 1033109 w 3886376"/>
                  <a:gd name="connsiteY62" fmla="*/ 1600200 h 4766733"/>
                  <a:gd name="connsiteX63" fmla="*/ 1024642 w 3886376"/>
                  <a:gd name="connsiteY63" fmla="*/ 1574800 h 4766733"/>
                  <a:gd name="connsiteX64" fmla="*/ 1016176 w 3886376"/>
                  <a:gd name="connsiteY64" fmla="*/ 1464734 h 4766733"/>
                  <a:gd name="connsiteX65" fmla="*/ 1007709 w 3886376"/>
                  <a:gd name="connsiteY65" fmla="*/ 1397000 h 4766733"/>
                  <a:gd name="connsiteX66" fmla="*/ 999242 w 3886376"/>
                  <a:gd name="connsiteY66" fmla="*/ 1312334 h 4766733"/>
                  <a:gd name="connsiteX67" fmla="*/ 990776 w 3886376"/>
                  <a:gd name="connsiteY67" fmla="*/ 1278467 h 4766733"/>
                  <a:gd name="connsiteX68" fmla="*/ 982309 w 3886376"/>
                  <a:gd name="connsiteY68" fmla="*/ 1210734 h 4766733"/>
                  <a:gd name="connsiteX69" fmla="*/ 973842 w 3886376"/>
                  <a:gd name="connsiteY69" fmla="*/ 1151467 h 4766733"/>
                  <a:gd name="connsiteX70" fmla="*/ 956909 w 3886376"/>
                  <a:gd name="connsiteY70" fmla="*/ 711200 h 4766733"/>
                  <a:gd name="connsiteX71" fmla="*/ 965376 w 3886376"/>
                  <a:gd name="connsiteY71" fmla="*/ 313267 h 4766733"/>
                  <a:gd name="connsiteX72" fmla="*/ 982309 w 3886376"/>
                  <a:gd name="connsiteY72" fmla="*/ 211667 h 4766733"/>
                  <a:gd name="connsiteX73" fmla="*/ 999242 w 3886376"/>
                  <a:gd name="connsiteY73" fmla="*/ 186267 h 4766733"/>
                  <a:gd name="connsiteX74" fmla="*/ 1083909 w 3886376"/>
                  <a:gd name="connsiteY74" fmla="*/ 118534 h 4766733"/>
                  <a:gd name="connsiteX75" fmla="*/ 1134709 w 3886376"/>
                  <a:gd name="connsiteY75" fmla="*/ 93134 h 4766733"/>
                  <a:gd name="connsiteX76" fmla="*/ 1185509 w 3886376"/>
                  <a:gd name="connsiteY76" fmla="*/ 101600 h 4766733"/>
                  <a:gd name="connsiteX77" fmla="*/ 1304042 w 3886376"/>
                  <a:gd name="connsiteY77" fmla="*/ 135467 h 4766733"/>
                  <a:gd name="connsiteX78" fmla="*/ 1363309 w 3886376"/>
                  <a:gd name="connsiteY78" fmla="*/ 160867 h 4766733"/>
                  <a:gd name="connsiteX79" fmla="*/ 1388709 w 3886376"/>
                  <a:gd name="connsiteY79" fmla="*/ 177800 h 4766733"/>
                  <a:gd name="connsiteX80" fmla="*/ 1422576 w 3886376"/>
                  <a:gd name="connsiteY80" fmla="*/ 211667 h 4766733"/>
                  <a:gd name="connsiteX81" fmla="*/ 1473376 w 3886376"/>
                  <a:gd name="connsiteY81" fmla="*/ 279400 h 4766733"/>
                  <a:gd name="connsiteX82" fmla="*/ 1481842 w 3886376"/>
                  <a:gd name="connsiteY82" fmla="*/ 304800 h 4766733"/>
                  <a:gd name="connsiteX83" fmla="*/ 1498776 w 3886376"/>
                  <a:gd name="connsiteY83" fmla="*/ 381000 h 4766733"/>
                  <a:gd name="connsiteX84" fmla="*/ 1507242 w 3886376"/>
                  <a:gd name="connsiteY84" fmla="*/ 448734 h 4766733"/>
                  <a:gd name="connsiteX85" fmla="*/ 1515709 w 3886376"/>
                  <a:gd name="connsiteY85" fmla="*/ 491067 h 4766733"/>
                  <a:gd name="connsiteX86" fmla="*/ 1524176 w 3886376"/>
                  <a:gd name="connsiteY86" fmla="*/ 550334 h 4766733"/>
                  <a:gd name="connsiteX87" fmla="*/ 1532642 w 3886376"/>
                  <a:gd name="connsiteY87" fmla="*/ 584200 h 4766733"/>
                  <a:gd name="connsiteX88" fmla="*/ 1549576 w 3886376"/>
                  <a:gd name="connsiteY88" fmla="*/ 677334 h 4766733"/>
                  <a:gd name="connsiteX89" fmla="*/ 1566509 w 3886376"/>
                  <a:gd name="connsiteY89" fmla="*/ 804334 h 4766733"/>
                  <a:gd name="connsiteX90" fmla="*/ 1574976 w 3886376"/>
                  <a:gd name="connsiteY90" fmla="*/ 829734 h 4766733"/>
                  <a:gd name="connsiteX91" fmla="*/ 1583442 w 3886376"/>
                  <a:gd name="connsiteY91" fmla="*/ 948267 h 4766733"/>
                  <a:gd name="connsiteX92" fmla="*/ 1600376 w 3886376"/>
                  <a:gd name="connsiteY92" fmla="*/ 1651000 h 4766733"/>
                  <a:gd name="connsiteX93" fmla="*/ 1608842 w 3886376"/>
                  <a:gd name="connsiteY93" fmla="*/ 1820334 h 4766733"/>
                  <a:gd name="connsiteX94" fmla="*/ 1625776 w 3886376"/>
                  <a:gd name="connsiteY94" fmla="*/ 2167467 h 4766733"/>
                  <a:gd name="connsiteX95" fmla="*/ 1634242 w 3886376"/>
                  <a:gd name="connsiteY95" fmla="*/ 2209800 h 4766733"/>
                  <a:gd name="connsiteX96" fmla="*/ 1659642 w 3886376"/>
                  <a:gd name="connsiteY96" fmla="*/ 2159000 h 4766733"/>
                  <a:gd name="connsiteX97" fmla="*/ 1676576 w 3886376"/>
                  <a:gd name="connsiteY97" fmla="*/ 2133600 h 4766733"/>
                  <a:gd name="connsiteX98" fmla="*/ 1701976 w 3886376"/>
                  <a:gd name="connsiteY98" fmla="*/ 2082800 h 4766733"/>
                  <a:gd name="connsiteX99" fmla="*/ 1710442 w 3886376"/>
                  <a:gd name="connsiteY99" fmla="*/ 2057400 h 4766733"/>
                  <a:gd name="connsiteX100" fmla="*/ 1727376 w 3886376"/>
                  <a:gd name="connsiteY100" fmla="*/ 2023534 h 4766733"/>
                  <a:gd name="connsiteX101" fmla="*/ 1752776 w 3886376"/>
                  <a:gd name="connsiteY101" fmla="*/ 1921934 h 4766733"/>
                  <a:gd name="connsiteX102" fmla="*/ 1769709 w 3886376"/>
                  <a:gd name="connsiteY102" fmla="*/ 1896534 h 4766733"/>
                  <a:gd name="connsiteX103" fmla="*/ 1778176 w 3886376"/>
                  <a:gd name="connsiteY103" fmla="*/ 1845734 h 4766733"/>
                  <a:gd name="connsiteX104" fmla="*/ 1786642 w 3886376"/>
                  <a:gd name="connsiteY104" fmla="*/ 1820334 h 4766733"/>
                  <a:gd name="connsiteX105" fmla="*/ 1795109 w 3886376"/>
                  <a:gd name="connsiteY105" fmla="*/ 1769534 h 4766733"/>
                  <a:gd name="connsiteX106" fmla="*/ 1803576 w 3886376"/>
                  <a:gd name="connsiteY106" fmla="*/ 1744134 h 4766733"/>
                  <a:gd name="connsiteX107" fmla="*/ 1812042 w 3886376"/>
                  <a:gd name="connsiteY107" fmla="*/ 1710267 h 4766733"/>
                  <a:gd name="connsiteX108" fmla="*/ 1820509 w 3886376"/>
                  <a:gd name="connsiteY108" fmla="*/ 1634067 h 4766733"/>
                  <a:gd name="connsiteX109" fmla="*/ 1837442 w 3886376"/>
                  <a:gd name="connsiteY109" fmla="*/ 1456267 h 4766733"/>
                  <a:gd name="connsiteX110" fmla="*/ 1845909 w 3886376"/>
                  <a:gd name="connsiteY110" fmla="*/ 1422400 h 4766733"/>
                  <a:gd name="connsiteX111" fmla="*/ 1837442 w 3886376"/>
                  <a:gd name="connsiteY111" fmla="*/ 1032934 h 4766733"/>
                  <a:gd name="connsiteX112" fmla="*/ 1820509 w 3886376"/>
                  <a:gd name="connsiteY112" fmla="*/ 939800 h 4766733"/>
                  <a:gd name="connsiteX113" fmla="*/ 1803576 w 3886376"/>
                  <a:gd name="connsiteY113" fmla="*/ 872067 h 4766733"/>
                  <a:gd name="connsiteX114" fmla="*/ 1786642 w 3886376"/>
                  <a:gd name="connsiteY114" fmla="*/ 821267 h 4766733"/>
                  <a:gd name="connsiteX115" fmla="*/ 1761242 w 3886376"/>
                  <a:gd name="connsiteY115" fmla="*/ 711200 h 4766733"/>
                  <a:gd name="connsiteX116" fmla="*/ 1752776 w 3886376"/>
                  <a:gd name="connsiteY116" fmla="*/ 643467 h 4766733"/>
                  <a:gd name="connsiteX117" fmla="*/ 1735842 w 3886376"/>
                  <a:gd name="connsiteY117" fmla="*/ 584200 h 4766733"/>
                  <a:gd name="connsiteX118" fmla="*/ 1727376 w 3886376"/>
                  <a:gd name="connsiteY118" fmla="*/ 533400 h 4766733"/>
                  <a:gd name="connsiteX119" fmla="*/ 1718909 w 3886376"/>
                  <a:gd name="connsiteY119" fmla="*/ 508000 h 4766733"/>
                  <a:gd name="connsiteX120" fmla="*/ 1701976 w 3886376"/>
                  <a:gd name="connsiteY120" fmla="*/ 296334 h 4766733"/>
                  <a:gd name="connsiteX121" fmla="*/ 1710442 w 3886376"/>
                  <a:gd name="connsiteY121" fmla="*/ 135467 h 4766733"/>
                  <a:gd name="connsiteX122" fmla="*/ 1727376 w 3886376"/>
                  <a:gd name="connsiteY122" fmla="*/ 118534 h 4766733"/>
                  <a:gd name="connsiteX123" fmla="*/ 1778176 w 3886376"/>
                  <a:gd name="connsiteY123" fmla="*/ 59267 h 4766733"/>
                  <a:gd name="connsiteX124" fmla="*/ 1820509 w 3886376"/>
                  <a:gd name="connsiteY124" fmla="*/ 25400 h 4766733"/>
                  <a:gd name="connsiteX125" fmla="*/ 1955976 w 3886376"/>
                  <a:gd name="connsiteY125" fmla="*/ 33867 h 4766733"/>
                  <a:gd name="connsiteX126" fmla="*/ 1989842 w 3886376"/>
                  <a:gd name="connsiteY126" fmla="*/ 42334 h 4766733"/>
                  <a:gd name="connsiteX127" fmla="*/ 2032176 w 3886376"/>
                  <a:gd name="connsiteY127" fmla="*/ 76200 h 4766733"/>
                  <a:gd name="connsiteX128" fmla="*/ 2057576 w 3886376"/>
                  <a:gd name="connsiteY128" fmla="*/ 93134 h 4766733"/>
                  <a:gd name="connsiteX129" fmla="*/ 2082976 w 3886376"/>
                  <a:gd name="connsiteY129" fmla="*/ 118534 h 4766733"/>
                  <a:gd name="connsiteX130" fmla="*/ 2150709 w 3886376"/>
                  <a:gd name="connsiteY130" fmla="*/ 169334 h 4766733"/>
                  <a:gd name="connsiteX131" fmla="*/ 2184576 w 3886376"/>
                  <a:gd name="connsiteY131" fmla="*/ 220134 h 4766733"/>
                  <a:gd name="connsiteX132" fmla="*/ 2201509 w 3886376"/>
                  <a:gd name="connsiteY132" fmla="*/ 254000 h 4766733"/>
                  <a:gd name="connsiteX133" fmla="*/ 2209976 w 3886376"/>
                  <a:gd name="connsiteY133" fmla="*/ 279400 h 4766733"/>
                  <a:gd name="connsiteX134" fmla="*/ 2226909 w 3886376"/>
                  <a:gd name="connsiteY134" fmla="*/ 304800 h 4766733"/>
                  <a:gd name="connsiteX135" fmla="*/ 2243842 w 3886376"/>
                  <a:gd name="connsiteY135" fmla="*/ 355600 h 4766733"/>
                  <a:gd name="connsiteX136" fmla="*/ 2252309 w 3886376"/>
                  <a:gd name="connsiteY136" fmla="*/ 381000 h 4766733"/>
                  <a:gd name="connsiteX137" fmla="*/ 2260776 w 3886376"/>
                  <a:gd name="connsiteY137" fmla="*/ 406400 h 4766733"/>
                  <a:gd name="connsiteX138" fmla="*/ 2277709 w 3886376"/>
                  <a:gd name="connsiteY138" fmla="*/ 423334 h 4766733"/>
                  <a:gd name="connsiteX139" fmla="*/ 2294642 w 3886376"/>
                  <a:gd name="connsiteY139" fmla="*/ 491067 h 4766733"/>
                  <a:gd name="connsiteX140" fmla="*/ 2311576 w 3886376"/>
                  <a:gd name="connsiteY140" fmla="*/ 541867 h 4766733"/>
                  <a:gd name="connsiteX141" fmla="*/ 2328509 w 3886376"/>
                  <a:gd name="connsiteY141" fmla="*/ 592667 h 4766733"/>
                  <a:gd name="connsiteX142" fmla="*/ 2336976 w 3886376"/>
                  <a:gd name="connsiteY142" fmla="*/ 618067 h 4766733"/>
                  <a:gd name="connsiteX143" fmla="*/ 2345442 w 3886376"/>
                  <a:gd name="connsiteY143" fmla="*/ 651934 h 4766733"/>
                  <a:gd name="connsiteX144" fmla="*/ 2353909 w 3886376"/>
                  <a:gd name="connsiteY144" fmla="*/ 694267 h 4766733"/>
                  <a:gd name="connsiteX145" fmla="*/ 2362376 w 3886376"/>
                  <a:gd name="connsiteY145" fmla="*/ 719667 h 4766733"/>
                  <a:gd name="connsiteX146" fmla="*/ 2370842 w 3886376"/>
                  <a:gd name="connsiteY146" fmla="*/ 804334 h 4766733"/>
                  <a:gd name="connsiteX147" fmla="*/ 2379309 w 3886376"/>
                  <a:gd name="connsiteY147" fmla="*/ 838200 h 4766733"/>
                  <a:gd name="connsiteX148" fmla="*/ 2387776 w 3886376"/>
                  <a:gd name="connsiteY148" fmla="*/ 880534 h 4766733"/>
                  <a:gd name="connsiteX149" fmla="*/ 2396242 w 3886376"/>
                  <a:gd name="connsiteY149" fmla="*/ 965200 h 4766733"/>
                  <a:gd name="connsiteX150" fmla="*/ 2413176 w 3886376"/>
                  <a:gd name="connsiteY150" fmla="*/ 1320800 h 4766733"/>
                  <a:gd name="connsiteX151" fmla="*/ 2404709 w 3886376"/>
                  <a:gd name="connsiteY151" fmla="*/ 1701800 h 4766733"/>
                  <a:gd name="connsiteX152" fmla="*/ 2396242 w 3886376"/>
                  <a:gd name="connsiteY152" fmla="*/ 1761067 h 4766733"/>
                  <a:gd name="connsiteX153" fmla="*/ 2362376 w 3886376"/>
                  <a:gd name="connsiteY153" fmla="*/ 1947334 h 4766733"/>
                  <a:gd name="connsiteX154" fmla="*/ 2353909 w 3886376"/>
                  <a:gd name="connsiteY154" fmla="*/ 2048934 h 4766733"/>
                  <a:gd name="connsiteX155" fmla="*/ 2345442 w 3886376"/>
                  <a:gd name="connsiteY155" fmla="*/ 2074334 h 4766733"/>
                  <a:gd name="connsiteX156" fmla="*/ 2336976 w 3886376"/>
                  <a:gd name="connsiteY156" fmla="*/ 2125134 h 4766733"/>
                  <a:gd name="connsiteX157" fmla="*/ 2320042 w 3886376"/>
                  <a:gd name="connsiteY157" fmla="*/ 2260600 h 4766733"/>
                  <a:gd name="connsiteX158" fmla="*/ 2311576 w 3886376"/>
                  <a:gd name="connsiteY158" fmla="*/ 2235200 h 4766733"/>
                  <a:gd name="connsiteX159" fmla="*/ 2336976 w 3886376"/>
                  <a:gd name="connsiteY159" fmla="*/ 2142067 h 4766733"/>
                  <a:gd name="connsiteX160" fmla="*/ 2353909 w 3886376"/>
                  <a:gd name="connsiteY160" fmla="*/ 2116667 h 4766733"/>
                  <a:gd name="connsiteX161" fmla="*/ 2370842 w 3886376"/>
                  <a:gd name="connsiteY161" fmla="*/ 2065867 h 4766733"/>
                  <a:gd name="connsiteX162" fmla="*/ 2404709 w 3886376"/>
                  <a:gd name="connsiteY162" fmla="*/ 2023534 h 4766733"/>
                  <a:gd name="connsiteX163" fmla="*/ 2430109 w 3886376"/>
                  <a:gd name="connsiteY163" fmla="*/ 1981200 h 4766733"/>
                  <a:gd name="connsiteX164" fmla="*/ 2455509 w 3886376"/>
                  <a:gd name="connsiteY164" fmla="*/ 1905000 h 4766733"/>
                  <a:gd name="connsiteX165" fmla="*/ 2463976 w 3886376"/>
                  <a:gd name="connsiteY165" fmla="*/ 1879600 h 4766733"/>
                  <a:gd name="connsiteX166" fmla="*/ 2480909 w 3886376"/>
                  <a:gd name="connsiteY166" fmla="*/ 1803400 h 4766733"/>
                  <a:gd name="connsiteX167" fmla="*/ 2489376 w 3886376"/>
                  <a:gd name="connsiteY167" fmla="*/ 1778000 h 4766733"/>
                  <a:gd name="connsiteX168" fmla="*/ 2497842 w 3886376"/>
                  <a:gd name="connsiteY168" fmla="*/ 1718734 h 4766733"/>
                  <a:gd name="connsiteX169" fmla="*/ 2523242 w 3886376"/>
                  <a:gd name="connsiteY169" fmla="*/ 1447800 h 4766733"/>
                  <a:gd name="connsiteX170" fmla="*/ 2531709 w 3886376"/>
                  <a:gd name="connsiteY170" fmla="*/ 1210734 h 4766733"/>
                  <a:gd name="connsiteX171" fmla="*/ 2540176 w 3886376"/>
                  <a:gd name="connsiteY171" fmla="*/ 1159934 h 4766733"/>
                  <a:gd name="connsiteX172" fmla="*/ 2548642 w 3886376"/>
                  <a:gd name="connsiteY172" fmla="*/ 1100667 h 4766733"/>
                  <a:gd name="connsiteX173" fmla="*/ 2565576 w 3886376"/>
                  <a:gd name="connsiteY173" fmla="*/ 889000 h 4766733"/>
                  <a:gd name="connsiteX174" fmla="*/ 2574042 w 3886376"/>
                  <a:gd name="connsiteY174" fmla="*/ 855134 h 4766733"/>
                  <a:gd name="connsiteX175" fmla="*/ 2582509 w 3886376"/>
                  <a:gd name="connsiteY175" fmla="*/ 643467 h 4766733"/>
                  <a:gd name="connsiteX176" fmla="*/ 2599442 w 3886376"/>
                  <a:gd name="connsiteY176" fmla="*/ 220134 h 4766733"/>
                  <a:gd name="connsiteX177" fmla="*/ 2624842 w 3886376"/>
                  <a:gd name="connsiteY177" fmla="*/ 50800 h 4766733"/>
                  <a:gd name="connsiteX178" fmla="*/ 2633309 w 3886376"/>
                  <a:gd name="connsiteY178" fmla="*/ 25400 h 4766733"/>
                  <a:gd name="connsiteX179" fmla="*/ 2658709 w 3886376"/>
                  <a:gd name="connsiteY179" fmla="*/ 0 h 4766733"/>
                  <a:gd name="connsiteX180" fmla="*/ 2777242 w 3886376"/>
                  <a:gd name="connsiteY180" fmla="*/ 8467 h 4766733"/>
                  <a:gd name="connsiteX181" fmla="*/ 2828042 w 3886376"/>
                  <a:gd name="connsiteY181" fmla="*/ 33867 h 4766733"/>
                  <a:gd name="connsiteX182" fmla="*/ 2878842 w 3886376"/>
                  <a:gd name="connsiteY182" fmla="*/ 50800 h 4766733"/>
                  <a:gd name="connsiteX183" fmla="*/ 2955042 w 3886376"/>
                  <a:gd name="connsiteY183" fmla="*/ 93134 h 4766733"/>
                  <a:gd name="connsiteX184" fmla="*/ 2980442 w 3886376"/>
                  <a:gd name="connsiteY184" fmla="*/ 110067 h 4766733"/>
                  <a:gd name="connsiteX185" fmla="*/ 2997376 w 3886376"/>
                  <a:gd name="connsiteY185" fmla="*/ 135467 h 4766733"/>
                  <a:gd name="connsiteX186" fmla="*/ 3022776 w 3886376"/>
                  <a:gd name="connsiteY186" fmla="*/ 152400 h 4766733"/>
                  <a:gd name="connsiteX187" fmla="*/ 3056642 w 3886376"/>
                  <a:gd name="connsiteY187" fmla="*/ 203200 h 4766733"/>
                  <a:gd name="connsiteX188" fmla="*/ 3073576 w 3886376"/>
                  <a:gd name="connsiteY188" fmla="*/ 220134 h 4766733"/>
                  <a:gd name="connsiteX189" fmla="*/ 3082042 w 3886376"/>
                  <a:gd name="connsiteY189" fmla="*/ 245534 h 4766733"/>
                  <a:gd name="connsiteX190" fmla="*/ 3098976 w 3886376"/>
                  <a:gd name="connsiteY190" fmla="*/ 304800 h 4766733"/>
                  <a:gd name="connsiteX191" fmla="*/ 3115909 w 3886376"/>
                  <a:gd name="connsiteY191" fmla="*/ 338667 h 4766733"/>
                  <a:gd name="connsiteX192" fmla="*/ 3132842 w 3886376"/>
                  <a:gd name="connsiteY192" fmla="*/ 465667 h 4766733"/>
                  <a:gd name="connsiteX193" fmla="*/ 3149776 w 3886376"/>
                  <a:gd name="connsiteY193" fmla="*/ 643467 h 4766733"/>
                  <a:gd name="connsiteX194" fmla="*/ 3141309 w 3886376"/>
                  <a:gd name="connsiteY194" fmla="*/ 1109134 h 4766733"/>
                  <a:gd name="connsiteX195" fmla="*/ 3132842 w 3886376"/>
                  <a:gd name="connsiteY195" fmla="*/ 1143000 h 4766733"/>
                  <a:gd name="connsiteX196" fmla="*/ 3124376 w 3886376"/>
                  <a:gd name="connsiteY196" fmla="*/ 1185334 h 4766733"/>
                  <a:gd name="connsiteX197" fmla="*/ 3115909 w 3886376"/>
                  <a:gd name="connsiteY197" fmla="*/ 1219200 h 4766733"/>
                  <a:gd name="connsiteX198" fmla="*/ 3107442 w 3886376"/>
                  <a:gd name="connsiteY198" fmla="*/ 1261534 h 4766733"/>
                  <a:gd name="connsiteX199" fmla="*/ 3090509 w 3886376"/>
                  <a:gd name="connsiteY199" fmla="*/ 1312334 h 4766733"/>
                  <a:gd name="connsiteX200" fmla="*/ 3073576 w 3886376"/>
                  <a:gd name="connsiteY200" fmla="*/ 1371600 h 4766733"/>
                  <a:gd name="connsiteX201" fmla="*/ 3056642 w 3886376"/>
                  <a:gd name="connsiteY201" fmla="*/ 1430867 h 4766733"/>
                  <a:gd name="connsiteX202" fmla="*/ 3031242 w 3886376"/>
                  <a:gd name="connsiteY202" fmla="*/ 1532467 h 4766733"/>
                  <a:gd name="connsiteX203" fmla="*/ 3014309 w 3886376"/>
                  <a:gd name="connsiteY203" fmla="*/ 1600200 h 4766733"/>
                  <a:gd name="connsiteX204" fmla="*/ 2997376 w 3886376"/>
                  <a:gd name="connsiteY204" fmla="*/ 1693334 h 4766733"/>
                  <a:gd name="connsiteX205" fmla="*/ 2980442 w 3886376"/>
                  <a:gd name="connsiteY205" fmla="*/ 1761067 h 4766733"/>
                  <a:gd name="connsiteX206" fmla="*/ 2963509 w 3886376"/>
                  <a:gd name="connsiteY206" fmla="*/ 1803400 h 4766733"/>
                  <a:gd name="connsiteX207" fmla="*/ 2955042 w 3886376"/>
                  <a:gd name="connsiteY207" fmla="*/ 1845734 h 4766733"/>
                  <a:gd name="connsiteX208" fmla="*/ 2946576 w 3886376"/>
                  <a:gd name="connsiteY208" fmla="*/ 1879600 h 4766733"/>
                  <a:gd name="connsiteX209" fmla="*/ 2938109 w 3886376"/>
                  <a:gd name="connsiteY209" fmla="*/ 1972734 h 4766733"/>
                  <a:gd name="connsiteX210" fmla="*/ 2921176 w 3886376"/>
                  <a:gd name="connsiteY210" fmla="*/ 2032000 h 4766733"/>
                  <a:gd name="connsiteX211" fmla="*/ 2904242 w 3886376"/>
                  <a:gd name="connsiteY211" fmla="*/ 2099734 h 4766733"/>
                  <a:gd name="connsiteX212" fmla="*/ 2895776 w 3886376"/>
                  <a:gd name="connsiteY212" fmla="*/ 2133600 h 4766733"/>
                  <a:gd name="connsiteX213" fmla="*/ 2887309 w 3886376"/>
                  <a:gd name="connsiteY213" fmla="*/ 2201334 h 4766733"/>
                  <a:gd name="connsiteX214" fmla="*/ 2878842 w 3886376"/>
                  <a:gd name="connsiteY214" fmla="*/ 2302934 h 4766733"/>
                  <a:gd name="connsiteX215" fmla="*/ 2870376 w 3886376"/>
                  <a:gd name="connsiteY215" fmla="*/ 2328334 h 4766733"/>
                  <a:gd name="connsiteX216" fmla="*/ 2895776 w 3886376"/>
                  <a:gd name="connsiteY216" fmla="*/ 2319867 h 4766733"/>
                  <a:gd name="connsiteX217" fmla="*/ 2921176 w 3886376"/>
                  <a:gd name="connsiteY217" fmla="*/ 2269067 h 4766733"/>
                  <a:gd name="connsiteX218" fmla="*/ 2946576 w 3886376"/>
                  <a:gd name="connsiteY218" fmla="*/ 2226734 h 4766733"/>
                  <a:gd name="connsiteX219" fmla="*/ 2971976 w 3886376"/>
                  <a:gd name="connsiteY219" fmla="*/ 2184400 h 4766733"/>
                  <a:gd name="connsiteX220" fmla="*/ 2980442 w 3886376"/>
                  <a:gd name="connsiteY220" fmla="*/ 2159000 h 4766733"/>
                  <a:gd name="connsiteX221" fmla="*/ 2997376 w 3886376"/>
                  <a:gd name="connsiteY221" fmla="*/ 2133600 h 4766733"/>
                  <a:gd name="connsiteX222" fmla="*/ 3005842 w 3886376"/>
                  <a:gd name="connsiteY222" fmla="*/ 2108200 h 4766733"/>
                  <a:gd name="connsiteX223" fmla="*/ 3022776 w 3886376"/>
                  <a:gd name="connsiteY223" fmla="*/ 2091267 h 4766733"/>
                  <a:gd name="connsiteX224" fmla="*/ 3031242 w 3886376"/>
                  <a:gd name="connsiteY224" fmla="*/ 2048934 h 4766733"/>
                  <a:gd name="connsiteX225" fmla="*/ 3048176 w 3886376"/>
                  <a:gd name="connsiteY225" fmla="*/ 1998134 h 4766733"/>
                  <a:gd name="connsiteX226" fmla="*/ 3056642 w 3886376"/>
                  <a:gd name="connsiteY226" fmla="*/ 1972734 h 4766733"/>
                  <a:gd name="connsiteX227" fmla="*/ 3073576 w 3886376"/>
                  <a:gd name="connsiteY227" fmla="*/ 1947334 h 4766733"/>
                  <a:gd name="connsiteX228" fmla="*/ 3082042 w 3886376"/>
                  <a:gd name="connsiteY228" fmla="*/ 1896534 h 4766733"/>
                  <a:gd name="connsiteX229" fmla="*/ 3098976 w 3886376"/>
                  <a:gd name="connsiteY229" fmla="*/ 1871134 h 4766733"/>
                  <a:gd name="connsiteX230" fmla="*/ 3115909 w 3886376"/>
                  <a:gd name="connsiteY230" fmla="*/ 1803400 h 4766733"/>
                  <a:gd name="connsiteX231" fmla="*/ 3132842 w 3886376"/>
                  <a:gd name="connsiteY231" fmla="*/ 1752600 h 4766733"/>
                  <a:gd name="connsiteX232" fmla="*/ 3141309 w 3886376"/>
                  <a:gd name="connsiteY232" fmla="*/ 1727200 h 4766733"/>
                  <a:gd name="connsiteX233" fmla="*/ 3158242 w 3886376"/>
                  <a:gd name="connsiteY233" fmla="*/ 1693334 h 4766733"/>
                  <a:gd name="connsiteX234" fmla="*/ 3175176 w 3886376"/>
                  <a:gd name="connsiteY234" fmla="*/ 1625600 h 4766733"/>
                  <a:gd name="connsiteX235" fmla="*/ 3192109 w 3886376"/>
                  <a:gd name="connsiteY235" fmla="*/ 1574800 h 4766733"/>
                  <a:gd name="connsiteX236" fmla="*/ 3200576 w 3886376"/>
                  <a:gd name="connsiteY236" fmla="*/ 1524000 h 4766733"/>
                  <a:gd name="connsiteX237" fmla="*/ 3217509 w 3886376"/>
                  <a:gd name="connsiteY237" fmla="*/ 1498600 h 4766733"/>
                  <a:gd name="connsiteX238" fmla="*/ 3234442 w 3886376"/>
                  <a:gd name="connsiteY238" fmla="*/ 1439334 h 4766733"/>
                  <a:gd name="connsiteX239" fmla="*/ 3242909 w 3886376"/>
                  <a:gd name="connsiteY239" fmla="*/ 1413934 h 4766733"/>
                  <a:gd name="connsiteX240" fmla="*/ 3259842 w 3886376"/>
                  <a:gd name="connsiteY240" fmla="*/ 1346200 h 4766733"/>
                  <a:gd name="connsiteX241" fmla="*/ 3276776 w 3886376"/>
                  <a:gd name="connsiteY241" fmla="*/ 1320800 h 4766733"/>
                  <a:gd name="connsiteX242" fmla="*/ 3310642 w 3886376"/>
                  <a:gd name="connsiteY242" fmla="*/ 1227667 h 4766733"/>
                  <a:gd name="connsiteX243" fmla="*/ 3319109 w 3886376"/>
                  <a:gd name="connsiteY243" fmla="*/ 1185334 h 4766733"/>
                  <a:gd name="connsiteX244" fmla="*/ 3336042 w 3886376"/>
                  <a:gd name="connsiteY244" fmla="*/ 1151467 h 4766733"/>
                  <a:gd name="connsiteX245" fmla="*/ 3344509 w 3886376"/>
                  <a:gd name="connsiteY245" fmla="*/ 1100667 h 4766733"/>
                  <a:gd name="connsiteX246" fmla="*/ 3361442 w 3886376"/>
                  <a:gd name="connsiteY246" fmla="*/ 1075267 h 4766733"/>
                  <a:gd name="connsiteX247" fmla="*/ 3395309 w 3886376"/>
                  <a:gd name="connsiteY247" fmla="*/ 1016000 h 4766733"/>
                  <a:gd name="connsiteX248" fmla="*/ 3403776 w 3886376"/>
                  <a:gd name="connsiteY248" fmla="*/ 990600 h 4766733"/>
                  <a:gd name="connsiteX249" fmla="*/ 3437642 w 3886376"/>
                  <a:gd name="connsiteY249" fmla="*/ 939800 h 4766733"/>
                  <a:gd name="connsiteX250" fmla="*/ 3471509 w 3886376"/>
                  <a:gd name="connsiteY250" fmla="*/ 880534 h 4766733"/>
                  <a:gd name="connsiteX251" fmla="*/ 3488442 w 3886376"/>
                  <a:gd name="connsiteY251" fmla="*/ 846667 h 4766733"/>
                  <a:gd name="connsiteX252" fmla="*/ 3522309 w 3886376"/>
                  <a:gd name="connsiteY252" fmla="*/ 812800 h 4766733"/>
                  <a:gd name="connsiteX253" fmla="*/ 3539242 w 3886376"/>
                  <a:gd name="connsiteY253" fmla="*/ 787400 h 4766733"/>
                  <a:gd name="connsiteX254" fmla="*/ 3573109 w 3886376"/>
                  <a:gd name="connsiteY254" fmla="*/ 778934 h 4766733"/>
                  <a:gd name="connsiteX255" fmla="*/ 3598509 w 3886376"/>
                  <a:gd name="connsiteY255" fmla="*/ 762000 h 4766733"/>
                  <a:gd name="connsiteX256" fmla="*/ 3640842 w 3886376"/>
                  <a:gd name="connsiteY256" fmla="*/ 753534 h 4766733"/>
                  <a:gd name="connsiteX257" fmla="*/ 3666242 w 3886376"/>
                  <a:gd name="connsiteY257" fmla="*/ 745067 h 4766733"/>
                  <a:gd name="connsiteX258" fmla="*/ 3708576 w 3886376"/>
                  <a:gd name="connsiteY258" fmla="*/ 753534 h 4766733"/>
                  <a:gd name="connsiteX259" fmla="*/ 3750909 w 3886376"/>
                  <a:gd name="connsiteY259" fmla="*/ 795867 h 4766733"/>
                  <a:gd name="connsiteX260" fmla="*/ 3776309 w 3886376"/>
                  <a:gd name="connsiteY260" fmla="*/ 812800 h 4766733"/>
                  <a:gd name="connsiteX261" fmla="*/ 3784776 w 3886376"/>
                  <a:gd name="connsiteY261" fmla="*/ 838200 h 4766733"/>
                  <a:gd name="connsiteX262" fmla="*/ 3827109 w 3886376"/>
                  <a:gd name="connsiteY262" fmla="*/ 889000 h 4766733"/>
                  <a:gd name="connsiteX263" fmla="*/ 3835576 w 3886376"/>
                  <a:gd name="connsiteY263" fmla="*/ 914400 h 4766733"/>
                  <a:gd name="connsiteX264" fmla="*/ 3869442 w 3886376"/>
                  <a:gd name="connsiteY264" fmla="*/ 965200 h 4766733"/>
                  <a:gd name="connsiteX265" fmla="*/ 3877909 w 3886376"/>
                  <a:gd name="connsiteY265" fmla="*/ 1041400 h 4766733"/>
                  <a:gd name="connsiteX266" fmla="*/ 3886376 w 3886376"/>
                  <a:gd name="connsiteY266" fmla="*/ 1109134 h 4766733"/>
                  <a:gd name="connsiteX267" fmla="*/ 3877909 w 3886376"/>
                  <a:gd name="connsiteY267" fmla="*/ 1532467 h 4766733"/>
                  <a:gd name="connsiteX268" fmla="*/ 3852509 w 3886376"/>
                  <a:gd name="connsiteY268" fmla="*/ 1667934 h 4766733"/>
                  <a:gd name="connsiteX269" fmla="*/ 3844042 w 3886376"/>
                  <a:gd name="connsiteY269" fmla="*/ 1710267 h 4766733"/>
                  <a:gd name="connsiteX270" fmla="*/ 3818642 w 3886376"/>
                  <a:gd name="connsiteY270" fmla="*/ 1769534 h 4766733"/>
                  <a:gd name="connsiteX271" fmla="*/ 3801709 w 3886376"/>
                  <a:gd name="connsiteY271" fmla="*/ 1820334 h 4766733"/>
                  <a:gd name="connsiteX272" fmla="*/ 3793242 w 3886376"/>
                  <a:gd name="connsiteY272" fmla="*/ 1845734 h 4766733"/>
                  <a:gd name="connsiteX273" fmla="*/ 3776309 w 3886376"/>
                  <a:gd name="connsiteY273" fmla="*/ 1879600 h 4766733"/>
                  <a:gd name="connsiteX274" fmla="*/ 3759376 w 3886376"/>
                  <a:gd name="connsiteY274" fmla="*/ 1938867 h 4766733"/>
                  <a:gd name="connsiteX275" fmla="*/ 3742442 w 3886376"/>
                  <a:gd name="connsiteY275" fmla="*/ 1972734 h 4766733"/>
                  <a:gd name="connsiteX276" fmla="*/ 3708576 w 3886376"/>
                  <a:gd name="connsiteY276" fmla="*/ 2057400 h 4766733"/>
                  <a:gd name="connsiteX277" fmla="*/ 3700109 w 3886376"/>
                  <a:gd name="connsiteY277" fmla="*/ 2108200 h 4766733"/>
                  <a:gd name="connsiteX278" fmla="*/ 3683176 w 3886376"/>
                  <a:gd name="connsiteY278" fmla="*/ 2133600 h 4766733"/>
                  <a:gd name="connsiteX279" fmla="*/ 3674709 w 3886376"/>
                  <a:gd name="connsiteY279" fmla="*/ 2175934 h 4766733"/>
                  <a:gd name="connsiteX280" fmla="*/ 3640842 w 3886376"/>
                  <a:gd name="connsiteY280" fmla="*/ 2252134 h 4766733"/>
                  <a:gd name="connsiteX281" fmla="*/ 3623909 w 3886376"/>
                  <a:gd name="connsiteY281" fmla="*/ 2319867 h 4766733"/>
                  <a:gd name="connsiteX282" fmla="*/ 3606976 w 3886376"/>
                  <a:gd name="connsiteY282" fmla="*/ 2353734 h 4766733"/>
                  <a:gd name="connsiteX283" fmla="*/ 3598509 w 3886376"/>
                  <a:gd name="connsiteY283" fmla="*/ 2387600 h 4766733"/>
                  <a:gd name="connsiteX284" fmla="*/ 3581576 w 3886376"/>
                  <a:gd name="connsiteY284" fmla="*/ 2421467 h 4766733"/>
                  <a:gd name="connsiteX285" fmla="*/ 3556176 w 3886376"/>
                  <a:gd name="connsiteY285" fmla="*/ 2489200 h 4766733"/>
                  <a:gd name="connsiteX286" fmla="*/ 3530776 w 3886376"/>
                  <a:gd name="connsiteY286" fmla="*/ 2514600 h 4766733"/>
                  <a:gd name="connsiteX287" fmla="*/ 3513842 w 3886376"/>
                  <a:gd name="connsiteY287" fmla="*/ 2582334 h 4766733"/>
                  <a:gd name="connsiteX288" fmla="*/ 3505376 w 3886376"/>
                  <a:gd name="connsiteY288" fmla="*/ 2607734 h 4766733"/>
                  <a:gd name="connsiteX289" fmla="*/ 3488442 w 3886376"/>
                  <a:gd name="connsiteY289" fmla="*/ 2624667 h 4766733"/>
                  <a:gd name="connsiteX290" fmla="*/ 3471509 w 3886376"/>
                  <a:gd name="connsiteY290" fmla="*/ 2658534 h 4766733"/>
                  <a:gd name="connsiteX291" fmla="*/ 3463042 w 3886376"/>
                  <a:gd name="connsiteY291" fmla="*/ 2683934 h 4766733"/>
                  <a:gd name="connsiteX292" fmla="*/ 3446109 w 3886376"/>
                  <a:gd name="connsiteY292" fmla="*/ 2709334 h 4766733"/>
                  <a:gd name="connsiteX293" fmla="*/ 3412242 w 3886376"/>
                  <a:gd name="connsiteY293" fmla="*/ 2768600 h 4766733"/>
                  <a:gd name="connsiteX294" fmla="*/ 3386842 w 3886376"/>
                  <a:gd name="connsiteY294" fmla="*/ 2819400 h 4766733"/>
                  <a:gd name="connsiteX295" fmla="*/ 3369909 w 3886376"/>
                  <a:gd name="connsiteY295" fmla="*/ 2853267 h 4766733"/>
                  <a:gd name="connsiteX296" fmla="*/ 3352976 w 3886376"/>
                  <a:gd name="connsiteY296" fmla="*/ 2878667 h 4766733"/>
                  <a:gd name="connsiteX297" fmla="*/ 3344509 w 3886376"/>
                  <a:gd name="connsiteY297" fmla="*/ 2904067 h 4766733"/>
                  <a:gd name="connsiteX298" fmla="*/ 3327576 w 3886376"/>
                  <a:gd name="connsiteY298" fmla="*/ 2929467 h 4766733"/>
                  <a:gd name="connsiteX299" fmla="*/ 3319109 w 3886376"/>
                  <a:gd name="connsiteY299" fmla="*/ 2954867 h 4766733"/>
                  <a:gd name="connsiteX300" fmla="*/ 3259842 w 3886376"/>
                  <a:gd name="connsiteY300" fmla="*/ 3031067 h 4766733"/>
                  <a:gd name="connsiteX301" fmla="*/ 3234442 w 3886376"/>
                  <a:gd name="connsiteY301" fmla="*/ 3048000 h 4766733"/>
                  <a:gd name="connsiteX302" fmla="*/ 3200576 w 3886376"/>
                  <a:gd name="connsiteY302" fmla="*/ 3098800 h 4766733"/>
                  <a:gd name="connsiteX303" fmla="*/ 3183642 w 3886376"/>
                  <a:gd name="connsiteY303" fmla="*/ 3124200 h 4766733"/>
                  <a:gd name="connsiteX304" fmla="*/ 3166709 w 3886376"/>
                  <a:gd name="connsiteY304" fmla="*/ 3141134 h 4766733"/>
                  <a:gd name="connsiteX305" fmla="*/ 3149776 w 3886376"/>
                  <a:gd name="connsiteY305" fmla="*/ 3166534 h 4766733"/>
                  <a:gd name="connsiteX306" fmla="*/ 3082042 w 3886376"/>
                  <a:gd name="connsiteY306" fmla="*/ 3225800 h 4766733"/>
                  <a:gd name="connsiteX307" fmla="*/ 3065109 w 3886376"/>
                  <a:gd name="connsiteY307" fmla="*/ 3251200 h 4766733"/>
                  <a:gd name="connsiteX308" fmla="*/ 3005842 w 3886376"/>
                  <a:gd name="connsiteY308" fmla="*/ 3310467 h 4766733"/>
                  <a:gd name="connsiteX309" fmla="*/ 2971976 w 3886376"/>
                  <a:gd name="connsiteY309" fmla="*/ 3344334 h 4766733"/>
                  <a:gd name="connsiteX310" fmla="*/ 2912709 w 3886376"/>
                  <a:gd name="connsiteY310" fmla="*/ 3403600 h 4766733"/>
                  <a:gd name="connsiteX311" fmla="*/ 2861909 w 3886376"/>
                  <a:gd name="connsiteY311" fmla="*/ 3471334 h 4766733"/>
                  <a:gd name="connsiteX312" fmla="*/ 2828042 w 3886376"/>
                  <a:gd name="connsiteY312" fmla="*/ 3513667 h 4766733"/>
                  <a:gd name="connsiteX313" fmla="*/ 2785709 w 3886376"/>
                  <a:gd name="connsiteY313" fmla="*/ 3572934 h 4766733"/>
                  <a:gd name="connsiteX314" fmla="*/ 2751842 w 3886376"/>
                  <a:gd name="connsiteY314" fmla="*/ 3615267 h 4766733"/>
                  <a:gd name="connsiteX315" fmla="*/ 2743376 w 3886376"/>
                  <a:gd name="connsiteY315" fmla="*/ 3640667 h 4766733"/>
                  <a:gd name="connsiteX316" fmla="*/ 2726442 w 3886376"/>
                  <a:gd name="connsiteY316" fmla="*/ 3657600 h 4766733"/>
                  <a:gd name="connsiteX317" fmla="*/ 2709509 w 3886376"/>
                  <a:gd name="connsiteY317" fmla="*/ 3683000 h 4766733"/>
                  <a:gd name="connsiteX318" fmla="*/ 2701042 w 3886376"/>
                  <a:gd name="connsiteY318" fmla="*/ 3708400 h 4766733"/>
                  <a:gd name="connsiteX319" fmla="*/ 2684109 w 3886376"/>
                  <a:gd name="connsiteY319" fmla="*/ 3725334 h 4766733"/>
                  <a:gd name="connsiteX320" fmla="*/ 2650242 w 3886376"/>
                  <a:gd name="connsiteY320" fmla="*/ 3776134 h 4766733"/>
                  <a:gd name="connsiteX321" fmla="*/ 2616376 w 3886376"/>
                  <a:gd name="connsiteY321" fmla="*/ 3835400 h 4766733"/>
                  <a:gd name="connsiteX322" fmla="*/ 2599442 w 3886376"/>
                  <a:gd name="connsiteY322" fmla="*/ 3903134 h 4766733"/>
                  <a:gd name="connsiteX323" fmla="*/ 1913642 w 3886376"/>
                  <a:gd name="connsiteY323" fmla="*/ 4766733 h 4766733"/>
                  <a:gd name="connsiteX0" fmla="*/ 144109 w 3886376"/>
                  <a:gd name="connsiteY0" fmla="*/ 4580467 h 4766733"/>
                  <a:gd name="connsiteX1" fmla="*/ 330376 w 3886376"/>
                  <a:gd name="connsiteY1" fmla="*/ 2921000 h 4766733"/>
                  <a:gd name="connsiteX2" fmla="*/ 347309 w 3886376"/>
                  <a:gd name="connsiteY2" fmla="*/ 2895600 h 4766733"/>
                  <a:gd name="connsiteX3" fmla="*/ 355776 w 3886376"/>
                  <a:gd name="connsiteY3" fmla="*/ 2861734 h 4766733"/>
                  <a:gd name="connsiteX4" fmla="*/ 372709 w 3886376"/>
                  <a:gd name="connsiteY4" fmla="*/ 2836334 h 4766733"/>
                  <a:gd name="connsiteX5" fmla="*/ 389642 w 3886376"/>
                  <a:gd name="connsiteY5" fmla="*/ 2785534 h 4766733"/>
                  <a:gd name="connsiteX6" fmla="*/ 381176 w 3886376"/>
                  <a:gd name="connsiteY6" fmla="*/ 2184400 h 4766733"/>
                  <a:gd name="connsiteX7" fmla="*/ 372709 w 3886376"/>
                  <a:gd name="connsiteY7" fmla="*/ 2159000 h 4766733"/>
                  <a:gd name="connsiteX8" fmla="*/ 355776 w 3886376"/>
                  <a:gd name="connsiteY8" fmla="*/ 2133600 h 4766733"/>
                  <a:gd name="connsiteX9" fmla="*/ 330376 w 3886376"/>
                  <a:gd name="connsiteY9" fmla="*/ 2082800 h 4766733"/>
                  <a:gd name="connsiteX10" fmla="*/ 296509 w 3886376"/>
                  <a:gd name="connsiteY10" fmla="*/ 2032000 h 4766733"/>
                  <a:gd name="connsiteX11" fmla="*/ 279576 w 3886376"/>
                  <a:gd name="connsiteY11" fmla="*/ 2006600 h 4766733"/>
                  <a:gd name="connsiteX12" fmla="*/ 262642 w 3886376"/>
                  <a:gd name="connsiteY12" fmla="*/ 1989667 h 4766733"/>
                  <a:gd name="connsiteX13" fmla="*/ 237242 w 3886376"/>
                  <a:gd name="connsiteY13" fmla="*/ 1938867 h 4766733"/>
                  <a:gd name="connsiteX14" fmla="*/ 220309 w 3886376"/>
                  <a:gd name="connsiteY14" fmla="*/ 1879600 h 4766733"/>
                  <a:gd name="connsiteX15" fmla="*/ 211842 w 3886376"/>
                  <a:gd name="connsiteY15" fmla="*/ 1854200 h 4766733"/>
                  <a:gd name="connsiteX16" fmla="*/ 203376 w 3886376"/>
                  <a:gd name="connsiteY16" fmla="*/ 1811867 h 4766733"/>
                  <a:gd name="connsiteX17" fmla="*/ 186442 w 3886376"/>
                  <a:gd name="connsiteY17" fmla="*/ 1761067 h 4766733"/>
                  <a:gd name="connsiteX18" fmla="*/ 177976 w 3886376"/>
                  <a:gd name="connsiteY18" fmla="*/ 1727200 h 4766733"/>
                  <a:gd name="connsiteX19" fmla="*/ 169509 w 3886376"/>
                  <a:gd name="connsiteY19" fmla="*/ 1684867 h 4766733"/>
                  <a:gd name="connsiteX20" fmla="*/ 161043 w 3886376"/>
                  <a:gd name="connsiteY20" fmla="*/ 1617133 h 4766733"/>
                  <a:gd name="connsiteX21" fmla="*/ 152575 w 3886376"/>
                  <a:gd name="connsiteY21" fmla="*/ 1574800 h 4766733"/>
                  <a:gd name="connsiteX22" fmla="*/ 176 w 3886376"/>
                  <a:gd name="connsiteY22" fmla="*/ 1058334 h 4766733"/>
                  <a:gd name="connsiteX23" fmla="*/ 186443 w 3886376"/>
                  <a:gd name="connsiteY23" fmla="*/ 889001 h 4766733"/>
                  <a:gd name="connsiteX24" fmla="*/ 406576 w 3886376"/>
                  <a:gd name="connsiteY24" fmla="*/ 1168400 h 4766733"/>
                  <a:gd name="connsiteX25" fmla="*/ 431976 w 3886376"/>
                  <a:gd name="connsiteY25" fmla="*/ 1185334 h 4766733"/>
                  <a:gd name="connsiteX26" fmla="*/ 448909 w 3886376"/>
                  <a:gd name="connsiteY26" fmla="*/ 1210734 h 4766733"/>
                  <a:gd name="connsiteX27" fmla="*/ 474309 w 3886376"/>
                  <a:gd name="connsiteY27" fmla="*/ 1227667 h 4766733"/>
                  <a:gd name="connsiteX28" fmla="*/ 508176 w 3886376"/>
                  <a:gd name="connsiteY28" fmla="*/ 1278467 h 4766733"/>
                  <a:gd name="connsiteX29" fmla="*/ 525109 w 3886376"/>
                  <a:gd name="connsiteY29" fmla="*/ 1303867 h 4766733"/>
                  <a:gd name="connsiteX30" fmla="*/ 533576 w 3886376"/>
                  <a:gd name="connsiteY30" fmla="*/ 1329267 h 4766733"/>
                  <a:gd name="connsiteX31" fmla="*/ 558976 w 3886376"/>
                  <a:gd name="connsiteY31" fmla="*/ 1354667 h 4766733"/>
                  <a:gd name="connsiteX32" fmla="*/ 584376 w 3886376"/>
                  <a:gd name="connsiteY32" fmla="*/ 1405467 h 4766733"/>
                  <a:gd name="connsiteX33" fmla="*/ 609776 w 3886376"/>
                  <a:gd name="connsiteY33" fmla="*/ 1456267 h 4766733"/>
                  <a:gd name="connsiteX34" fmla="*/ 626709 w 3886376"/>
                  <a:gd name="connsiteY34" fmla="*/ 1507067 h 4766733"/>
                  <a:gd name="connsiteX35" fmla="*/ 643642 w 3886376"/>
                  <a:gd name="connsiteY35" fmla="*/ 1532467 h 4766733"/>
                  <a:gd name="connsiteX36" fmla="*/ 660576 w 3886376"/>
                  <a:gd name="connsiteY36" fmla="*/ 1583267 h 4766733"/>
                  <a:gd name="connsiteX37" fmla="*/ 669042 w 3886376"/>
                  <a:gd name="connsiteY37" fmla="*/ 1608667 h 4766733"/>
                  <a:gd name="connsiteX38" fmla="*/ 685976 w 3886376"/>
                  <a:gd name="connsiteY38" fmla="*/ 1634067 h 4766733"/>
                  <a:gd name="connsiteX39" fmla="*/ 702909 w 3886376"/>
                  <a:gd name="connsiteY39" fmla="*/ 1684867 h 4766733"/>
                  <a:gd name="connsiteX40" fmla="*/ 711376 w 3886376"/>
                  <a:gd name="connsiteY40" fmla="*/ 1727200 h 4766733"/>
                  <a:gd name="connsiteX41" fmla="*/ 728309 w 3886376"/>
                  <a:gd name="connsiteY41" fmla="*/ 1752600 h 4766733"/>
                  <a:gd name="connsiteX42" fmla="*/ 736776 w 3886376"/>
                  <a:gd name="connsiteY42" fmla="*/ 1803400 h 4766733"/>
                  <a:gd name="connsiteX43" fmla="*/ 745242 w 3886376"/>
                  <a:gd name="connsiteY43" fmla="*/ 1828800 h 4766733"/>
                  <a:gd name="connsiteX44" fmla="*/ 753709 w 3886376"/>
                  <a:gd name="connsiteY44" fmla="*/ 1862667 h 4766733"/>
                  <a:gd name="connsiteX45" fmla="*/ 770642 w 3886376"/>
                  <a:gd name="connsiteY45" fmla="*/ 1913467 h 4766733"/>
                  <a:gd name="connsiteX46" fmla="*/ 779109 w 3886376"/>
                  <a:gd name="connsiteY46" fmla="*/ 1947334 h 4766733"/>
                  <a:gd name="connsiteX47" fmla="*/ 796042 w 3886376"/>
                  <a:gd name="connsiteY47" fmla="*/ 1998134 h 4766733"/>
                  <a:gd name="connsiteX48" fmla="*/ 829909 w 3886376"/>
                  <a:gd name="connsiteY48" fmla="*/ 2099734 h 4766733"/>
                  <a:gd name="connsiteX49" fmla="*/ 846842 w 3886376"/>
                  <a:gd name="connsiteY49" fmla="*/ 2167467 h 4766733"/>
                  <a:gd name="connsiteX50" fmla="*/ 855309 w 3886376"/>
                  <a:gd name="connsiteY50" fmla="*/ 2192867 h 4766733"/>
                  <a:gd name="connsiteX51" fmla="*/ 872242 w 3886376"/>
                  <a:gd name="connsiteY51" fmla="*/ 2260600 h 4766733"/>
                  <a:gd name="connsiteX52" fmla="*/ 897642 w 3886376"/>
                  <a:gd name="connsiteY52" fmla="*/ 2218267 h 4766733"/>
                  <a:gd name="connsiteX53" fmla="*/ 914576 w 3886376"/>
                  <a:gd name="connsiteY53" fmla="*/ 2201334 h 4766733"/>
                  <a:gd name="connsiteX54" fmla="*/ 939976 w 3886376"/>
                  <a:gd name="connsiteY54" fmla="*/ 2159000 h 4766733"/>
                  <a:gd name="connsiteX55" fmla="*/ 948442 w 3886376"/>
                  <a:gd name="connsiteY55" fmla="*/ 2133600 h 4766733"/>
                  <a:gd name="connsiteX56" fmla="*/ 982309 w 3886376"/>
                  <a:gd name="connsiteY56" fmla="*/ 2091267 h 4766733"/>
                  <a:gd name="connsiteX57" fmla="*/ 1007709 w 3886376"/>
                  <a:gd name="connsiteY57" fmla="*/ 1998134 h 4766733"/>
                  <a:gd name="connsiteX58" fmla="*/ 1016176 w 3886376"/>
                  <a:gd name="connsiteY58" fmla="*/ 1964267 h 4766733"/>
                  <a:gd name="connsiteX59" fmla="*/ 1024642 w 3886376"/>
                  <a:gd name="connsiteY59" fmla="*/ 1913467 h 4766733"/>
                  <a:gd name="connsiteX60" fmla="*/ 1041576 w 3886376"/>
                  <a:gd name="connsiteY60" fmla="*/ 1862667 h 4766733"/>
                  <a:gd name="connsiteX61" fmla="*/ 1033109 w 3886376"/>
                  <a:gd name="connsiteY61" fmla="*/ 1600200 h 4766733"/>
                  <a:gd name="connsiteX62" fmla="*/ 1024642 w 3886376"/>
                  <a:gd name="connsiteY62" fmla="*/ 1574800 h 4766733"/>
                  <a:gd name="connsiteX63" fmla="*/ 1016176 w 3886376"/>
                  <a:gd name="connsiteY63" fmla="*/ 1464734 h 4766733"/>
                  <a:gd name="connsiteX64" fmla="*/ 1007709 w 3886376"/>
                  <a:gd name="connsiteY64" fmla="*/ 1397000 h 4766733"/>
                  <a:gd name="connsiteX65" fmla="*/ 999242 w 3886376"/>
                  <a:gd name="connsiteY65" fmla="*/ 1312334 h 4766733"/>
                  <a:gd name="connsiteX66" fmla="*/ 990776 w 3886376"/>
                  <a:gd name="connsiteY66" fmla="*/ 1278467 h 4766733"/>
                  <a:gd name="connsiteX67" fmla="*/ 982309 w 3886376"/>
                  <a:gd name="connsiteY67" fmla="*/ 1210734 h 4766733"/>
                  <a:gd name="connsiteX68" fmla="*/ 973842 w 3886376"/>
                  <a:gd name="connsiteY68" fmla="*/ 1151467 h 4766733"/>
                  <a:gd name="connsiteX69" fmla="*/ 956909 w 3886376"/>
                  <a:gd name="connsiteY69" fmla="*/ 711200 h 4766733"/>
                  <a:gd name="connsiteX70" fmla="*/ 965376 w 3886376"/>
                  <a:gd name="connsiteY70" fmla="*/ 313267 h 4766733"/>
                  <a:gd name="connsiteX71" fmla="*/ 982309 w 3886376"/>
                  <a:gd name="connsiteY71" fmla="*/ 211667 h 4766733"/>
                  <a:gd name="connsiteX72" fmla="*/ 999242 w 3886376"/>
                  <a:gd name="connsiteY72" fmla="*/ 186267 h 4766733"/>
                  <a:gd name="connsiteX73" fmla="*/ 1083909 w 3886376"/>
                  <a:gd name="connsiteY73" fmla="*/ 118534 h 4766733"/>
                  <a:gd name="connsiteX74" fmla="*/ 1134709 w 3886376"/>
                  <a:gd name="connsiteY74" fmla="*/ 93134 h 4766733"/>
                  <a:gd name="connsiteX75" fmla="*/ 1185509 w 3886376"/>
                  <a:gd name="connsiteY75" fmla="*/ 101600 h 4766733"/>
                  <a:gd name="connsiteX76" fmla="*/ 1304042 w 3886376"/>
                  <a:gd name="connsiteY76" fmla="*/ 135467 h 4766733"/>
                  <a:gd name="connsiteX77" fmla="*/ 1363309 w 3886376"/>
                  <a:gd name="connsiteY77" fmla="*/ 160867 h 4766733"/>
                  <a:gd name="connsiteX78" fmla="*/ 1388709 w 3886376"/>
                  <a:gd name="connsiteY78" fmla="*/ 177800 h 4766733"/>
                  <a:gd name="connsiteX79" fmla="*/ 1422576 w 3886376"/>
                  <a:gd name="connsiteY79" fmla="*/ 211667 h 4766733"/>
                  <a:gd name="connsiteX80" fmla="*/ 1473376 w 3886376"/>
                  <a:gd name="connsiteY80" fmla="*/ 279400 h 4766733"/>
                  <a:gd name="connsiteX81" fmla="*/ 1481842 w 3886376"/>
                  <a:gd name="connsiteY81" fmla="*/ 304800 h 4766733"/>
                  <a:gd name="connsiteX82" fmla="*/ 1498776 w 3886376"/>
                  <a:gd name="connsiteY82" fmla="*/ 381000 h 4766733"/>
                  <a:gd name="connsiteX83" fmla="*/ 1507242 w 3886376"/>
                  <a:gd name="connsiteY83" fmla="*/ 448734 h 4766733"/>
                  <a:gd name="connsiteX84" fmla="*/ 1515709 w 3886376"/>
                  <a:gd name="connsiteY84" fmla="*/ 491067 h 4766733"/>
                  <a:gd name="connsiteX85" fmla="*/ 1524176 w 3886376"/>
                  <a:gd name="connsiteY85" fmla="*/ 550334 h 4766733"/>
                  <a:gd name="connsiteX86" fmla="*/ 1532642 w 3886376"/>
                  <a:gd name="connsiteY86" fmla="*/ 584200 h 4766733"/>
                  <a:gd name="connsiteX87" fmla="*/ 1549576 w 3886376"/>
                  <a:gd name="connsiteY87" fmla="*/ 677334 h 4766733"/>
                  <a:gd name="connsiteX88" fmla="*/ 1566509 w 3886376"/>
                  <a:gd name="connsiteY88" fmla="*/ 804334 h 4766733"/>
                  <a:gd name="connsiteX89" fmla="*/ 1574976 w 3886376"/>
                  <a:gd name="connsiteY89" fmla="*/ 829734 h 4766733"/>
                  <a:gd name="connsiteX90" fmla="*/ 1583442 w 3886376"/>
                  <a:gd name="connsiteY90" fmla="*/ 948267 h 4766733"/>
                  <a:gd name="connsiteX91" fmla="*/ 1600376 w 3886376"/>
                  <a:gd name="connsiteY91" fmla="*/ 1651000 h 4766733"/>
                  <a:gd name="connsiteX92" fmla="*/ 1608842 w 3886376"/>
                  <a:gd name="connsiteY92" fmla="*/ 1820334 h 4766733"/>
                  <a:gd name="connsiteX93" fmla="*/ 1625776 w 3886376"/>
                  <a:gd name="connsiteY93" fmla="*/ 2167467 h 4766733"/>
                  <a:gd name="connsiteX94" fmla="*/ 1634242 w 3886376"/>
                  <a:gd name="connsiteY94" fmla="*/ 2209800 h 4766733"/>
                  <a:gd name="connsiteX95" fmla="*/ 1659642 w 3886376"/>
                  <a:gd name="connsiteY95" fmla="*/ 2159000 h 4766733"/>
                  <a:gd name="connsiteX96" fmla="*/ 1676576 w 3886376"/>
                  <a:gd name="connsiteY96" fmla="*/ 2133600 h 4766733"/>
                  <a:gd name="connsiteX97" fmla="*/ 1701976 w 3886376"/>
                  <a:gd name="connsiteY97" fmla="*/ 2082800 h 4766733"/>
                  <a:gd name="connsiteX98" fmla="*/ 1710442 w 3886376"/>
                  <a:gd name="connsiteY98" fmla="*/ 2057400 h 4766733"/>
                  <a:gd name="connsiteX99" fmla="*/ 1727376 w 3886376"/>
                  <a:gd name="connsiteY99" fmla="*/ 2023534 h 4766733"/>
                  <a:gd name="connsiteX100" fmla="*/ 1752776 w 3886376"/>
                  <a:gd name="connsiteY100" fmla="*/ 1921934 h 4766733"/>
                  <a:gd name="connsiteX101" fmla="*/ 1769709 w 3886376"/>
                  <a:gd name="connsiteY101" fmla="*/ 1896534 h 4766733"/>
                  <a:gd name="connsiteX102" fmla="*/ 1778176 w 3886376"/>
                  <a:gd name="connsiteY102" fmla="*/ 1845734 h 4766733"/>
                  <a:gd name="connsiteX103" fmla="*/ 1786642 w 3886376"/>
                  <a:gd name="connsiteY103" fmla="*/ 1820334 h 4766733"/>
                  <a:gd name="connsiteX104" fmla="*/ 1795109 w 3886376"/>
                  <a:gd name="connsiteY104" fmla="*/ 1769534 h 4766733"/>
                  <a:gd name="connsiteX105" fmla="*/ 1803576 w 3886376"/>
                  <a:gd name="connsiteY105" fmla="*/ 1744134 h 4766733"/>
                  <a:gd name="connsiteX106" fmla="*/ 1812042 w 3886376"/>
                  <a:gd name="connsiteY106" fmla="*/ 1710267 h 4766733"/>
                  <a:gd name="connsiteX107" fmla="*/ 1820509 w 3886376"/>
                  <a:gd name="connsiteY107" fmla="*/ 1634067 h 4766733"/>
                  <a:gd name="connsiteX108" fmla="*/ 1837442 w 3886376"/>
                  <a:gd name="connsiteY108" fmla="*/ 1456267 h 4766733"/>
                  <a:gd name="connsiteX109" fmla="*/ 1845909 w 3886376"/>
                  <a:gd name="connsiteY109" fmla="*/ 1422400 h 4766733"/>
                  <a:gd name="connsiteX110" fmla="*/ 1837442 w 3886376"/>
                  <a:gd name="connsiteY110" fmla="*/ 1032934 h 4766733"/>
                  <a:gd name="connsiteX111" fmla="*/ 1820509 w 3886376"/>
                  <a:gd name="connsiteY111" fmla="*/ 939800 h 4766733"/>
                  <a:gd name="connsiteX112" fmla="*/ 1803576 w 3886376"/>
                  <a:gd name="connsiteY112" fmla="*/ 872067 h 4766733"/>
                  <a:gd name="connsiteX113" fmla="*/ 1786642 w 3886376"/>
                  <a:gd name="connsiteY113" fmla="*/ 821267 h 4766733"/>
                  <a:gd name="connsiteX114" fmla="*/ 1761242 w 3886376"/>
                  <a:gd name="connsiteY114" fmla="*/ 711200 h 4766733"/>
                  <a:gd name="connsiteX115" fmla="*/ 1752776 w 3886376"/>
                  <a:gd name="connsiteY115" fmla="*/ 643467 h 4766733"/>
                  <a:gd name="connsiteX116" fmla="*/ 1735842 w 3886376"/>
                  <a:gd name="connsiteY116" fmla="*/ 584200 h 4766733"/>
                  <a:gd name="connsiteX117" fmla="*/ 1727376 w 3886376"/>
                  <a:gd name="connsiteY117" fmla="*/ 533400 h 4766733"/>
                  <a:gd name="connsiteX118" fmla="*/ 1718909 w 3886376"/>
                  <a:gd name="connsiteY118" fmla="*/ 508000 h 4766733"/>
                  <a:gd name="connsiteX119" fmla="*/ 1701976 w 3886376"/>
                  <a:gd name="connsiteY119" fmla="*/ 296334 h 4766733"/>
                  <a:gd name="connsiteX120" fmla="*/ 1710442 w 3886376"/>
                  <a:gd name="connsiteY120" fmla="*/ 135467 h 4766733"/>
                  <a:gd name="connsiteX121" fmla="*/ 1727376 w 3886376"/>
                  <a:gd name="connsiteY121" fmla="*/ 118534 h 4766733"/>
                  <a:gd name="connsiteX122" fmla="*/ 1778176 w 3886376"/>
                  <a:gd name="connsiteY122" fmla="*/ 59267 h 4766733"/>
                  <a:gd name="connsiteX123" fmla="*/ 1820509 w 3886376"/>
                  <a:gd name="connsiteY123" fmla="*/ 25400 h 4766733"/>
                  <a:gd name="connsiteX124" fmla="*/ 1955976 w 3886376"/>
                  <a:gd name="connsiteY124" fmla="*/ 33867 h 4766733"/>
                  <a:gd name="connsiteX125" fmla="*/ 1989842 w 3886376"/>
                  <a:gd name="connsiteY125" fmla="*/ 42334 h 4766733"/>
                  <a:gd name="connsiteX126" fmla="*/ 2032176 w 3886376"/>
                  <a:gd name="connsiteY126" fmla="*/ 76200 h 4766733"/>
                  <a:gd name="connsiteX127" fmla="*/ 2057576 w 3886376"/>
                  <a:gd name="connsiteY127" fmla="*/ 93134 h 4766733"/>
                  <a:gd name="connsiteX128" fmla="*/ 2082976 w 3886376"/>
                  <a:gd name="connsiteY128" fmla="*/ 118534 h 4766733"/>
                  <a:gd name="connsiteX129" fmla="*/ 2150709 w 3886376"/>
                  <a:gd name="connsiteY129" fmla="*/ 169334 h 4766733"/>
                  <a:gd name="connsiteX130" fmla="*/ 2184576 w 3886376"/>
                  <a:gd name="connsiteY130" fmla="*/ 220134 h 4766733"/>
                  <a:gd name="connsiteX131" fmla="*/ 2201509 w 3886376"/>
                  <a:gd name="connsiteY131" fmla="*/ 254000 h 4766733"/>
                  <a:gd name="connsiteX132" fmla="*/ 2209976 w 3886376"/>
                  <a:gd name="connsiteY132" fmla="*/ 279400 h 4766733"/>
                  <a:gd name="connsiteX133" fmla="*/ 2226909 w 3886376"/>
                  <a:gd name="connsiteY133" fmla="*/ 304800 h 4766733"/>
                  <a:gd name="connsiteX134" fmla="*/ 2243842 w 3886376"/>
                  <a:gd name="connsiteY134" fmla="*/ 355600 h 4766733"/>
                  <a:gd name="connsiteX135" fmla="*/ 2252309 w 3886376"/>
                  <a:gd name="connsiteY135" fmla="*/ 381000 h 4766733"/>
                  <a:gd name="connsiteX136" fmla="*/ 2260776 w 3886376"/>
                  <a:gd name="connsiteY136" fmla="*/ 406400 h 4766733"/>
                  <a:gd name="connsiteX137" fmla="*/ 2277709 w 3886376"/>
                  <a:gd name="connsiteY137" fmla="*/ 423334 h 4766733"/>
                  <a:gd name="connsiteX138" fmla="*/ 2294642 w 3886376"/>
                  <a:gd name="connsiteY138" fmla="*/ 491067 h 4766733"/>
                  <a:gd name="connsiteX139" fmla="*/ 2311576 w 3886376"/>
                  <a:gd name="connsiteY139" fmla="*/ 541867 h 4766733"/>
                  <a:gd name="connsiteX140" fmla="*/ 2328509 w 3886376"/>
                  <a:gd name="connsiteY140" fmla="*/ 592667 h 4766733"/>
                  <a:gd name="connsiteX141" fmla="*/ 2336976 w 3886376"/>
                  <a:gd name="connsiteY141" fmla="*/ 618067 h 4766733"/>
                  <a:gd name="connsiteX142" fmla="*/ 2345442 w 3886376"/>
                  <a:gd name="connsiteY142" fmla="*/ 651934 h 4766733"/>
                  <a:gd name="connsiteX143" fmla="*/ 2353909 w 3886376"/>
                  <a:gd name="connsiteY143" fmla="*/ 694267 h 4766733"/>
                  <a:gd name="connsiteX144" fmla="*/ 2362376 w 3886376"/>
                  <a:gd name="connsiteY144" fmla="*/ 719667 h 4766733"/>
                  <a:gd name="connsiteX145" fmla="*/ 2370842 w 3886376"/>
                  <a:gd name="connsiteY145" fmla="*/ 804334 h 4766733"/>
                  <a:gd name="connsiteX146" fmla="*/ 2379309 w 3886376"/>
                  <a:gd name="connsiteY146" fmla="*/ 838200 h 4766733"/>
                  <a:gd name="connsiteX147" fmla="*/ 2387776 w 3886376"/>
                  <a:gd name="connsiteY147" fmla="*/ 880534 h 4766733"/>
                  <a:gd name="connsiteX148" fmla="*/ 2396242 w 3886376"/>
                  <a:gd name="connsiteY148" fmla="*/ 965200 h 4766733"/>
                  <a:gd name="connsiteX149" fmla="*/ 2413176 w 3886376"/>
                  <a:gd name="connsiteY149" fmla="*/ 1320800 h 4766733"/>
                  <a:gd name="connsiteX150" fmla="*/ 2404709 w 3886376"/>
                  <a:gd name="connsiteY150" fmla="*/ 1701800 h 4766733"/>
                  <a:gd name="connsiteX151" fmla="*/ 2396242 w 3886376"/>
                  <a:gd name="connsiteY151" fmla="*/ 1761067 h 4766733"/>
                  <a:gd name="connsiteX152" fmla="*/ 2362376 w 3886376"/>
                  <a:gd name="connsiteY152" fmla="*/ 1947334 h 4766733"/>
                  <a:gd name="connsiteX153" fmla="*/ 2353909 w 3886376"/>
                  <a:gd name="connsiteY153" fmla="*/ 2048934 h 4766733"/>
                  <a:gd name="connsiteX154" fmla="*/ 2345442 w 3886376"/>
                  <a:gd name="connsiteY154" fmla="*/ 2074334 h 4766733"/>
                  <a:gd name="connsiteX155" fmla="*/ 2336976 w 3886376"/>
                  <a:gd name="connsiteY155" fmla="*/ 2125134 h 4766733"/>
                  <a:gd name="connsiteX156" fmla="*/ 2320042 w 3886376"/>
                  <a:gd name="connsiteY156" fmla="*/ 2260600 h 4766733"/>
                  <a:gd name="connsiteX157" fmla="*/ 2311576 w 3886376"/>
                  <a:gd name="connsiteY157" fmla="*/ 2235200 h 4766733"/>
                  <a:gd name="connsiteX158" fmla="*/ 2336976 w 3886376"/>
                  <a:gd name="connsiteY158" fmla="*/ 2142067 h 4766733"/>
                  <a:gd name="connsiteX159" fmla="*/ 2353909 w 3886376"/>
                  <a:gd name="connsiteY159" fmla="*/ 2116667 h 4766733"/>
                  <a:gd name="connsiteX160" fmla="*/ 2370842 w 3886376"/>
                  <a:gd name="connsiteY160" fmla="*/ 2065867 h 4766733"/>
                  <a:gd name="connsiteX161" fmla="*/ 2404709 w 3886376"/>
                  <a:gd name="connsiteY161" fmla="*/ 2023534 h 4766733"/>
                  <a:gd name="connsiteX162" fmla="*/ 2430109 w 3886376"/>
                  <a:gd name="connsiteY162" fmla="*/ 1981200 h 4766733"/>
                  <a:gd name="connsiteX163" fmla="*/ 2455509 w 3886376"/>
                  <a:gd name="connsiteY163" fmla="*/ 1905000 h 4766733"/>
                  <a:gd name="connsiteX164" fmla="*/ 2463976 w 3886376"/>
                  <a:gd name="connsiteY164" fmla="*/ 1879600 h 4766733"/>
                  <a:gd name="connsiteX165" fmla="*/ 2480909 w 3886376"/>
                  <a:gd name="connsiteY165" fmla="*/ 1803400 h 4766733"/>
                  <a:gd name="connsiteX166" fmla="*/ 2489376 w 3886376"/>
                  <a:gd name="connsiteY166" fmla="*/ 1778000 h 4766733"/>
                  <a:gd name="connsiteX167" fmla="*/ 2497842 w 3886376"/>
                  <a:gd name="connsiteY167" fmla="*/ 1718734 h 4766733"/>
                  <a:gd name="connsiteX168" fmla="*/ 2523242 w 3886376"/>
                  <a:gd name="connsiteY168" fmla="*/ 1447800 h 4766733"/>
                  <a:gd name="connsiteX169" fmla="*/ 2531709 w 3886376"/>
                  <a:gd name="connsiteY169" fmla="*/ 1210734 h 4766733"/>
                  <a:gd name="connsiteX170" fmla="*/ 2540176 w 3886376"/>
                  <a:gd name="connsiteY170" fmla="*/ 1159934 h 4766733"/>
                  <a:gd name="connsiteX171" fmla="*/ 2548642 w 3886376"/>
                  <a:gd name="connsiteY171" fmla="*/ 1100667 h 4766733"/>
                  <a:gd name="connsiteX172" fmla="*/ 2565576 w 3886376"/>
                  <a:gd name="connsiteY172" fmla="*/ 889000 h 4766733"/>
                  <a:gd name="connsiteX173" fmla="*/ 2574042 w 3886376"/>
                  <a:gd name="connsiteY173" fmla="*/ 855134 h 4766733"/>
                  <a:gd name="connsiteX174" fmla="*/ 2582509 w 3886376"/>
                  <a:gd name="connsiteY174" fmla="*/ 643467 h 4766733"/>
                  <a:gd name="connsiteX175" fmla="*/ 2599442 w 3886376"/>
                  <a:gd name="connsiteY175" fmla="*/ 220134 h 4766733"/>
                  <a:gd name="connsiteX176" fmla="*/ 2624842 w 3886376"/>
                  <a:gd name="connsiteY176" fmla="*/ 50800 h 4766733"/>
                  <a:gd name="connsiteX177" fmla="*/ 2633309 w 3886376"/>
                  <a:gd name="connsiteY177" fmla="*/ 25400 h 4766733"/>
                  <a:gd name="connsiteX178" fmla="*/ 2658709 w 3886376"/>
                  <a:gd name="connsiteY178" fmla="*/ 0 h 4766733"/>
                  <a:gd name="connsiteX179" fmla="*/ 2777242 w 3886376"/>
                  <a:gd name="connsiteY179" fmla="*/ 8467 h 4766733"/>
                  <a:gd name="connsiteX180" fmla="*/ 2828042 w 3886376"/>
                  <a:gd name="connsiteY180" fmla="*/ 33867 h 4766733"/>
                  <a:gd name="connsiteX181" fmla="*/ 2878842 w 3886376"/>
                  <a:gd name="connsiteY181" fmla="*/ 50800 h 4766733"/>
                  <a:gd name="connsiteX182" fmla="*/ 2955042 w 3886376"/>
                  <a:gd name="connsiteY182" fmla="*/ 93134 h 4766733"/>
                  <a:gd name="connsiteX183" fmla="*/ 2980442 w 3886376"/>
                  <a:gd name="connsiteY183" fmla="*/ 110067 h 4766733"/>
                  <a:gd name="connsiteX184" fmla="*/ 2997376 w 3886376"/>
                  <a:gd name="connsiteY184" fmla="*/ 135467 h 4766733"/>
                  <a:gd name="connsiteX185" fmla="*/ 3022776 w 3886376"/>
                  <a:gd name="connsiteY185" fmla="*/ 152400 h 4766733"/>
                  <a:gd name="connsiteX186" fmla="*/ 3056642 w 3886376"/>
                  <a:gd name="connsiteY186" fmla="*/ 203200 h 4766733"/>
                  <a:gd name="connsiteX187" fmla="*/ 3073576 w 3886376"/>
                  <a:gd name="connsiteY187" fmla="*/ 220134 h 4766733"/>
                  <a:gd name="connsiteX188" fmla="*/ 3082042 w 3886376"/>
                  <a:gd name="connsiteY188" fmla="*/ 245534 h 4766733"/>
                  <a:gd name="connsiteX189" fmla="*/ 3098976 w 3886376"/>
                  <a:gd name="connsiteY189" fmla="*/ 304800 h 4766733"/>
                  <a:gd name="connsiteX190" fmla="*/ 3115909 w 3886376"/>
                  <a:gd name="connsiteY190" fmla="*/ 338667 h 4766733"/>
                  <a:gd name="connsiteX191" fmla="*/ 3132842 w 3886376"/>
                  <a:gd name="connsiteY191" fmla="*/ 465667 h 4766733"/>
                  <a:gd name="connsiteX192" fmla="*/ 3149776 w 3886376"/>
                  <a:gd name="connsiteY192" fmla="*/ 643467 h 4766733"/>
                  <a:gd name="connsiteX193" fmla="*/ 3141309 w 3886376"/>
                  <a:gd name="connsiteY193" fmla="*/ 1109134 h 4766733"/>
                  <a:gd name="connsiteX194" fmla="*/ 3132842 w 3886376"/>
                  <a:gd name="connsiteY194" fmla="*/ 1143000 h 4766733"/>
                  <a:gd name="connsiteX195" fmla="*/ 3124376 w 3886376"/>
                  <a:gd name="connsiteY195" fmla="*/ 1185334 h 4766733"/>
                  <a:gd name="connsiteX196" fmla="*/ 3115909 w 3886376"/>
                  <a:gd name="connsiteY196" fmla="*/ 1219200 h 4766733"/>
                  <a:gd name="connsiteX197" fmla="*/ 3107442 w 3886376"/>
                  <a:gd name="connsiteY197" fmla="*/ 1261534 h 4766733"/>
                  <a:gd name="connsiteX198" fmla="*/ 3090509 w 3886376"/>
                  <a:gd name="connsiteY198" fmla="*/ 1312334 h 4766733"/>
                  <a:gd name="connsiteX199" fmla="*/ 3073576 w 3886376"/>
                  <a:gd name="connsiteY199" fmla="*/ 1371600 h 4766733"/>
                  <a:gd name="connsiteX200" fmla="*/ 3056642 w 3886376"/>
                  <a:gd name="connsiteY200" fmla="*/ 1430867 h 4766733"/>
                  <a:gd name="connsiteX201" fmla="*/ 3031242 w 3886376"/>
                  <a:gd name="connsiteY201" fmla="*/ 1532467 h 4766733"/>
                  <a:gd name="connsiteX202" fmla="*/ 3014309 w 3886376"/>
                  <a:gd name="connsiteY202" fmla="*/ 1600200 h 4766733"/>
                  <a:gd name="connsiteX203" fmla="*/ 2997376 w 3886376"/>
                  <a:gd name="connsiteY203" fmla="*/ 1693334 h 4766733"/>
                  <a:gd name="connsiteX204" fmla="*/ 2980442 w 3886376"/>
                  <a:gd name="connsiteY204" fmla="*/ 1761067 h 4766733"/>
                  <a:gd name="connsiteX205" fmla="*/ 2963509 w 3886376"/>
                  <a:gd name="connsiteY205" fmla="*/ 1803400 h 4766733"/>
                  <a:gd name="connsiteX206" fmla="*/ 2955042 w 3886376"/>
                  <a:gd name="connsiteY206" fmla="*/ 1845734 h 4766733"/>
                  <a:gd name="connsiteX207" fmla="*/ 2946576 w 3886376"/>
                  <a:gd name="connsiteY207" fmla="*/ 1879600 h 4766733"/>
                  <a:gd name="connsiteX208" fmla="*/ 2938109 w 3886376"/>
                  <a:gd name="connsiteY208" fmla="*/ 1972734 h 4766733"/>
                  <a:gd name="connsiteX209" fmla="*/ 2921176 w 3886376"/>
                  <a:gd name="connsiteY209" fmla="*/ 2032000 h 4766733"/>
                  <a:gd name="connsiteX210" fmla="*/ 2904242 w 3886376"/>
                  <a:gd name="connsiteY210" fmla="*/ 2099734 h 4766733"/>
                  <a:gd name="connsiteX211" fmla="*/ 2895776 w 3886376"/>
                  <a:gd name="connsiteY211" fmla="*/ 2133600 h 4766733"/>
                  <a:gd name="connsiteX212" fmla="*/ 2887309 w 3886376"/>
                  <a:gd name="connsiteY212" fmla="*/ 2201334 h 4766733"/>
                  <a:gd name="connsiteX213" fmla="*/ 2878842 w 3886376"/>
                  <a:gd name="connsiteY213" fmla="*/ 2302934 h 4766733"/>
                  <a:gd name="connsiteX214" fmla="*/ 2870376 w 3886376"/>
                  <a:gd name="connsiteY214" fmla="*/ 2328334 h 4766733"/>
                  <a:gd name="connsiteX215" fmla="*/ 2895776 w 3886376"/>
                  <a:gd name="connsiteY215" fmla="*/ 2319867 h 4766733"/>
                  <a:gd name="connsiteX216" fmla="*/ 2921176 w 3886376"/>
                  <a:gd name="connsiteY216" fmla="*/ 2269067 h 4766733"/>
                  <a:gd name="connsiteX217" fmla="*/ 2946576 w 3886376"/>
                  <a:gd name="connsiteY217" fmla="*/ 2226734 h 4766733"/>
                  <a:gd name="connsiteX218" fmla="*/ 2971976 w 3886376"/>
                  <a:gd name="connsiteY218" fmla="*/ 2184400 h 4766733"/>
                  <a:gd name="connsiteX219" fmla="*/ 2980442 w 3886376"/>
                  <a:gd name="connsiteY219" fmla="*/ 2159000 h 4766733"/>
                  <a:gd name="connsiteX220" fmla="*/ 2997376 w 3886376"/>
                  <a:gd name="connsiteY220" fmla="*/ 2133600 h 4766733"/>
                  <a:gd name="connsiteX221" fmla="*/ 3005842 w 3886376"/>
                  <a:gd name="connsiteY221" fmla="*/ 2108200 h 4766733"/>
                  <a:gd name="connsiteX222" fmla="*/ 3022776 w 3886376"/>
                  <a:gd name="connsiteY222" fmla="*/ 2091267 h 4766733"/>
                  <a:gd name="connsiteX223" fmla="*/ 3031242 w 3886376"/>
                  <a:gd name="connsiteY223" fmla="*/ 2048934 h 4766733"/>
                  <a:gd name="connsiteX224" fmla="*/ 3048176 w 3886376"/>
                  <a:gd name="connsiteY224" fmla="*/ 1998134 h 4766733"/>
                  <a:gd name="connsiteX225" fmla="*/ 3056642 w 3886376"/>
                  <a:gd name="connsiteY225" fmla="*/ 1972734 h 4766733"/>
                  <a:gd name="connsiteX226" fmla="*/ 3073576 w 3886376"/>
                  <a:gd name="connsiteY226" fmla="*/ 1947334 h 4766733"/>
                  <a:gd name="connsiteX227" fmla="*/ 3082042 w 3886376"/>
                  <a:gd name="connsiteY227" fmla="*/ 1896534 h 4766733"/>
                  <a:gd name="connsiteX228" fmla="*/ 3098976 w 3886376"/>
                  <a:gd name="connsiteY228" fmla="*/ 1871134 h 4766733"/>
                  <a:gd name="connsiteX229" fmla="*/ 3115909 w 3886376"/>
                  <a:gd name="connsiteY229" fmla="*/ 1803400 h 4766733"/>
                  <a:gd name="connsiteX230" fmla="*/ 3132842 w 3886376"/>
                  <a:gd name="connsiteY230" fmla="*/ 1752600 h 4766733"/>
                  <a:gd name="connsiteX231" fmla="*/ 3141309 w 3886376"/>
                  <a:gd name="connsiteY231" fmla="*/ 1727200 h 4766733"/>
                  <a:gd name="connsiteX232" fmla="*/ 3158242 w 3886376"/>
                  <a:gd name="connsiteY232" fmla="*/ 1693334 h 4766733"/>
                  <a:gd name="connsiteX233" fmla="*/ 3175176 w 3886376"/>
                  <a:gd name="connsiteY233" fmla="*/ 1625600 h 4766733"/>
                  <a:gd name="connsiteX234" fmla="*/ 3192109 w 3886376"/>
                  <a:gd name="connsiteY234" fmla="*/ 1574800 h 4766733"/>
                  <a:gd name="connsiteX235" fmla="*/ 3200576 w 3886376"/>
                  <a:gd name="connsiteY235" fmla="*/ 1524000 h 4766733"/>
                  <a:gd name="connsiteX236" fmla="*/ 3217509 w 3886376"/>
                  <a:gd name="connsiteY236" fmla="*/ 1498600 h 4766733"/>
                  <a:gd name="connsiteX237" fmla="*/ 3234442 w 3886376"/>
                  <a:gd name="connsiteY237" fmla="*/ 1439334 h 4766733"/>
                  <a:gd name="connsiteX238" fmla="*/ 3242909 w 3886376"/>
                  <a:gd name="connsiteY238" fmla="*/ 1413934 h 4766733"/>
                  <a:gd name="connsiteX239" fmla="*/ 3259842 w 3886376"/>
                  <a:gd name="connsiteY239" fmla="*/ 1346200 h 4766733"/>
                  <a:gd name="connsiteX240" fmla="*/ 3276776 w 3886376"/>
                  <a:gd name="connsiteY240" fmla="*/ 1320800 h 4766733"/>
                  <a:gd name="connsiteX241" fmla="*/ 3310642 w 3886376"/>
                  <a:gd name="connsiteY241" fmla="*/ 1227667 h 4766733"/>
                  <a:gd name="connsiteX242" fmla="*/ 3319109 w 3886376"/>
                  <a:gd name="connsiteY242" fmla="*/ 1185334 h 4766733"/>
                  <a:gd name="connsiteX243" fmla="*/ 3336042 w 3886376"/>
                  <a:gd name="connsiteY243" fmla="*/ 1151467 h 4766733"/>
                  <a:gd name="connsiteX244" fmla="*/ 3344509 w 3886376"/>
                  <a:gd name="connsiteY244" fmla="*/ 1100667 h 4766733"/>
                  <a:gd name="connsiteX245" fmla="*/ 3361442 w 3886376"/>
                  <a:gd name="connsiteY245" fmla="*/ 1075267 h 4766733"/>
                  <a:gd name="connsiteX246" fmla="*/ 3395309 w 3886376"/>
                  <a:gd name="connsiteY246" fmla="*/ 1016000 h 4766733"/>
                  <a:gd name="connsiteX247" fmla="*/ 3403776 w 3886376"/>
                  <a:gd name="connsiteY247" fmla="*/ 990600 h 4766733"/>
                  <a:gd name="connsiteX248" fmla="*/ 3437642 w 3886376"/>
                  <a:gd name="connsiteY248" fmla="*/ 939800 h 4766733"/>
                  <a:gd name="connsiteX249" fmla="*/ 3471509 w 3886376"/>
                  <a:gd name="connsiteY249" fmla="*/ 880534 h 4766733"/>
                  <a:gd name="connsiteX250" fmla="*/ 3488442 w 3886376"/>
                  <a:gd name="connsiteY250" fmla="*/ 846667 h 4766733"/>
                  <a:gd name="connsiteX251" fmla="*/ 3522309 w 3886376"/>
                  <a:gd name="connsiteY251" fmla="*/ 812800 h 4766733"/>
                  <a:gd name="connsiteX252" fmla="*/ 3539242 w 3886376"/>
                  <a:gd name="connsiteY252" fmla="*/ 787400 h 4766733"/>
                  <a:gd name="connsiteX253" fmla="*/ 3573109 w 3886376"/>
                  <a:gd name="connsiteY253" fmla="*/ 778934 h 4766733"/>
                  <a:gd name="connsiteX254" fmla="*/ 3598509 w 3886376"/>
                  <a:gd name="connsiteY254" fmla="*/ 762000 h 4766733"/>
                  <a:gd name="connsiteX255" fmla="*/ 3640842 w 3886376"/>
                  <a:gd name="connsiteY255" fmla="*/ 753534 h 4766733"/>
                  <a:gd name="connsiteX256" fmla="*/ 3666242 w 3886376"/>
                  <a:gd name="connsiteY256" fmla="*/ 745067 h 4766733"/>
                  <a:gd name="connsiteX257" fmla="*/ 3708576 w 3886376"/>
                  <a:gd name="connsiteY257" fmla="*/ 753534 h 4766733"/>
                  <a:gd name="connsiteX258" fmla="*/ 3750909 w 3886376"/>
                  <a:gd name="connsiteY258" fmla="*/ 795867 h 4766733"/>
                  <a:gd name="connsiteX259" fmla="*/ 3776309 w 3886376"/>
                  <a:gd name="connsiteY259" fmla="*/ 812800 h 4766733"/>
                  <a:gd name="connsiteX260" fmla="*/ 3784776 w 3886376"/>
                  <a:gd name="connsiteY260" fmla="*/ 838200 h 4766733"/>
                  <a:gd name="connsiteX261" fmla="*/ 3827109 w 3886376"/>
                  <a:gd name="connsiteY261" fmla="*/ 889000 h 4766733"/>
                  <a:gd name="connsiteX262" fmla="*/ 3835576 w 3886376"/>
                  <a:gd name="connsiteY262" fmla="*/ 914400 h 4766733"/>
                  <a:gd name="connsiteX263" fmla="*/ 3869442 w 3886376"/>
                  <a:gd name="connsiteY263" fmla="*/ 965200 h 4766733"/>
                  <a:gd name="connsiteX264" fmla="*/ 3877909 w 3886376"/>
                  <a:gd name="connsiteY264" fmla="*/ 1041400 h 4766733"/>
                  <a:gd name="connsiteX265" fmla="*/ 3886376 w 3886376"/>
                  <a:gd name="connsiteY265" fmla="*/ 1109134 h 4766733"/>
                  <a:gd name="connsiteX266" fmla="*/ 3877909 w 3886376"/>
                  <a:gd name="connsiteY266" fmla="*/ 1532467 h 4766733"/>
                  <a:gd name="connsiteX267" fmla="*/ 3852509 w 3886376"/>
                  <a:gd name="connsiteY267" fmla="*/ 1667934 h 4766733"/>
                  <a:gd name="connsiteX268" fmla="*/ 3844042 w 3886376"/>
                  <a:gd name="connsiteY268" fmla="*/ 1710267 h 4766733"/>
                  <a:gd name="connsiteX269" fmla="*/ 3818642 w 3886376"/>
                  <a:gd name="connsiteY269" fmla="*/ 1769534 h 4766733"/>
                  <a:gd name="connsiteX270" fmla="*/ 3801709 w 3886376"/>
                  <a:gd name="connsiteY270" fmla="*/ 1820334 h 4766733"/>
                  <a:gd name="connsiteX271" fmla="*/ 3793242 w 3886376"/>
                  <a:gd name="connsiteY271" fmla="*/ 1845734 h 4766733"/>
                  <a:gd name="connsiteX272" fmla="*/ 3776309 w 3886376"/>
                  <a:gd name="connsiteY272" fmla="*/ 1879600 h 4766733"/>
                  <a:gd name="connsiteX273" fmla="*/ 3759376 w 3886376"/>
                  <a:gd name="connsiteY273" fmla="*/ 1938867 h 4766733"/>
                  <a:gd name="connsiteX274" fmla="*/ 3742442 w 3886376"/>
                  <a:gd name="connsiteY274" fmla="*/ 1972734 h 4766733"/>
                  <a:gd name="connsiteX275" fmla="*/ 3708576 w 3886376"/>
                  <a:gd name="connsiteY275" fmla="*/ 2057400 h 4766733"/>
                  <a:gd name="connsiteX276" fmla="*/ 3700109 w 3886376"/>
                  <a:gd name="connsiteY276" fmla="*/ 2108200 h 4766733"/>
                  <a:gd name="connsiteX277" fmla="*/ 3683176 w 3886376"/>
                  <a:gd name="connsiteY277" fmla="*/ 2133600 h 4766733"/>
                  <a:gd name="connsiteX278" fmla="*/ 3674709 w 3886376"/>
                  <a:gd name="connsiteY278" fmla="*/ 2175934 h 4766733"/>
                  <a:gd name="connsiteX279" fmla="*/ 3640842 w 3886376"/>
                  <a:gd name="connsiteY279" fmla="*/ 2252134 h 4766733"/>
                  <a:gd name="connsiteX280" fmla="*/ 3623909 w 3886376"/>
                  <a:gd name="connsiteY280" fmla="*/ 2319867 h 4766733"/>
                  <a:gd name="connsiteX281" fmla="*/ 3606976 w 3886376"/>
                  <a:gd name="connsiteY281" fmla="*/ 2353734 h 4766733"/>
                  <a:gd name="connsiteX282" fmla="*/ 3598509 w 3886376"/>
                  <a:gd name="connsiteY282" fmla="*/ 2387600 h 4766733"/>
                  <a:gd name="connsiteX283" fmla="*/ 3581576 w 3886376"/>
                  <a:gd name="connsiteY283" fmla="*/ 2421467 h 4766733"/>
                  <a:gd name="connsiteX284" fmla="*/ 3556176 w 3886376"/>
                  <a:gd name="connsiteY284" fmla="*/ 2489200 h 4766733"/>
                  <a:gd name="connsiteX285" fmla="*/ 3530776 w 3886376"/>
                  <a:gd name="connsiteY285" fmla="*/ 2514600 h 4766733"/>
                  <a:gd name="connsiteX286" fmla="*/ 3513842 w 3886376"/>
                  <a:gd name="connsiteY286" fmla="*/ 2582334 h 4766733"/>
                  <a:gd name="connsiteX287" fmla="*/ 3505376 w 3886376"/>
                  <a:gd name="connsiteY287" fmla="*/ 2607734 h 4766733"/>
                  <a:gd name="connsiteX288" fmla="*/ 3488442 w 3886376"/>
                  <a:gd name="connsiteY288" fmla="*/ 2624667 h 4766733"/>
                  <a:gd name="connsiteX289" fmla="*/ 3471509 w 3886376"/>
                  <a:gd name="connsiteY289" fmla="*/ 2658534 h 4766733"/>
                  <a:gd name="connsiteX290" fmla="*/ 3463042 w 3886376"/>
                  <a:gd name="connsiteY290" fmla="*/ 2683934 h 4766733"/>
                  <a:gd name="connsiteX291" fmla="*/ 3446109 w 3886376"/>
                  <a:gd name="connsiteY291" fmla="*/ 2709334 h 4766733"/>
                  <a:gd name="connsiteX292" fmla="*/ 3412242 w 3886376"/>
                  <a:gd name="connsiteY292" fmla="*/ 2768600 h 4766733"/>
                  <a:gd name="connsiteX293" fmla="*/ 3386842 w 3886376"/>
                  <a:gd name="connsiteY293" fmla="*/ 2819400 h 4766733"/>
                  <a:gd name="connsiteX294" fmla="*/ 3369909 w 3886376"/>
                  <a:gd name="connsiteY294" fmla="*/ 2853267 h 4766733"/>
                  <a:gd name="connsiteX295" fmla="*/ 3352976 w 3886376"/>
                  <a:gd name="connsiteY295" fmla="*/ 2878667 h 4766733"/>
                  <a:gd name="connsiteX296" fmla="*/ 3344509 w 3886376"/>
                  <a:gd name="connsiteY296" fmla="*/ 2904067 h 4766733"/>
                  <a:gd name="connsiteX297" fmla="*/ 3327576 w 3886376"/>
                  <a:gd name="connsiteY297" fmla="*/ 2929467 h 4766733"/>
                  <a:gd name="connsiteX298" fmla="*/ 3319109 w 3886376"/>
                  <a:gd name="connsiteY298" fmla="*/ 2954867 h 4766733"/>
                  <a:gd name="connsiteX299" fmla="*/ 3259842 w 3886376"/>
                  <a:gd name="connsiteY299" fmla="*/ 3031067 h 4766733"/>
                  <a:gd name="connsiteX300" fmla="*/ 3234442 w 3886376"/>
                  <a:gd name="connsiteY300" fmla="*/ 3048000 h 4766733"/>
                  <a:gd name="connsiteX301" fmla="*/ 3200576 w 3886376"/>
                  <a:gd name="connsiteY301" fmla="*/ 3098800 h 4766733"/>
                  <a:gd name="connsiteX302" fmla="*/ 3183642 w 3886376"/>
                  <a:gd name="connsiteY302" fmla="*/ 3124200 h 4766733"/>
                  <a:gd name="connsiteX303" fmla="*/ 3166709 w 3886376"/>
                  <a:gd name="connsiteY303" fmla="*/ 3141134 h 4766733"/>
                  <a:gd name="connsiteX304" fmla="*/ 3149776 w 3886376"/>
                  <a:gd name="connsiteY304" fmla="*/ 3166534 h 4766733"/>
                  <a:gd name="connsiteX305" fmla="*/ 3082042 w 3886376"/>
                  <a:gd name="connsiteY305" fmla="*/ 3225800 h 4766733"/>
                  <a:gd name="connsiteX306" fmla="*/ 3065109 w 3886376"/>
                  <a:gd name="connsiteY306" fmla="*/ 3251200 h 4766733"/>
                  <a:gd name="connsiteX307" fmla="*/ 3005842 w 3886376"/>
                  <a:gd name="connsiteY307" fmla="*/ 3310467 h 4766733"/>
                  <a:gd name="connsiteX308" fmla="*/ 2971976 w 3886376"/>
                  <a:gd name="connsiteY308" fmla="*/ 3344334 h 4766733"/>
                  <a:gd name="connsiteX309" fmla="*/ 2912709 w 3886376"/>
                  <a:gd name="connsiteY309" fmla="*/ 3403600 h 4766733"/>
                  <a:gd name="connsiteX310" fmla="*/ 2861909 w 3886376"/>
                  <a:gd name="connsiteY310" fmla="*/ 3471334 h 4766733"/>
                  <a:gd name="connsiteX311" fmla="*/ 2828042 w 3886376"/>
                  <a:gd name="connsiteY311" fmla="*/ 3513667 h 4766733"/>
                  <a:gd name="connsiteX312" fmla="*/ 2785709 w 3886376"/>
                  <a:gd name="connsiteY312" fmla="*/ 3572934 h 4766733"/>
                  <a:gd name="connsiteX313" fmla="*/ 2751842 w 3886376"/>
                  <a:gd name="connsiteY313" fmla="*/ 3615267 h 4766733"/>
                  <a:gd name="connsiteX314" fmla="*/ 2743376 w 3886376"/>
                  <a:gd name="connsiteY314" fmla="*/ 3640667 h 4766733"/>
                  <a:gd name="connsiteX315" fmla="*/ 2726442 w 3886376"/>
                  <a:gd name="connsiteY315" fmla="*/ 3657600 h 4766733"/>
                  <a:gd name="connsiteX316" fmla="*/ 2709509 w 3886376"/>
                  <a:gd name="connsiteY316" fmla="*/ 3683000 h 4766733"/>
                  <a:gd name="connsiteX317" fmla="*/ 2701042 w 3886376"/>
                  <a:gd name="connsiteY317" fmla="*/ 3708400 h 4766733"/>
                  <a:gd name="connsiteX318" fmla="*/ 2684109 w 3886376"/>
                  <a:gd name="connsiteY318" fmla="*/ 3725334 h 4766733"/>
                  <a:gd name="connsiteX319" fmla="*/ 2650242 w 3886376"/>
                  <a:gd name="connsiteY319" fmla="*/ 3776134 h 4766733"/>
                  <a:gd name="connsiteX320" fmla="*/ 2616376 w 3886376"/>
                  <a:gd name="connsiteY320" fmla="*/ 3835400 h 4766733"/>
                  <a:gd name="connsiteX321" fmla="*/ 2599442 w 3886376"/>
                  <a:gd name="connsiteY321" fmla="*/ 3903134 h 4766733"/>
                  <a:gd name="connsiteX322" fmla="*/ 1913642 w 3886376"/>
                  <a:gd name="connsiteY322" fmla="*/ 4766733 h 476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886376" h="4766733">
                    <a:moveTo>
                      <a:pt x="144109" y="4580467"/>
                    </a:moveTo>
                    <a:cubicBezTo>
                      <a:pt x="149754" y="4566356"/>
                      <a:pt x="296509" y="3201811"/>
                      <a:pt x="330376" y="2921000"/>
                    </a:cubicBezTo>
                    <a:cubicBezTo>
                      <a:pt x="364243" y="2640189"/>
                      <a:pt x="343301" y="2904953"/>
                      <a:pt x="347309" y="2895600"/>
                    </a:cubicBezTo>
                    <a:cubicBezTo>
                      <a:pt x="351893" y="2884905"/>
                      <a:pt x="351192" y="2872429"/>
                      <a:pt x="355776" y="2861734"/>
                    </a:cubicBezTo>
                    <a:cubicBezTo>
                      <a:pt x="359784" y="2852381"/>
                      <a:pt x="368576" y="2845633"/>
                      <a:pt x="372709" y="2836334"/>
                    </a:cubicBezTo>
                    <a:cubicBezTo>
                      <a:pt x="379958" y="2820023"/>
                      <a:pt x="389642" y="2785534"/>
                      <a:pt x="389642" y="2785534"/>
                    </a:cubicBezTo>
                    <a:cubicBezTo>
                      <a:pt x="386820" y="2585156"/>
                      <a:pt x="386590" y="2384725"/>
                      <a:pt x="381176" y="2184400"/>
                    </a:cubicBezTo>
                    <a:cubicBezTo>
                      <a:pt x="380935" y="2175479"/>
                      <a:pt x="376700" y="2166982"/>
                      <a:pt x="372709" y="2159000"/>
                    </a:cubicBezTo>
                    <a:cubicBezTo>
                      <a:pt x="368158" y="2149899"/>
                      <a:pt x="361420" y="2142067"/>
                      <a:pt x="355776" y="2133600"/>
                    </a:cubicBezTo>
                    <a:cubicBezTo>
                      <a:pt x="340788" y="2073653"/>
                      <a:pt x="358682" y="2120541"/>
                      <a:pt x="330376" y="2082800"/>
                    </a:cubicBezTo>
                    <a:cubicBezTo>
                      <a:pt x="318165" y="2066519"/>
                      <a:pt x="307798" y="2048933"/>
                      <a:pt x="296509" y="2032000"/>
                    </a:cubicBezTo>
                    <a:cubicBezTo>
                      <a:pt x="290865" y="2023533"/>
                      <a:pt x="286771" y="2013795"/>
                      <a:pt x="279576" y="2006600"/>
                    </a:cubicBezTo>
                    <a:lnTo>
                      <a:pt x="262642" y="1989667"/>
                    </a:lnTo>
                    <a:cubicBezTo>
                      <a:pt x="241761" y="1906136"/>
                      <a:pt x="269593" y="1992785"/>
                      <a:pt x="237242" y="1938867"/>
                    </a:cubicBezTo>
                    <a:cubicBezTo>
                      <a:pt x="231708" y="1929643"/>
                      <a:pt x="222320" y="1886639"/>
                      <a:pt x="220309" y="1879600"/>
                    </a:cubicBezTo>
                    <a:cubicBezTo>
                      <a:pt x="217857" y="1871019"/>
                      <a:pt x="214007" y="1862858"/>
                      <a:pt x="211842" y="1854200"/>
                    </a:cubicBezTo>
                    <a:cubicBezTo>
                      <a:pt x="208352" y="1840239"/>
                      <a:pt x="207162" y="1825750"/>
                      <a:pt x="203376" y="1811867"/>
                    </a:cubicBezTo>
                    <a:cubicBezTo>
                      <a:pt x="198680" y="1794647"/>
                      <a:pt x="190771" y="1778384"/>
                      <a:pt x="186442" y="1761067"/>
                    </a:cubicBezTo>
                    <a:cubicBezTo>
                      <a:pt x="183620" y="1749778"/>
                      <a:pt x="180500" y="1738559"/>
                      <a:pt x="177976" y="1727200"/>
                    </a:cubicBezTo>
                    <a:cubicBezTo>
                      <a:pt x="174854" y="1713152"/>
                      <a:pt x="172331" y="1703212"/>
                      <a:pt x="169509" y="1684867"/>
                    </a:cubicBezTo>
                    <a:cubicBezTo>
                      <a:pt x="166687" y="1666523"/>
                      <a:pt x="163865" y="1635477"/>
                      <a:pt x="161043" y="1617133"/>
                    </a:cubicBezTo>
                    <a:cubicBezTo>
                      <a:pt x="158221" y="1598789"/>
                      <a:pt x="179386" y="1667933"/>
                      <a:pt x="152575" y="1574800"/>
                    </a:cubicBezTo>
                    <a:cubicBezTo>
                      <a:pt x="125764" y="1481667"/>
                      <a:pt x="-5469" y="1172634"/>
                      <a:pt x="176" y="1058334"/>
                    </a:cubicBezTo>
                    <a:cubicBezTo>
                      <a:pt x="5821" y="944034"/>
                      <a:pt x="118710" y="870657"/>
                      <a:pt x="186443" y="889001"/>
                    </a:cubicBezTo>
                    <a:cubicBezTo>
                      <a:pt x="254176" y="907345"/>
                      <a:pt x="365654" y="1119011"/>
                      <a:pt x="406576" y="1168400"/>
                    </a:cubicBezTo>
                    <a:cubicBezTo>
                      <a:pt x="447498" y="1217789"/>
                      <a:pt x="423509" y="1179689"/>
                      <a:pt x="431976" y="1185334"/>
                    </a:cubicBezTo>
                    <a:cubicBezTo>
                      <a:pt x="437620" y="1193801"/>
                      <a:pt x="441714" y="1203539"/>
                      <a:pt x="448909" y="1210734"/>
                    </a:cubicBezTo>
                    <a:cubicBezTo>
                      <a:pt x="456104" y="1217929"/>
                      <a:pt x="467608" y="1220009"/>
                      <a:pt x="474309" y="1227667"/>
                    </a:cubicBezTo>
                    <a:cubicBezTo>
                      <a:pt x="487711" y="1242983"/>
                      <a:pt x="496887" y="1261534"/>
                      <a:pt x="508176" y="1278467"/>
                    </a:cubicBezTo>
                    <a:cubicBezTo>
                      <a:pt x="513820" y="1286934"/>
                      <a:pt x="521891" y="1294214"/>
                      <a:pt x="525109" y="1303867"/>
                    </a:cubicBezTo>
                    <a:cubicBezTo>
                      <a:pt x="527931" y="1312334"/>
                      <a:pt x="528625" y="1321841"/>
                      <a:pt x="533576" y="1329267"/>
                    </a:cubicBezTo>
                    <a:cubicBezTo>
                      <a:pt x="540218" y="1339230"/>
                      <a:pt x="550509" y="1346200"/>
                      <a:pt x="558976" y="1354667"/>
                    </a:cubicBezTo>
                    <a:cubicBezTo>
                      <a:pt x="580255" y="1418510"/>
                      <a:pt x="551550" y="1339816"/>
                      <a:pt x="584376" y="1405467"/>
                    </a:cubicBezTo>
                    <a:cubicBezTo>
                      <a:pt x="619430" y="1475574"/>
                      <a:pt x="561245" y="1383473"/>
                      <a:pt x="609776" y="1456267"/>
                    </a:cubicBezTo>
                    <a:cubicBezTo>
                      <a:pt x="615420" y="1473200"/>
                      <a:pt x="616808" y="1492215"/>
                      <a:pt x="626709" y="1507067"/>
                    </a:cubicBezTo>
                    <a:cubicBezTo>
                      <a:pt x="632353" y="1515534"/>
                      <a:pt x="639509" y="1523168"/>
                      <a:pt x="643642" y="1532467"/>
                    </a:cubicBezTo>
                    <a:cubicBezTo>
                      <a:pt x="650891" y="1548778"/>
                      <a:pt x="654932" y="1566334"/>
                      <a:pt x="660576" y="1583267"/>
                    </a:cubicBezTo>
                    <a:cubicBezTo>
                      <a:pt x="663398" y="1591734"/>
                      <a:pt x="664091" y="1601241"/>
                      <a:pt x="669042" y="1608667"/>
                    </a:cubicBezTo>
                    <a:lnTo>
                      <a:pt x="685976" y="1634067"/>
                    </a:lnTo>
                    <a:cubicBezTo>
                      <a:pt x="691620" y="1651000"/>
                      <a:pt x="699408" y="1667364"/>
                      <a:pt x="702909" y="1684867"/>
                    </a:cubicBezTo>
                    <a:cubicBezTo>
                      <a:pt x="705731" y="1698978"/>
                      <a:pt x="706323" y="1713726"/>
                      <a:pt x="711376" y="1727200"/>
                    </a:cubicBezTo>
                    <a:cubicBezTo>
                      <a:pt x="714949" y="1736728"/>
                      <a:pt x="722665" y="1744133"/>
                      <a:pt x="728309" y="1752600"/>
                    </a:cubicBezTo>
                    <a:cubicBezTo>
                      <a:pt x="731131" y="1769533"/>
                      <a:pt x="733052" y="1786642"/>
                      <a:pt x="736776" y="1803400"/>
                    </a:cubicBezTo>
                    <a:cubicBezTo>
                      <a:pt x="738712" y="1812112"/>
                      <a:pt x="742790" y="1820219"/>
                      <a:pt x="745242" y="1828800"/>
                    </a:cubicBezTo>
                    <a:cubicBezTo>
                      <a:pt x="748439" y="1839989"/>
                      <a:pt x="750365" y="1851521"/>
                      <a:pt x="753709" y="1862667"/>
                    </a:cubicBezTo>
                    <a:cubicBezTo>
                      <a:pt x="758838" y="1879764"/>
                      <a:pt x="766313" y="1896151"/>
                      <a:pt x="770642" y="1913467"/>
                    </a:cubicBezTo>
                    <a:cubicBezTo>
                      <a:pt x="773464" y="1924756"/>
                      <a:pt x="775765" y="1936188"/>
                      <a:pt x="779109" y="1947334"/>
                    </a:cubicBezTo>
                    <a:cubicBezTo>
                      <a:pt x="784238" y="1964431"/>
                      <a:pt x="790398" y="1981201"/>
                      <a:pt x="796042" y="1998134"/>
                    </a:cubicBezTo>
                    <a:lnTo>
                      <a:pt x="829909" y="2099734"/>
                    </a:lnTo>
                    <a:cubicBezTo>
                      <a:pt x="849263" y="2157795"/>
                      <a:pt x="826408" y="2085732"/>
                      <a:pt x="846842" y="2167467"/>
                    </a:cubicBezTo>
                    <a:cubicBezTo>
                      <a:pt x="849007" y="2176125"/>
                      <a:pt x="852961" y="2184257"/>
                      <a:pt x="855309" y="2192867"/>
                    </a:cubicBezTo>
                    <a:cubicBezTo>
                      <a:pt x="861432" y="2215319"/>
                      <a:pt x="872242" y="2260600"/>
                      <a:pt x="872242" y="2260600"/>
                    </a:cubicBezTo>
                    <a:cubicBezTo>
                      <a:pt x="915149" y="2217695"/>
                      <a:pt x="864669" y="2273221"/>
                      <a:pt x="897642" y="2218267"/>
                    </a:cubicBezTo>
                    <a:cubicBezTo>
                      <a:pt x="901749" y="2211422"/>
                      <a:pt x="908931" y="2206978"/>
                      <a:pt x="914576" y="2201334"/>
                    </a:cubicBezTo>
                    <a:cubicBezTo>
                      <a:pt x="938558" y="2129382"/>
                      <a:pt x="905110" y="2217110"/>
                      <a:pt x="939976" y="2159000"/>
                    </a:cubicBezTo>
                    <a:cubicBezTo>
                      <a:pt x="944568" y="2151347"/>
                      <a:pt x="943850" y="2141253"/>
                      <a:pt x="948442" y="2133600"/>
                    </a:cubicBezTo>
                    <a:cubicBezTo>
                      <a:pt x="978604" y="2083330"/>
                      <a:pt x="953258" y="2156633"/>
                      <a:pt x="982309" y="2091267"/>
                    </a:cubicBezTo>
                    <a:cubicBezTo>
                      <a:pt x="999929" y="2051621"/>
                      <a:pt x="998856" y="2037971"/>
                      <a:pt x="1007709" y="1998134"/>
                    </a:cubicBezTo>
                    <a:cubicBezTo>
                      <a:pt x="1010233" y="1986775"/>
                      <a:pt x="1013894" y="1975677"/>
                      <a:pt x="1016176" y="1964267"/>
                    </a:cubicBezTo>
                    <a:cubicBezTo>
                      <a:pt x="1019543" y="1947433"/>
                      <a:pt x="1020478" y="1930121"/>
                      <a:pt x="1024642" y="1913467"/>
                    </a:cubicBezTo>
                    <a:cubicBezTo>
                      <a:pt x="1028971" y="1896151"/>
                      <a:pt x="1041576" y="1862667"/>
                      <a:pt x="1041576" y="1862667"/>
                    </a:cubicBezTo>
                    <a:cubicBezTo>
                      <a:pt x="1038754" y="1775178"/>
                      <a:pt x="1038249" y="1687583"/>
                      <a:pt x="1033109" y="1600200"/>
                    </a:cubicBezTo>
                    <a:cubicBezTo>
                      <a:pt x="1032585" y="1591291"/>
                      <a:pt x="1025749" y="1583656"/>
                      <a:pt x="1024642" y="1574800"/>
                    </a:cubicBezTo>
                    <a:cubicBezTo>
                      <a:pt x="1020078" y="1538287"/>
                      <a:pt x="1019665" y="1501365"/>
                      <a:pt x="1016176" y="1464734"/>
                    </a:cubicBezTo>
                    <a:cubicBezTo>
                      <a:pt x="1014019" y="1442083"/>
                      <a:pt x="1010222" y="1419615"/>
                      <a:pt x="1007709" y="1397000"/>
                    </a:cubicBezTo>
                    <a:cubicBezTo>
                      <a:pt x="1004577" y="1368811"/>
                      <a:pt x="1003253" y="1340412"/>
                      <a:pt x="999242" y="1312334"/>
                    </a:cubicBezTo>
                    <a:cubicBezTo>
                      <a:pt x="997596" y="1300815"/>
                      <a:pt x="992689" y="1289945"/>
                      <a:pt x="990776" y="1278467"/>
                    </a:cubicBezTo>
                    <a:cubicBezTo>
                      <a:pt x="987035" y="1256023"/>
                      <a:pt x="985316" y="1233288"/>
                      <a:pt x="982309" y="1210734"/>
                    </a:cubicBezTo>
                    <a:cubicBezTo>
                      <a:pt x="979671" y="1190953"/>
                      <a:pt x="976664" y="1171223"/>
                      <a:pt x="973842" y="1151467"/>
                    </a:cubicBezTo>
                    <a:cubicBezTo>
                      <a:pt x="962332" y="978810"/>
                      <a:pt x="956909" y="922668"/>
                      <a:pt x="956909" y="711200"/>
                    </a:cubicBezTo>
                    <a:cubicBezTo>
                      <a:pt x="956909" y="578526"/>
                      <a:pt x="960641" y="445857"/>
                      <a:pt x="965376" y="313267"/>
                    </a:cubicBezTo>
                    <a:cubicBezTo>
                      <a:pt x="966098" y="293038"/>
                      <a:pt x="968808" y="238668"/>
                      <a:pt x="982309" y="211667"/>
                    </a:cubicBezTo>
                    <a:cubicBezTo>
                      <a:pt x="986860" y="202566"/>
                      <a:pt x="992620" y="193993"/>
                      <a:pt x="999242" y="186267"/>
                    </a:cubicBezTo>
                    <a:cubicBezTo>
                      <a:pt x="1031415" y="148732"/>
                      <a:pt x="1040329" y="147587"/>
                      <a:pt x="1083909" y="118534"/>
                    </a:cubicBezTo>
                    <a:cubicBezTo>
                      <a:pt x="1116737" y="96649"/>
                      <a:pt x="1099653" y="104818"/>
                      <a:pt x="1134709" y="93134"/>
                    </a:cubicBezTo>
                    <a:cubicBezTo>
                      <a:pt x="1151642" y="95956"/>
                      <a:pt x="1168723" y="98003"/>
                      <a:pt x="1185509" y="101600"/>
                    </a:cubicBezTo>
                    <a:cubicBezTo>
                      <a:pt x="1245031" y="114355"/>
                      <a:pt x="1250742" y="117700"/>
                      <a:pt x="1304042" y="135467"/>
                    </a:cubicBezTo>
                    <a:cubicBezTo>
                      <a:pt x="1332535" y="144965"/>
                      <a:pt x="1334018" y="144130"/>
                      <a:pt x="1363309" y="160867"/>
                    </a:cubicBezTo>
                    <a:cubicBezTo>
                      <a:pt x="1372144" y="165915"/>
                      <a:pt x="1380983" y="171178"/>
                      <a:pt x="1388709" y="177800"/>
                    </a:cubicBezTo>
                    <a:cubicBezTo>
                      <a:pt x="1400831" y="188190"/>
                      <a:pt x="1413720" y="198383"/>
                      <a:pt x="1422576" y="211667"/>
                    </a:cubicBezTo>
                    <a:cubicBezTo>
                      <a:pt x="1460870" y="269109"/>
                      <a:pt x="1442051" y="248077"/>
                      <a:pt x="1473376" y="279400"/>
                    </a:cubicBezTo>
                    <a:cubicBezTo>
                      <a:pt x="1476198" y="287867"/>
                      <a:pt x="1479390" y="296219"/>
                      <a:pt x="1481842" y="304800"/>
                    </a:cubicBezTo>
                    <a:cubicBezTo>
                      <a:pt x="1487460" y="324464"/>
                      <a:pt x="1495866" y="362086"/>
                      <a:pt x="1498776" y="381000"/>
                    </a:cubicBezTo>
                    <a:cubicBezTo>
                      <a:pt x="1502236" y="403489"/>
                      <a:pt x="1503782" y="426245"/>
                      <a:pt x="1507242" y="448734"/>
                    </a:cubicBezTo>
                    <a:cubicBezTo>
                      <a:pt x="1509430" y="462957"/>
                      <a:pt x="1513343" y="476872"/>
                      <a:pt x="1515709" y="491067"/>
                    </a:cubicBezTo>
                    <a:cubicBezTo>
                      <a:pt x="1518990" y="510752"/>
                      <a:pt x="1520606" y="530700"/>
                      <a:pt x="1524176" y="550334"/>
                    </a:cubicBezTo>
                    <a:cubicBezTo>
                      <a:pt x="1526257" y="561782"/>
                      <a:pt x="1530729" y="572722"/>
                      <a:pt x="1532642" y="584200"/>
                    </a:cubicBezTo>
                    <a:cubicBezTo>
                      <a:pt x="1548597" y="679932"/>
                      <a:pt x="1531411" y="622840"/>
                      <a:pt x="1549576" y="677334"/>
                    </a:cubicBezTo>
                    <a:cubicBezTo>
                      <a:pt x="1553653" y="714026"/>
                      <a:pt x="1558062" y="766325"/>
                      <a:pt x="1566509" y="804334"/>
                    </a:cubicBezTo>
                    <a:cubicBezTo>
                      <a:pt x="1568445" y="813046"/>
                      <a:pt x="1572154" y="821267"/>
                      <a:pt x="1574976" y="829734"/>
                    </a:cubicBezTo>
                    <a:cubicBezTo>
                      <a:pt x="1577798" y="869245"/>
                      <a:pt x="1582217" y="908674"/>
                      <a:pt x="1583442" y="948267"/>
                    </a:cubicBezTo>
                    <a:cubicBezTo>
                      <a:pt x="1590685" y="1182467"/>
                      <a:pt x="1588676" y="1416980"/>
                      <a:pt x="1600376" y="1651000"/>
                    </a:cubicBezTo>
                    <a:cubicBezTo>
                      <a:pt x="1603198" y="1707445"/>
                      <a:pt x="1606583" y="1763864"/>
                      <a:pt x="1608842" y="1820334"/>
                    </a:cubicBezTo>
                    <a:cubicBezTo>
                      <a:pt x="1613405" y="1934414"/>
                      <a:pt x="1611458" y="2052919"/>
                      <a:pt x="1625776" y="2167467"/>
                    </a:cubicBezTo>
                    <a:cubicBezTo>
                      <a:pt x="1627561" y="2181746"/>
                      <a:pt x="1631420" y="2195689"/>
                      <a:pt x="1634242" y="2209800"/>
                    </a:cubicBezTo>
                    <a:cubicBezTo>
                      <a:pt x="1682773" y="2137006"/>
                      <a:pt x="1624588" y="2229107"/>
                      <a:pt x="1659642" y="2159000"/>
                    </a:cubicBezTo>
                    <a:cubicBezTo>
                      <a:pt x="1664193" y="2149898"/>
                      <a:pt x="1670931" y="2142067"/>
                      <a:pt x="1676576" y="2133600"/>
                    </a:cubicBezTo>
                    <a:cubicBezTo>
                      <a:pt x="1697855" y="2069757"/>
                      <a:pt x="1669150" y="2148451"/>
                      <a:pt x="1701976" y="2082800"/>
                    </a:cubicBezTo>
                    <a:cubicBezTo>
                      <a:pt x="1705967" y="2074818"/>
                      <a:pt x="1706926" y="2065603"/>
                      <a:pt x="1710442" y="2057400"/>
                    </a:cubicBezTo>
                    <a:cubicBezTo>
                      <a:pt x="1715414" y="2045799"/>
                      <a:pt x="1721731" y="2034823"/>
                      <a:pt x="1727376" y="2023534"/>
                    </a:cubicBezTo>
                    <a:cubicBezTo>
                      <a:pt x="1731608" y="1998138"/>
                      <a:pt x="1737866" y="1944299"/>
                      <a:pt x="1752776" y="1921934"/>
                    </a:cubicBezTo>
                    <a:lnTo>
                      <a:pt x="1769709" y="1896534"/>
                    </a:lnTo>
                    <a:cubicBezTo>
                      <a:pt x="1772531" y="1879601"/>
                      <a:pt x="1774452" y="1862492"/>
                      <a:pt x="1778176" y="1845734"/>
                    </a:cubicBezTo>
                    <a:cubicBezTo>
                      <a:pt x="1780112" y="1837022"/>
                      <a:pt x="1784706" y="1829046"/>
                      <a:pt x="1786642" y="1820334"/>
                    </a:cubicBezTo>
                    <a:cubicBezTo>
                      <a:pt x="1790366" y="1803576"/>
                      <a:pt x="1791385" y="1786292"/>
                      <a:pt x="1795109" y="1769534"/>
                    </a:cubicBezTo>
                    <a:cubicBezTo>
                      <a:pt x="1797045" y="1760822"/>
                      <a:pt x="1801124" y="1752715"/>
                      <a:pt x="1803576" y="1744134"/>
                    </a:cubicBezTo>
                    <a:cubicBezTo>
                      <a:pt x="1806773" y="1732945"/>
                      <a:pt x="1809220" y="1721556"/>
                      <a:pt x="1812042" y="1710267"/>
                    </a:cubicBezTo>
                    <a:cubicBezTo>
                      <a:pt x="1814864" y="1684867"/>
                      <a:pt x="1818086" y="1659508"/>
                      <a:pt x="1820509" y="1634067"/>
                    </a:cubicBezTo>
                    <a:cubicBezTo>
                      <a:pt x="1824911" y="1587846"/>
                      <a:pt x="1829876" y="1505445"/>
                      <a:pt x="1837442" y="1456267"/>
                    </a:cubicBezTo>
                    <a:cubicBezTo>
                      <a:pt x="1839211" y="1444766"/>
                      <a:pt x="1843087" y="1433689"/>
                      <a:pt x="1845909" y="1422400"/>
                    </a:cubicBezTo>
                    <a:cubicBezTo>
                      <a:pt x="1843087" y="1292578"/>
                      <a:pt x="1842248" y="1162698"/>
                      <a:pt x="1837442" y="1032934"/>
                    </a:cubicBezTo>
                    <a:cubicBezTo>
                      <a:pt x="1834523" y="954116"/>
                      <a:pt x="1833562" y="987660"/>
                      <a:pt x="1820509" y="939800"/>
                    </a:cubicBezTo>
                    <a:cubicBezTo>
                      <a:pt x="1814386" y="917348"/>
                      <a:pt x="1810936" y="894145"/>
                      <a:pt x="1803576" y="872067"/>
                    </a:cubicBezTo>
                    <a:cubicBezTo>
                      <a:pt x="1797931" y="855134"/>
                      <a:pt x="1790142" y="838770"/>
                      <a:pt x="1786642" y="821267"/>
                    </a:cubicBezTo>
                    <a:cubicBezTo>
                      <a:pt x="1767959" y="727849"/>
                      <a:pt x="1778811" y="763904"/>
                      <a:pt x="1761242" y="711200"/>
                    </a:cubicBezTo>
                    <a:cubicBezTo>
                      <a:pt x="1758420" y="688622"/>
                      <a:pt x="1756517" y="665911"/>
                      <a:pt x="1752776" y="643467"/>
                    </a:cubicBezTo>
                    <a:cubicBezTo>
                      <a:pt x="1749232" y="622205"/>
                      <a:pt x="1742553" y="604331"/>
                      <a:pt x="1735842" y="584200"/>
                    </a:cubicBezTo>
                    <a:cubicBezTo>
                      <a:pt x="1733020" y="567267"/>
                      <a:pt x="1731100" y="550158"/>
                      <a:pt x="1727376" y="533400"/>
                    </a:cubicBezTo>
                    <a:cubicBezTo>
                      <a:pt x="1725440" y="524688"/>
                      <a:pt x="1720376" y="516803"/>
                      <a:pt x="1718909" y="508000"/>
                    </a:cubicBezTo>
                    <a:cubicBezTo>
                      <a:pt x="1709484" y="451451"/>
                      <a:pt x="1704887" y="342911"/>
                      <a:pt x="1701976" y="296334"/>
                    </a:cubicBezTo>
                    <a:cubicBezTo>
                      <a:pt x="1704798" y="242712"/>
                      <a:pt x="1702848" y="188624"/>
                      <a:pt x="1710442" y="135467"/>
                    </a:cubicBezTo>
                    <a:cubicBezTo>
                      <a:pt x="1711571" y="127565"/>
                      <a:pt x="1722389" y="124767"/>
                      <a:pt x="1727376" y="118534"/>
                    </a:cubicBezTo>
                    <a:cubicBezTo>
                      <a:pt x="1749263" y="91175"/>
                      <a:pt x="1743235" y="82561"/>
                      <a:pt x="1778176" y="59267"/>
                    </a:cubicBezTo>
                    <a:cubicBezTo>
                      <a:pt x="1810218" y="37906"/>
                      <a:pt x="1796381" y="49529"/>
                      <a:pt x="1820509" y="25400"/>
                    </a:cubicBezTo>
                    <a:cubicBezTo>
                      <a:pt x="1865665" y="28222"/>
                      <a:pt x="1910957" y="29365"/>
                      <a:pt x="1955976" y="33867"/>
                    </a:cubicBezTo>
                    <a:cubicBezTo>
                      <a:pt x="1967554" y="35025"/>
                      <a:pt x="1979147" y="37750"/>
                      <a:pt x="1989842" y="42334"/>
                    </a:cubicBezTo>
                    <a:cubicBezTo>
                      <a:pt x="2017904" y="54361"/>
                      <a:pt x="2011169" y="59395"/>
                      <a:pt x="2032176" y="76200"/>
                    </a:cubicBezTo>
                    <a:cubicBezTo>
                      <a:pt x="2040122" y="82557"/>
                      <a:pt x="2049759" y="86620"/>
                      <a:pt x="2057576" y="93134"/>
                    </a:cubicBezTo>
                    <a:cubicBezTo>
                      <a:pt x="2066774" y="100799"/>
                      <a:pt x="2073525" y="111183"/>
                      <a:pt x="2082976" y="118534"/>
                    </a:cubicBezTo>
                    <a:cubicBezTo>
                      <a:pt x="2104000" y="134886"/>
                      <a:pt x="2133670" y="146615"/>
                      <a:pt x="2150709" y="169334"/>
                    </a:cubicBezTo>
                    <a:cubicBezTo>
                      <a:pt x="2162920" y="185615"/>
                      <a:pt x="2175475" y="201931"/>
                      <a:pt x="2184576" y="220134"/>
                    </a:cubicBezTo>
                    <a:cubicBezTo>
                      <a:pt x="2190220" y="231423"/>
                      <a:pt x="2196537" y="242399"/>
                      <a:pt x="2201509" y="254000"/>
                    </a:cubicBezTo>
                    <a:cubicBezTo>
                      <a:pt x="2205025" y="262203"/>
                      <a:pt x="2205985" y="271418"/>
                      <a:pt x="2209976" y="279400"/>
                    </a:cubicBezTo>
                    <a:cubicBezTo>
                      <a:pt x="2214527" y="288501"/>
                      <a:pt x="2222776" y="295501"/>
                      <a:pt x="2226909" y="304800"/>
                    </a:cubicBezTo>
                    <a:cubicBezTo>
                      <a:pt x="2234158" y="321111"/>
                      <a:pt x="2238198" y="338667"/>
                      <a:pt x="2243842" y="355600"/>
                    </a:cubicBezTo>
                    <a:lnTo>
                      <a:pt x="2252309" y="381000"/>
                    </a:lnTo>
                    <a:cubicBezTo>
                      <a:pt x="2255131" y="389467"/>
                      <a:pt x="2254465" y="400089"/>
                      <a:pt x="2260776" y="406400"/>
                    </a:cubicBezTo>
                    <a:lnTo>
                      <a:pt x="2277709" y="423334"/>
                    </a:lnTo>
                    <a:cubicBezTo>
                      <a:pt x="2303400" y="500404"/>
                      <a:pt x="2263991" y="378681"/>
                      <a:pt x="2294642" y="491067"/>
                    </a:cubicBezTo>
                    <a:cubicBezTo>
                      <a:pt x="2299338" y="508287"/>
                      <a:pt x="2305932" y="524934"/>
                      <a:pt x="2311576" y="541867"/>
                    </a:cubicBezTo>
                    <a:lnTo>
                      <a:pt x="2328509" y="592667"/>
                    </a:lnTo>
                    <a:cubicBezTo>
                      <a:pt x="2331331" y="601134"/>
                      <a:pt x="2334812" y="609409"/>
                      <a:pt x="2336976" y="618067"/>
                    </a:cubicBezTo>
                    <a:cubicBezTo>
                      <a:pt x="2339798" y="629356"/>
                      <a:pt x="2342918" y="640575"/>
                      <a:pt x="2345442" y="651934"/>
                    </a:cubicBezTo>
                    <a:cubicBezTo>
                      <a:pt x="2348564" y="665982"/>
                      <a:pt x="2350419" y="680306"/>
                      <a:pt x="2353909" y="694267"/>
                    </a:cubicBezTo>
                    <a:cubicBezTo>
                      <a:pt x="2356074" y="702925"/>
                      <a:pt x="2359554" y="711200"/>
                      <a:pt x="2362376" y="719667"/>
                    </a:cubicBezTo>
                    <a:cubicBezTo>
                      <a:pt x="2365198" y="747889"/>
                      <a:pt x="2366831" y="776256"/>
                      <a:pt x="2370842" y="804334"/>
                    </a:cubicBezTo>
                    <a:cubicBezTo>
                      <a:pt x="2372488" y="815853"/>
                      <a:pt x="2376785" y="826841"/>
                      <a:pt x="2379309" y="838200"/>
                    </a:cubicBezTo>
                    <a:cubicBezTo>
                      <a:pt x="2382431" y="852248"/>
                      <a:pt x="2384954" y="866423"/>
                      <a:pt x="2387776" y="880534"/>
                    </a:cubicBezTo>
                    <a:cubicBezTo>
                      <a:pt x="2390598" y="908756"/>
                      <a:pt x="2395085" y="936861"/>
                      <a:pt x="2396242" y="965200"/>
                    </a:cubicBezTo>
                    <a:cubicBezTo>
                      <a:pt x="2410801" y="1321912"/>
                      <a:pt x="2369415" y="1189522"/>
                      <a:pt x="2413176" y="1320800"/>
                    </a:cubicBezTo>
                    <a:cubicBezTo>
                      <a:pt x="2410354" y="1447800"/>
                      <a:pt x="2409591" y="1574863"/>
                      <a:pt x="2404709" y="1701800"/>
                    </a:cubicBezTo>
                    <a:cubicBezTo>
                      <a:pt x="2403942" y="1721742"/>
                      <a:pt x="2399395" y="1741361"/>
                      <a:pt x="2396242" y="1761067"/>
                    </a:cubicBezTo>
                    <a:cubicBezTo>
                      <a:pt x="2371964" y="1912805"/>
                      <a:pt x="2382646" y="1866247"/>
                      <a:pt x="2362376" y="1947334"/>
                    </a:cubicBezTo>
                    <a:cubicBezTo>
                      <a:pt x="2359554" y="1981201"/>
                      <a:pt x="2358401" y="2015248"/>
                      <a:pt x="2353909" y="2048934"/>
                    </a:cubicBezTo>
                    <a:cubicBezTo>
                      <a:pt x="2352729" y="2057780"/>
                      <a:pt x="2347378" y="2065622"/>
                      <a:pt x="2345442" y="2074334"/>
                    </a:cubicBezTo>
                    <a:cubicBezTo>
                      <a:pt x="2341718" y="2091092"/>
                      <a:pt x="2338982" y="2108085"/>
                      <a:pt x="2336976" y="2125134"/>
                    </a:cubicBezTo>
                    <a:cubicBezTo>
                      <a:pt x="2320230" y="2267477"/>
                      <a:pt x="2337843" y="2171599"/>
                      <a:pt x="2320042" y="2260600"/>
                    </a:cubicBezTo>
                    <a:cubicBezTo>
                      <a:pt x="2317220" y="2252133"/>
                      <a:pt x="2311576" y="2244125"/>
                      <a:pt x="2311576" y="2235200"/>
                    </a:cubicBezTo>
                    <a:cubicBezTo>
                      <a:pt x="2311576" y="2219294"/>
                      <a:pt x="2330334" y="2152031"/>
                      <a:pt x="2336976" y="2142067"/>
                    </a:cubicBezTo>
                    <a:cubicBezTo>
                      <a:pt x="2342620" y="2133600"/>
                      <a:pt x="2349776" y="2125966"/>
                      <a:pt x="2353909" y="2116667"/>
                    </a:cubicBezTo>
                    <a:cubicBezTo>
                      <a:pt x="2361158" y="2100356"/>
                      <a:pt x="2358220" y="2078488"/>
                      <a:pt x="2370842" y="2065867"/>
                    </a:cubicBezTo>
                    <a:cubicBezTo>
                      <a:pt x="2386594" y="2050116"/>
                      <a:pt x="2394027" y="2044897"/>
                      <a:pt x="2404709" y="2023534"/>
                    </a:cubicBezTo>
                    <a:cubicBezTo>
                      <a:pt x="2426691" y="1979570"/>
                      <a:pt x="2397035" y="2014276"/>
                      <a:pt x="2430109" y="1981200"/>
                    </a:cubicBezTo>
                    <a:lnTo>
                      <a:pt x="2455509" y="1905000"/>
                    </a:lnTo>
                    <a:cubicBezTo>
                      <a:pt x="2458331" y="1896533"/>
                      <a:pt x="2462226" y="1888351"/>
                      <a:pt x="2463976" y="1879600"/>
                    </a:cubicBezTo>
                    <a:cubicBezTo>
                      <a:pt x="2469796" y="1850496"/>
                      <a:pt x="2472936" y="1831304"/>
                      <a:pt x="2480909" y="1803400"/>
                    </a:cubicBezTo>
                    <a:cubicBezTo>
                      <a:pt x="2483361" y="1794819"/>
                      <a:pt x="2486554" y="1786467"/>
                      <a:pt x="2489376" y="1778000"/>
                    </a:cubicBezTo>
                    <a:cubicBezTo>
                      <a:pt x="2492198" y="1758245"/>
                      <a:pt x="2496088" y="1738613"/>
                      <a:pt x="2497842" y="1718734"/>
                    </a:cubicBezTo>
                    <a:cubicBezTo>
                      <a:pt x="2521995" y="1445000"/>
                      <a:pt x="2498633" y="1570857"/>
                      <a:pt x="2523242" y="1447800"/>
                    </a:cubicBezTo>
                    <a:cubicBezTo>
                      <a:pt x="2526064" y="1368778"/>
                      <a:pt x="2527066" y="1289670"/>
                      <a:pt x="2531709" y="1210734"/>
                    </a:cubicBezTo>
                    <a:cubicBezTo>
                      <a:pt x="2532717" y="1193597"/>
                      <a:pt x="2537566" y="1176901"/>
                      <a:pt x="2540176" y="1159934"/>
                    </a:cubicBezTo>
                    <a:cubicBezTo>
                      <a:pt x="2543210" y="1140210"/>
                      <a:pt x="2545820" y="1120423"/>
                      <a:pt x="2548642" y="1100667"/>
                    </a:cubicBezTo>
                    <a:cubicBezTo>
                      <a:pt x="2551878" y="1052122"/>
                      <a:pt x="2557645" y="944517"/>
                      <a:pt x="2565576" y="889000"/>
                    </a:cubicBezTo>
                    <a:cubicBezTo>
                      <a:pt x="2567222" y="877481"/>
                      <a:pt x="2571220" y="866423"/>
                      <a:pt x="2574042" y="855134"/>
                    </a:cubicBezTo>
                    <a:cubicBezTo>
                      <a:pt x="2576864" y="784578"/>
                      <a:pt x="2580075" y="714037"/>
                      <a:pt x="2582509" y="643467"/>
                    </a:cubicBezTo>
                    <a:cubicBezTo>
                      <a:pt x="2592368" y="357581"/>
                      <a:pt x="2585538" y="435650"/>
                      <a:pt x="2599442" y="220134"/>
                    </a:cubicBezTo>
                    <a:cubicBezTo>
                      <a:pt x="2608011" y="87309"/>
                      <a:pt x="2595910" y="137597"/>
                      <a:pt x="2624842" y="50800"/>
                    </a:cubicBezTo>
                    <a:cubicBezTo>
                      <a:pt x="2627664" y="42333"/>
                      <a:pt x="2626998" y="31711"/>
                      <a:pt x="2633309" y="25400"/>
                    </a:cubicBezTo>
                    <a:lnTo>
                      <a:pt x="2658709" y="0"/>
                    </a:lnTo>
                    <a:cubicBezTo>
                      <a:pt x="2698220" y="2822"/>
                      <a:pt x="2737902" y="3839"/>
                      <a:pt x="2777242" y="8467"/>
                    </a:cubicBezTo>
                    <a:cubicBezTo>
                      <a:pt x="2808736" y="12172"/>
                      <a:pt x="2799274" y="21082"/>
                      <a:pt x="2828042" y="33867"/>
                    </a:cubicBezTo>
                    <a:cubicBezTo>
                      <a:pt x="2844353" y="41116"/>
                      <a:pt x="2861909" y="45156"/>
                      <a:pt x="2878842" y="50800"/>
                    </a:cubicBezTo>
                    <a:cubicBezTo>
                      <a:pt x="2923548" y="65702"/>
                      <a:pt x="2896819" y="54319"/>
                      <a:pt x="2955042" y="93134"/>
                    </a:cubicBezTo>
                    <a:lnTo>
                      <a:pt x="2980442" y="110067"/>
                    </a:lnTo>
                    <a:cubicBezTo>
                      <a:pt x="2986087" y="118534"/>
                      <a:pt x="2990181" y="128272"/>
                      <a:pt x="2997376" y="135467"/>
                    </a:cubicBezTo>
                    <a:cubicBezTo>
                      <a:pt x="3004571" y="142662"/>
                      <a:pt x="3016075" y="144742"/>
                      <a:pt x="3022776" y="152400"/>
                    </a:cubicBezTo>
                    <a:cubicBezTo>
                      <a:pt x="3036177" y="167716"/>
                      <a:pt x="3042252" y="188810"/>
                      <a:pt x="3056642" y="203200"/>
                    </a:cubicBezTo>
                    <a:lnTo>
                      <a:pt x="3073576" y="220134"/>
                    </a:lnTo>
                    <a:cubicBezTo>
                      <a:pt x="3076398" y="228601"/>
                      <a:pt x="3079590" y="236953"/>
                      <a:pt x="3082042" y="245534"/>
                    </a:cubicBezTo>
                    <a:cubicBezTo>
                      <a:pt x="3088180" y="267016"/>
                      <a:pt x="3090276" y="284500"/>
                      <a:pt x="3098976" y="304800"/>
                    </a:cubicBezTo>
                    <a:cubicBezTo>
                      <a:pt x="3103948" y="316401"/>
                      <a:pt x="3110265" y="327378"/>
                      <a:pt x="3115909" y="338667"/>
                    </a:cubicBezTo>
                    <a:cubicBezTo>
                      <a:pt x="3130497" y="411605"/>
                      <a:pt x="3121843" y="361176"/>
                      <a:pt x="3132842" y="465667"/>
                    </a:cubicBezTo>
                    <a:cubicBezTo>
                      <a:pt x="3147509" y="605011"/>
                      <a:pt x="3135932" y="477346"/>
                      <a:pt x="3149776" y="643467"/>
                    </a:cubicBezTo>
                    <a:cubicBezTo>
                      <a:pt x="3146954" y="798689"/>
                      <a:pt x="3146569" y="953975"/>
                      <a:pt x="3141309" y="1109134"/>
                    </a:cubicBezTo>
                    <a:cubicBezTo>
                      <a:pt x="3140915" y="1120763"/>
                      <a:pt x="3135366" y="1131641"/>
                      <a:pt x="3132842" y="1143000"/>
                    </a:cubicBezTo>
                    <a:cubicBezTo>
                      <a:pt x="3129720" y="1157048"/>
                      <a:pt x="3127498" y="1171286"/>
                      <a:pt x="3124376" y="1185334"/>
                    </a:cubicBezTo>
                    <a:cubicBezTo>
                      <a:pt x="3121852" y="1196693"/>
                      <a:pt x="3118433" y="1207841"/>
                      <a:pt x="3115909" y="1219200"/>
                    </a:cubicBezTo>
                    <a:cubicBezTo>
                      <a:pt x="3112787" y="1233248"/>
                      <a:pt x="3111228" y="1247650"/>
                      <a:pt x="3107442" y="1261534"/>
                    </a:cubicBezTo>
                    <a:cubicBezTo>
                      <a:pt x="3102746" y="1278754"/>
                      <a:pt x="3094838" y="1295018"/>
                      <a:pt x="3090509" y="1312334"/>
                    </a:cubicBezTo>
                    <a:cubicBezTo>
                      <a:pt x="3064036" y="1418219"/>
                      <a:pt x="3097871" y="1286565"/>
                      <a:pt x="3073576" y="1371600"/>
                    </a:cubicBezTo>
                    <a:cubicBezTo>
                      <a:pt x="3052322" y="1445992"/>
                      <a:pt x="3076936" y="1369987"/>
                      <a:pt x="3056642" y="1430867"/>
                    </a:cubicBezTo>
                    <a:cubicBezTo>
                      <a:pt x="3039634" y="1549934"/>
                      <a:pt x="3060457" y="1437521"/>
                      <a:pt x="3031242" y="1532467"/>
                    </a:cubicBezTo>
                    <a:cubicBezTo>
                      <a:pt x="3024398" y="1554710"/>
                      <a:pt x="3014309" y="1600200"/>
                      <a:pt x="3014309" y="1600200"/>
                    </a:cubicBezTo>
                    <a:cubicBezTo>
                      <a:pt x="2998594" y="1725915"/>
                      <a:pt x="3015445" y="1627080"/>
                      <a:pt x="2997376" y="1693334"/>
                    </a:cubicBezTo>
                    <a:cubicBezTo>
                      <a:pt x="2991253" y="1715787"/>
                      <a:pt x="2989085" y="1739459"/>
                      <a:pt x="2980442" y="1761067"/>
                    </a:cubicBezTo>
                    <a:cubicBezTo>
                      <a:pt x="2974798" y="1775178"/>
                      <a:pt x="2967876" y="1788843"/>
                      <a:pt x="2963509" y="1803400"/>
                    </a:cubicBezTo>
                    <a:cubicBezTo>
                      <a:pt x="2959374" y="1817184"/>
                      <a:pt x="2958164" y="1831686"/>
                      <a:pt x="2955042" y="1845734"/>
                    </a:cubicBezTo>
                    <a:cubicBezTo>
                      <a:pt x="2952518" y="1857093"/>
                      <a:pt x="2949398" y="1868311"/>
                      <a:pt x="2946576" y="1879600"/>
                    </a:cubicBezTo>
                    <a:cubicBezTo>
                      <a:pt x="2943754" y="1910645"/>
                      <a:pt x="2942229" y="1941835"/>
                      <a:pt x="2938109" y="1972734"/>
                    </a:cubicBezTo>
                    <a:cubicBezTo>
                      <a:pt x="2934432" y="2000312"/>
                      <a:pt x="2927988" y="2007024"/>
                      <a:pt x="2921176" y="2032000"/>
                    </a:cubicBezTo>
                    <a:cubicBezTo>
                      <a:pt x="2915053" y="2054453"/>
                      <a:pt x="2909887" y="2077156"/>
                      <a:pt x="2904242" y="2099734"/>
                    </a:cubicBezTo>
                    <a:cubicBezTo>
                      <a:pt x="2901420" y="2111023"/>
                      <a:pt x="2897219" y="2122054"/>
                      <a:pt x="2895776" y="2133600"/>
                    </a:cubicBezTo>
                    <a:cubicBezTo>
                      <a:pt x="2892954" y="2156178"/>
                      <a:pt x="2889573" y="2178693"/>
                      <a:pt x="2887309" y="2201334"/>
                    </a:cubicBezTo>
                    <a:cubicBezTo>
                      <a:pt x="2883927" y="2235149"/>
                      <a:pt x="2883333" y="2269248"/>
                      <a:pt x="2878842" y="2302934"/>
                    </a:cubicBezTo>
                    <a:cubicBezTo>
                      <a:pt x="2877663" y="2311780"/>
                      <a:pt x="2864065" y="2322024"/>
                      <a:pt x="2870376" y="2328334"/>
                    </a:cubicBezTo>
                    <a:cubicBezTo>
                      <a:pt x="2876687" y="2334645"/>
                      <a:pt x="2887309" y="2322689"/>
                      <a:pt x="2895776" y="2319867"/>
                    </a:cubicBezTo>
                    <a:cubicBezTo>
                      <a:pt x="2917055" y="2256024"/>
                      <a:pt x="2888350" y="2334718"/>
                      <a:pt x="2921176" y="2269067"/>
                    </a:cubicBezTo>
                    <a:cubicBezTo>
                      <a:pt x="2943158" y="2225103"/>
                      <a:pt x="2913499" y="2259809"/>
                      <a:pt x="2946576" y="2226734"/>
                    </a:cubicBezTo>
                    <a:cubicBezTo>
                      <a:pt x="2970558" y="2154782"/>
                      <a:pt x="2937110" y="2242510"/>
                      <a:pt x="2971976" y="2184400"/>
                    </a:cubicBezTo>
                    <a:cubicBezTo>
                      <a:pt x="2976568" y="2176747"/>
                      <a:pt x="2976451" y="2166982"/>
                      <a:pt x="2980442" y="2159000"/>
                    </a:cubicBezTo>
                    <a:cubicBezTo>
                      <a:pt x="2984993" y="2149898"/>
                      <a:pt x="2991731" y="2142067"/>
                      <a:pt x="2997376" y="2133600"/>
                    </a:cubicBezTo>
                    <a:cubicBezTo>
                      <a:pt x="3000198" y="2125133"/>
                      <a:pt x="3001250" y="2115853"/>
                      <a:pt x="3005842" y="2108200"/>
                    </a:cubicBezTo>
                    <a:cubicBezTo>
                      <a:pt x="3009949" y="2101355"/>
                      <a:pt x="3019631" y="2098604"/>
                      <a:pt x="3022776" y="2091267"/>
                    </a:cubicBezTo>
                    <a:cubicBezTo>
                      <a:pt x="3028445" y="2078040"/>
                      <a:pt x="3027456" y="2062817"/>
                      <a:pt x="3031242" y="2048934"/>
                    </a:cubicBezTo>
                    <a:cubicBezTo>
                      <a:pt x="3035938" y="2031714"/>
                      <a:pt x="3042532" y="2015067"/>
                      <a:pt x="3048176" y="1998134"/>
                    </a:cubicBezTo>
                    <a:cubicBezTo>
                      <a:pt x="3050998" y="1989667"/>
                      <a:pt x="3051691" y="1980160"/>
                      <a:pt x="3056642" y="1972734"/>
                    </a:cubicBezTo>
                    <a:lnTo>
                      <a:pt x="3073576" y="1947334"/>
                    </a:lnTo>
                    <a:cubicBezTo>
                      <a:pt x="3076398" y="1930401"/>
                      <a:pt x="3076613" y="1912820"/>
                      <a:pt x="3082042" y="1896534"/>
                    </a:cubicBezTo>
                    <a:cubicBezTo>
                      <a:pt x="3085260" y="1886880"/>
                      <a:pt x="3095498" y="1880697"/>
                      <a:pt x="3098976" y="1871134"/>
                    </a:cubicBezTo>
                    <a:cubicBezTo>
                      <a:pt x="3106929" y="1849262"/>
                      <a:pt x="3108550" y="1825479"/>
                      <a:pt x="3115909" y="1803400"/>
                    </a:cubicBezTo>
                    <a:lnTo>
                      <a:pt x="3132842" y="1752600"/>
                    </a:lnTo>
                    <a:cubicBezTo>
                      <a:pt x="3135664" y="1744133"/>
                      <a:pt x="3137318" y="1735182"/>
                      <a:pt x="3141309" y="1727200"/>
                    </a:cubicBezTo>
                    <a:cubicBezTo>
                      <a:pt x="3146953" y="1715911"/>
                      <a:pt x="3154251" y="1705307"/>
                      <a:pt x="3158242" y="1693334"/>
                    </a:cubicBezTo>
                    <a:cubicBezTo>
                      <a:pt x="3165602" y="1671255"/>
                      <a:pt x="3167817" y="1647679"/>
                      <a:pt x="3175176" y="1625600"/>
                    </a:cubicBezTo>
                    <a:cubicBezTo>
                      <a:pt x="3180820" y="1608667"/>
                      <a:pt x="3189174" y="1592406"/>
                      <a:pt x="3192109" y="1574800"/>
                    </a:cubicBezTo>
                    <a:cubicBezTo>
                      <a:pt x="3194931" y="1557867"/>
                      <a:pt x="3195147" y="1540286"/>
                      <a:pt x="3200576" y="1524000"/>
                    </a:cubicBezTo>
                    <a:cubicBezTo>
                      <a:pt x="3203794" y="1514347"/>
                      <a:pt x="3212958" y="1507701"/>
                      <a:pt x="3217509" y="1498600"/>
                    </a:cubicBezTo>
                    <a:cubicBezTo>
                      <a:pt x="3224278" y="1485062"/>
                      <a:pt x="3230823" y="1452000"/>
                      <a:pt x="3234442" y="1439334"/>
                    </a:cubicBezTo>
                    <a:cubicBezTo>
                      <a:pt x="3236894" y="1430753"/>
                      <a:pt x="3240744" y="1422592"/>
                      <a:pt x="3242909" y="1413934"/>
                    </a:cubicBezTo>
                    <a:cubicBezTo>
                      <a:pt x="3247738" y="1394620"/>
                      <a:pt x="3250167" y="1365549"/>
                      <a:pt x="3259842" y="1346200"/>
                    </a:cubicBezTo>
                    <a:cubicBezTo>
                      <a:pt x="3264393" y="1337098"/>
                      <a:pt x="3271131" y="1329267"/>
                      <a:pt x="3276776" y="1320800"/>
                    </a:cubicBezTo>
                    <a:cubicBezTo>
                      <a:pt x="3296177" y="1243195"/>
                      <a:pt x="3280800" y="1272431"/>
                      <a:pt x="3310642" y="1227667"/>
                    </a:cubicBezTo>
                    <a:cubicBezTo>
                      <a:pt x="3313464" y="1213556"/>
                      <a:pt x="3314558" y="1198986"/>
                      <a:pt x="3319109" y="1185334"/>
                    </a:cubicBezTo>
                    <a:cubicBezTo>
                      <a:pt x="3323100" y="1173360"/>
                      <a:pt x="3332415" y="1163556"/>
                      <a:pt x="3336042" y="1151467"/>
                    </a:cubicBezTo>
                    <a:cubicBezTo>
                      <a:pt x="3340975" y="1135024"/>
                      <a:pt x="3339080" y="1116953"/>
                      <a:pt x="3344509" y="1100667"/>
                    </a:cubicBezTo>
                    <a:cubicBezTo>
                      <a:pt x="3347727" y="1091014"/>
                      <a:pt x="3356891" y="1084368"/>
                      <a:pt x="3361442" y="1075267"/>
                    </a:cubicBezTo>
                    <a:cubicBezTo>
                      <a:pt x="3393764" y="1010623"/>
                      <a:pt x="3333892" y="1097890"/>
                      <a:pt x="3395309" y="1016000"/>
                    </a:cubicBezTo>
                    <a:cubicBezTo>
                      <a:pt x="3398131" y="1007533"/>
                      <a:pt x="3399442" y="998402"/>
                      <a:pt x="3403776" y="990600"/>
                    </a:cubicBezTo>
                    <a:cubicBezTo>
                      <a:pt x="3413659" y="972810"/>
                      <a:pt x="3431206" y="959107"/>
                      <a:pt x="3437642" y="939800"/>
                    </a:cubicBezTo>
                    <a:cubicBezTo>
                      <a:pt x="3454277" y="889896"/>
                      <a:pt x="3434895" y="939117"/>
                      <a:pt x="3471509" y="880534"/>
                    </a:cubicBezTo>
                    <a:cubicBezTo>
                      <a:pt x="3478198" y="869831"/>
                      <a:pt x="3480869" y="856764"/>
                      <a:pt x="3488442" y="846667"/>
                    </a:cubicBezTo>
                    <a:cubicBezTo>
                      <a:pt x="3498021" y="833895"/>
                      <a:pt x="3513453" y="826084"/>
                      <a:pt x="3522309" y="812800"/>
                    </a:cubicBezTo>
                    <a:cubicBezTo>
                      <a:pt x="3527953" y="804333"/>
                      <a:pt x="3530775" y="793044"/>
                      <a:pt x="3539242" y="787400"/>
                    </a:cubicBezTo>
                    <a:cubicBezTo>
                      <a:pt x="3548924" y="780945"/>
                      <a:pt x="3561820" y="781756"/>
                      <a:pt x="3573109" y="778934"/>
                    </a:cubicBezTo>
                    <a:cubicBezTo>
                      <a:pt x="3581576" y="773289"/>
                      <a:pt x="3588981" y="765573"/>
                      <a:pt x="3598509" y="762000"/>
                    </a:cubicBezTo>
                    <a:cubicBezTo>
                      <a:pt x="3611983" y="756947"/>
                      <a:pt x="3626881" y="757024"/>
                      <a:pt x="3640842" y="753534"/>
                    </a:cubicBezTo>
                    <a:cubicBezTo>
                      <a:pt x="3649500" y="751369"/>
                      <a:pt x="3657775" y="747889"/>
                      <a:pt x="3666242" y="745067"/>
                    </a:cubicBezTo>
                    <a:cubicBezTo>
                      <a:pt x="3680353" y="747889"/>
                      <a:pt x="3695101" y="748481"/>
                      <a:pt x="3708576" y="753534"/>
                    </a:cubicBezTo>
                    <a:cubicBezTo>
                      <a:pt x="3744702" y="767081"/>
                      <a:pt x="3726073" y="771031"/>
                      <a:pt x="3750909" y="795867"/>
                    </a:cubicBezTo>
                    <a:cubicBezTo>
                      <a:pt x="3758104" y="803062"/>
                      <a:pt x="3767842" y="807156"/>
                      <a:pt x="3776309" y="812800"/>
                    </a:cubicBezTo>
                    <a:cubicBezTo>
                      <a:pt x="3779131" y="821267"/>
                      <a:pt x="3780785" y="830218"/>
                      <a:pt x="3784776" y="838200"/>
                    </a:cubicBezTo>
                    <a:cubicBezTo>
                      <a:pt x="3796564" y="861776"/>
                      <a:pt x="3808383" y="870274"/>
                      <a:pt x="3827109" y="889000"/>
                    </a:cubicBezTo>
                    <a:cubicBezTo>
                      <a:pt x="3829931" y="897467"/>
                      <a:pt x="3831242" y="906598"/>
                      <a:pt x="3835576" y="914400"/>
                    </a:cubicBezTo>
                    <a:cubicBezTo>
                      <a:pt x="3845459" y="932190"/>
                      <a:pt x="3869442" y="965200"/>
                      <a:pt x="3869442" y="965200"/>
                    </a:cubicBezTo>
                    <a:cubicBezTo>
                      <a:pt x="3872264" y="990600"/>
                      <a:pt x="3874923" y="1016019"/>
                      <a:pt x="3877909" y="1041400"/>
                    </a:cubicBezTo>
                    <a:cubicBezTo>
                      <a:pt x="3880568" y="1063998"/>
                      <a:pt x="3886376" y="1086380"/>
                      <a:pt x="3886376" y="1109134"/>
                    </a:cubicBezTo>
                    <a:cubicBezTo>
                      <a:pt x="3886376" y="1250273"/>
                      <a:pt x="3884730" y="1391493"/>
                      <a:pt x="3877909" y="1532467"/>
                    </a:cubicBezTo>
                    <a:cubicBezTo>
                      <a:pt x="3874628" y="1600280"/>
                      <a:pt x="3864028" y="1616100"/>
                      <a:pt x="3852509" y="1667934"/>
                    </a:cubicBezTo>
                    <a:cubicBezTo>
                      <a:pt x="3849387" y="1681982"/>
                      <a:pt x="3847532" y="1696306"/>
                      <a:pt x="3844042" y="1710267"/>
                    </a:cubicBezTo>
                    <a:cubicBezTo>
                      <a:pt x="3834956" y="1746613"/>
                      <a:pt x="3834800" y="1729138"/>
                      <a:pt x="3818642" y="1769534"/>
                    </a:cubicBezTo>
                    <a:cubicBezTo>
                      <a:pt x="3812013" y="1786107"/>
                      <a:pt x="3807353" y="1803401"/>
                      <a:pt x="3801709" y="1820334"/>
                    </a:cubicBezTo>
                    <a:cubicBezTo>
                      <a:pt x="3798887" y="1828801"/>
                      <a:pt x="3797233" y="1837752"/>
                      <a:pt x="3793242" y="1845734"/>
                    </a:cubicBezTo>
                    <a:cubicBezTo>
                      <a:pt x="3787598" y="1857023"/>
                      <a:pt x="3780741" y="1867782"/>
                      <a:pt x="3776309" y="1879600"/>
                    </a:cubicBezTo>
                    <a:cubicBezTo>
                      <a:pt x="3754836" y="1936860"/>
                      <a:pt x="3779836" y="1891127"/>
                      <a:pt x="3759376" y="1938867"/>
                    </a:cubicBezTo>
                    <a:cubicBezTo>
                      <a:pt x="3754404" y="1950468"/>
                      <a:pt x="3747414" y="1961133"/>
                      <a:pt x="3742442" y="1972734"/>
                    </a:cubicBezTo>
                    <a:cubicBezTo>
                      <a:pt x="3730468" y="2000672"/>
                      <a:pt x="3708576" y="2057400"/>
                      <a:pt x="3708576" y="2057400"/>
                    </a:cubicBezTo>
                    <a:cubicBezTo>
                      <a:pt x="3705754" y="2074333"/>
                      <a:pt x="3705538" y="2091914"/>
                      <a:pt x="3700109" y="2108200"/>
                    </a:cubicBezTo>
                    <a:cubicBezTo>
                      <a:pt x="3696891" y="2117853"/>
                      <a:pt x="3686749" y="2124072"/>
                      <a:pt x="3683176" y="2133600"/>
                    </a:cubicBezTo>
                    <a:cubicBezTo>
                      <a:pt x="3678123" y="2147075"/>
                      <a:pt x="3678844" y="2162150"/>
                      <a:pt x="3674709" y="2175934"/>
                    </a:cubicBezTo>
                    <a:cubicBezTo>
                      <a:pt x="3666600" y="2202963"/>
                      <a:pt x="3653352" y="2227115"/>
                      <a:pt x="3640842" y="2252134"/>
                    </a:cubicBezTo>
                    <a:cubicBezTo>
                      <a:pt x="3635872" y="2276987"/>
                      <a:pt x="3633673" y="2297083"/>
                      <a:pt x="3623909" y="2319867"/>
                    </a:cubicBezTo>
                    <a:cubicBezTo>
                      <a:pt x="3618937" y="2331468"/>
                      <a:pt x="3611408" y="2341916"/>
                      <a:pt x="3606976" y="2353734"/>
                    </a:cubicBezTo>
                    <a:cubicBezTo>
                      <a:pt x="3602890" y="2364629"/>
                      <a:pt x="3602595" y="2376705"/>
                      <a:pt x="3598509" y="2387600"/>
                    </a:cubicBezTo>
                    <a:cubicBezTo>
                      <a:pt x="3594077" y="2399418"/>
                      <a:pt x="3586548" y="2409866"/>
                      <a:pt x="3581576" y="2421467"/>
                    </a:cubicBezTo>
                    <a:cubicBezTo>
                      <a:pt x="3570831" y="2446538"/>
                      <a:pt x="3572118" y="2463693"/>
                      <a:pt x="3556176" y="2489200"/>
                    </a:cubicBezTo>
                    <a:cubicBezTo>
                      <a:pt x="3549830" y="2499354"/>
                      <a:pt x="3539243" y="2506133"/>
                      <a:pt x="3530776" y="2514600"/>
                    </a:cubicBezTo>
                    <a:cubicBezTo>
                      <a:pt x="3525131" y="2537178"/>
                      <a:pt x="3519965" y="2559881"/>
                      <a:pt x="3513842" y="2582334"/>
                    </a:cubicBezTo>
                    <a:cubicBezTo>
                      <a:pt x="3511494" y="2590944"/>
                      <a:pt x="3509968" y="2600081"/>
                      <a:pt x="3505376" y="2607734"/>
                    </a:cubicBezTo>
                    <a:cubicBezTo>
                      <a:pt x="3501269" y="2614579"/>
                      <a:pt x="3494087" y="2619023"/>
                      <a:pt x="3488442" y="2624667"/>
                    </a:cubicBezTo>
                    <a:cubicBezTo>
                      <a:pt x="3482798" y="2635956"/>
                      <a:pt x="3476481" y="2646933"/>
                      <a:pt x="3471509" y="2658534"/>
                    </a:cubicBezTo>
                    <a:cubicBezTo>
                      <a:pt x="3467993" y="2666737"/>
                      <a:pt x="3467033" y="2675952"/>
                      <a:pt x="3463042" y="2683934"/>
                    </a:cubicBezTo>
                    <a:cubicBezTo>
                      <a:pt x="3458491" y="2693035"/>
                      <a:pt x="3451157" y="2700499"/>
                      <a:pt x="3446109" y="2709334"/>
                    </a:cubicBezTo>
                    <a:cubicBezTo>
                      <a:pt x="3403149" y="2784514"/>
                      <a:pt x="3453492" y="2706727"/>
                      <a:pt x="3412242" y="2768600"/>
                    </a:cubicBezTo>
                    <a:cubicBezTo>
                      <a:pt x="3396720" y="2815171"/>
                      <a:pt x="3413104" y="2773442"/>
                      <a:pt x="3386842" y="2819400"/>
                    </a:cubicBezTo>
                    <a:cubicBezTo>
                      <a:pt x="3380580" y="2830358"/>
                      <a:pt x="3376171" y="2842308"/>
                      <a:pt x="3369909" y="2853267"/>
                    </a:cubicBezTo>
                    <a:cubicBezTo>
                      <a:pt x="3364861" y="2862102"/>
                      <a:pt x="3357527" y="2869566"/>
                      <a:pt x="3352976" y="2878667"/>
                    </a:cubicBezTo>
                    <a:cubicBezTo>
                      <a:pt x="3348985" y="2886649"/>
                      <a:pt x="3348500" y="2896085"/>
                      <a:pt x="3344509" y="2904067"/>
                    </a:cubicBezTo>
                    <a:cubicBezTo>
                      <a:pt x="3339958" y="2913168"/>
                      <a:pt x="3332127" y="2920366"/>
                      <a:pt x="3327576" y="2929467"/>
                    </a:cubicBezTo>
                    <a:cubicBezTo>
                      <a:pt x="3323585" y="2937449"/>
                      <a:pt x="3323443" y="2947065"/>
                      <a:pt x="3319109" y="2954867"/>
                    </a:cubicBezTo>
                    <a:cubicBezTo>
                      <a:pt x="3302833" y="2984164"/>
                      <a:pt x="3285375" y="3009789"/>
                      <a:pt x="3259842" y="3031067"/>
                    </a:cubicBezTo>
                    <a:cubicBezTo>
                      <a:pt x="3252025" y="3037581"/>
                      <a:pt x="3242909" y="3042356"/>
                      <a:pt x="3234442" y="3048000"/>
                    </a:cubicBezTo>
                    <a:cubicBezTo>
                      <a:pt x="3219051" y="3109568"/>
                      <a:pt x="3239556" y="3059821"/>
                      <a:pt x="3200576" y="3098800"/>
                    </a:cubicBezTo>
                    <a:cubicBezTo>
                      <a:pt x="3193381" y="3105995"/>
                      <a:pt x="3189999" y="3116254"/>
                      <a:pt x="3183642" y="3124200"/>
                    </a:cubicBezTo>
                    <a:cubicBezTo>
                      <a:pt x="3178655" y="3130433"/>
                      <a:pt x="3171696" y="3134901"/>
                      <a:pt x="3166709" y="3141134"/>
                    </a:cubicBezTo>
                    <a:cubicBezTo>
                      <a:pt x="3160352" y="3149080"/>
                      <a:pt x="3156477" y="3158876"/>
                      <a:pt x="3149776" y="3166534"/>
                    </a:cubicBezTo>
                    <a:cubicBezTo>
                      <a:pt x="3115107" y="3206156"/>
                      <a:pt x="3116470" y="3202849"/>
                      <a:pt x="3082042" y="3225800"/>
                    </a:cubicBezTo>
                    <a:cubicBezTo>
                      <a:pt x="3076398" y="3234267"/>
                      <a:pt x="3071731" y="3243474"/>
                      <a:pt x="3065109" y="3251200"/>
                    </a:cubicBezTo>
                    <a:lnTo>
                      <a:pt x="3005842" y="3310467"/>
                    </a:lnTo>
                    <a:cubicBezTo>
                      <a:pt x="2994553" y="3321756"/>
                      <a:pt x="2981949" y="3331868"/>
                      <a:pt x="2971976" y="3344334"/>
                    </a:cubicBezTo>
                    <a:cubicBezTo>
                      <a:pt x="2931752" y="3394613"/>
                      <a:pt x="2953145" y="3376643"/>
                      <a:pt x="2912709" y="3403600"/>
                    </a:cubicBezTo>
                    <a:cubicBezTo>
                      <a:pt x="2859333" y="3492561"/>
                      <a:pt x="2914818" y="3407842"/>
                      <a:pt x="2861909" y="3471334"/>
                    </a:cubicBezTo>
                    <a:cubicBezTo>
                      <a:pt x="2808516" y="3535406"/>
                      <a:pt x="2877300" y="3464412"/>
                      <a:pt x="2828042" y="3513667"/>
                    </a:cubicBezTo>
                    <a:cubicBezTo>
                      <a:pt x="2807042" y="3576672"/>
                      <a:pt x="2839278" y="3492579"/>
                      <a:pt x="2785709" y="3572934"/>
                    </a:cubicBezTo>
                    <a:cubicBezTo>
                      <a:pt x="2764348" y="3604976"/>
                      <a:pt x="2775971" y="3591139"/>
                      <a:pt x="2751842" y="3615267"/>
                    </a:cubicBezTo>
                    <a:cubicBezTo>
                      <a:pt x="2749020" y="3623734"/>
                      <a:pt x="2747968" y="3633014"/>
                      <a:pt x="2743376" y="3640667"/>
                    </a:cubicBezTo>
                    <a:cubicBezTo>
                      <a:pt x="2739269" y="3647512"/>
                      <a:pt x="2731429" y="3651367"/>
                      <a:pt x="2726442" y="3657600"/>
                    </a:cubicBezTo>
                    <a:cubicBezTo>
                      <a:pt x="2720085" y="3665546"/>
                      <a:pt x="2714060" y="3673899"/>
                      <a:pt x="2709509" y="3683000"/>
                    </a:cubicBezTo>
                    <a:cubicBezTo>
                      <a:pt x="2705518" y="3690982"/>
                      <a:pt x="2705634" y="3700747"/>
                      <a:pt x="2701042" y="3708400"/>
                    </a:cubicBezTo>
                    <a:cubicBezTo>
                      <a:pt x="2696935" y="3715245"/>
                      <a:pt x="2688898" y="3718948"/>
                      <a:pt x="2684109" y="3725334"/>
                    </a:cubicBezTo>
                    <a:cubicBezTo>
                      <a:pt x="2671898" y="3741615"/>
                      <a:pt x="2661531" y="3759201"/>
                      <a:pt x="2650242" y="3776134"/>
                    </a:cubicBezTo>
                    <a:cubicBezTo>
                      <a:pt x="2633237" y="3801641"/>
                      <a:pt x="2629266" y="3805325"/>
                      <a:pt x="2616376" y="3835400"/>
                    </a:cubicBezTo>
                    <a:cubicBezTo>
                      <a:pt x="2604763" y="3862496"/>
                      <a:pt x="2716564" y="3747912"/>
                      <a:pt x="2599442" y="3903134"/>
                    </a:cubicBezTo>
                    <a:cubicBezTo>
                      <a:pt x="2482320" y="4058356"/>
                      <a:pt x="1913642" y="4746384"/>
                      <a:pt x="1913642" y="476673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260600" y="3175000"/>
                <a:ext cx="389467" cy="155215"/>
              </a:xfrm>
              <a:custGeom>
                <a:avLst/>
                <a:gdLst>
                  <a:gd name="connsiteX0" fmla="*/ 0 w 389467"/>
                  <a:gd name="connsiteY0" fmla="*/ 135467 h 155215"/>
                  <a:gd name="connsiteX1" fmla="*/ 42333 w 389467"/>
                  <a:gd name="connsiteY1" fmla="*/ 152400 h 155215"/>
                  <a:gd name="connsiteX2" fmla="*/ 220133 w 389467"/>
                  <a:gd name="connsiteY2" fmla="*/ 135467 h 155215"/>
                  <a:gd name="connsiteX3" fmla="*/ 245533 w 389467"/>
                  <a:gd name="connsiteY3" fmla="*/ 118533 h 155215"/>
                  <a:gd name="connsiteX4" fmla="*/ 287867 w 389467"/>
                  <a:gd name="connsiteY4" fmla="*/ 84667 h 155215"/>
                  <a:gd name="connsiteX5" fmla="*/ 313267 w 389467"/>
                  <a:gd name="connsiteY5" fmla="*/ 76200 h 155215"/>
                  <a:gd name="connsiteX6" fmla="*/ 381000 w 389467"/>
                  <a:gd name="connsiteY6" fmla="*/ 16933 h 155215"/>
                  <a:gd name="connsiteX7" fmla="*/ 389467 w 389467"/>
                  <a:gd name="connsiteY7" fmla="*/ 0 h 15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467" h="155215">
                    <a:moveTo>
                      <a:pt x="0" y="135467"/>
                    </a:moveTo>
                    <a:cubicBezTo>
                      <a:pt x="14111" y="141111"/>
                      <a:pt x="27149" y="151740"/>
                      <a:pt x="42333" y="152400"/>
                    </a:cubicBezTo>
                    <a:cubicBezTo>
                      <a:pt x="161245" y="157570"/>
                      <a:pt x="153902" y="157542"/>
                      <a:pt x="220133" y="135467"/>
                    </a:cubicBezTo>
                    <a:cubicBezTo>
                      <a:pt x="228600" y="129822"/>
                      <a:pt x="237587" y="124890"/>
                      <a:pt x="245533" y="118533"/>
                    </a:cubicBezTo>
                    <a:cubicBezTo>
                      <a:pt x="271781" y="97535"/>
                      <a:pt x="253125" y="102038"/>
                      <a:pt x="287867" y="84667"/>
                    </a:cubicBezTo>
                    <a:cubicBezTo>
                      <a:pt x="295849" y="80676"/>
                      <a:pt x="305285" y="80191"/>
                      <a:pt x="313267" y="76200"/>
                    </a:cubicBezTo>
                    <a:cubicBezTo>
                      <a:pt x="333769" y="65949"/>
                      <a:pt x="373642" y="31649"/>
                      <a:pt x="381000" y="16933"/>
                    </a:cubicBezTo>
                    <a:lnTo>
                      <a:pt x="38946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073400" y="2514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903133" y="2514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48200" y="2582333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389033" y="31750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115732" y="38862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073400" y="3080266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937000" y="3022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810000" y="3859198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627033" y="3005666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453467" y="3926931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29200" y="4033611"/>
                <a:ext cx="762000" cy="45719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39475" y="3945271"/>
                <a:ext cx="389467" cy="155215"/>
              </a:xfrm>
              <a:custGeom>
                <a:avLst/>
                <a:gdLst>
                  <a:gd name="connsiteX0" fmla="*/ 0 w 389467"/>
                  <a:gd name="connsiteY0" fmla="*/ 135467 h 155215"/>
                  <a:gd name="connsiteX1" fmla="*/ 42333 w 389467"/>
                  <a:gd name="connsiteY1" fmla="*/ 152400 h 155215"/>
                  <a:gd name="connsiteX2" fmla="*/ 220133 w 389467"/>
                  <a:gd name="connsiteY2" fmla="*/ 135467 h 155215"/>
                  <a:gd name="connsiteX3" fmla="*/ 245533 w 389467"/>
                  <a:gd name="connsiteY3" fmla="*/ 118533 h 155215"/>
                  <a:gd name="connsiteX4" fmla="*/ 287867 w 389467"/>
                  <a:gd name="connsiteY4" fmla="*/ 84667 h 155215"/>
                  <a:gd name="connsiteX5" fmla="*/ 313267 w 389467"/>
                  <a:gd name="connsiteY5" fmla="*/ 76200 h 155215"/>
                  <a:gd name="connsiteX6" fmla="*/ 381000 w 389467"/>
                  <a:gd name="connsiteY6" fmla="*/ 16933 h 155215"/>
                  <a:gd name="connsiteX7" fmla="*/ 389467 w 389467"/>
                  <a:gd name="connsiteY7" fmla="*/ 0 h 15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467" h="155215">
                    <a:moveTo>
                      <a:pt x="0" y="135467"/>
                    </a:moveTo>
                    <a:cubicBezTo>
                      <a:pt x="14111" y="141111"/>
                      <a:pt x="27149" y="151740"/>
                      <a:pt x="42333" y="152400"/>
                    </a:cubicBezTo>
                    <a:cubicBezTo>
                      <a:pt x="161245" y="157570"/>
                      <a:pt x="153902" y="157542"/>
                      <a:pt x="220133" y="135467"/>
                    </a:cubicBezTo>
                    <a:cubicBezTo>
                      <a:pt x="228600" y="129822"/>
                      <a:pt x="237587" y="124890"/>
                      <a:pt x="245533" y="118533"/>
                    </a:cubicBezTo>
                    <a:cubicBezTo>
                      <a:pt x="271781" y="97535"/>
                      <a:pt x="253125" y="102038"/>
                      <a:pt x="287867" y="84667"/>
                    </a:cubicBezTo>
                    <a:cubicBezTo>
                      <a:pt x="295849" y="80676"/>
                      <a:pt x="305285" y="80191"/>
                      <a:pt x="313267" y="76200"/>
                    </a:cubicBezTo>
                    <a:cubicBezTo>
                      <a:pt x="333769" y="65949"/>
                      <a:pt x="373642" y="31649"/>
                      <a:pt x="381000" y="16933"/>
                    </a:cubicBezTo>
                    <a:lnTo>
                      <a:pt x="38946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220695" y="1989666"/>
                  <a:ext cx="36580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695" y="1989666"/>
                  <a:ext cx="365806" cy="6109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038599" y="1944463"/>
                  <a:ext cx="287866" cy="6646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599" y="1944463"/>
                  <a:ext cx="287866" cy="6646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705349" y="1909072"/>
                  <a:ext cx="461433" cy="673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49" y="1909072"/>
                  <a:ext cx="461433" cy="6732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5526056" y="269560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1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5800" y="28802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3" idx="3"/>
          </p:cNvCxnSpPr>
          <p:nvPr/>
        </p:nvCxnSpPr>
        <p:spPr>
          <a:xfrm flipV="1">
            <a:off x="1066800" y="3064932"/>
            <a:ext cx="762000" cy="25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2200" y="282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cos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096000" y="301413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3565 L 0.0875 -0.03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1597 L -0.0625 -0.01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দেখাযাক হাত উল্টালে কি হয়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 flipV="1">
            <a:off x="2099558" y="1752600"/>
            <a:ext cx="3886376" cy="4766733"/>
            <a:chOff x="2099558" y="1752600"/>
            <a:chExt cx="3886376" cy="4766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162113" y="2822601"/>
                  <a:ext cx="433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113" y="2822601"/>
                  <a:ext cx="43313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718" t="-2459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2099558" y="1752600"/>
              <a:ext cx="3886376" cy="4766733"/>
              <a:chOff x="2099558" y="1752600"/>
              <a:chExt cx="3886376" cy="4766733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099558" y="1752600"/>
                <a:ext cx="3886376" cy="4766733"/>
              </a:xfrm>
              <a:custGeom>
                <a:avLst/>
                <a:gdLst>
                  <a:gd name="connsiteX0" fmla="*/ 195050 w 3767984"/>
                  <a:gd name="connsiteY0" fmla="*/ 2963334 h 3937000"/>
                  <a:gd name="connsiteX1" fmla="*/ 211984 w 3767984"/>
                  <a:gd name="connsiteY1" fmla="*/ 2921000 h 3937000"/>
                  <a:gd name="connsiteX2" fmla="*/ 228917 w 3767984"/>
                  <a:gd name="connsiteY2" fmla="*/ 2895600 h 3937000"/>
                  <a:gd name="connsiteX3" fmla="*/ 237384 w 3767984"/>
                  <a:gd name="connsiteY3" fmla="*/ 2861734 h 3937000"/>
                  <a:gd name="connsiteX4" fmla="*/ 254317 w 3767984"/>
                  <a:gd name="connsiteY4" fmla="*/ 2836334 h 3937000"/>
                  <a:gd name="connsiteX5" fmla="*/ 271250 w 3767984"/>
                  <a:gd name="connsiteY5" fmla="*/ 2785534 h 3937000"/>
                  <a:gd name="connsiteX6" fmla="*/ 262784 w 3767984"/>
                  <a:gd name="connsiteY6" fmla="*/ 2184400 h 3937000"/>
                  <a:gd name="connsiteX7" fmla="*/ 254317 w 3767984"/>
                  <a:gd name="connsiteY7" fmla="*/ 2159000 h 3937000"/>
                  <a:gd name="connsiteX8" fmla="*/ 237384 w 3767984"/>
                  <a:gd name="connsiteY8" fmla="*/ 2133600 h 3937000"/>
                  <a:gd name="connsiteX9" fmla="*/ 211984 w 3767984"/>
                  <a:gd name="connsiteY9" fmla="*/ 2082800 h 3937000"/>
                  <a:gd name="connsiteX10" fmla="*/ 178117 w 3767984"/>
                  <a:gd name="connsiteY10" fmla="*/ 2032000 h 3937000"/>
                  <a:gd name="connsiteX11" fmla="*/ 161184 w 3767984"/>
                  <a:gd name="connsiteY11" fmla="*/ 2006600 h 3937000"/>
                  <a:gd name="connsiteX12" fmla="*/ 144250 w 3767984"/>
                  <a:gd name="connsiteY12" fmla="*/ 1989667 h 3937000"/>
                  <a:gd name="connsiteX13" fmla="*/ 118850 w 3767984"/>
                  <a:gd name="connsiteY13" fmla="*/ 1938867 h 3937000"/>
                  <a:gd name="connsiteX14" fmla="*/ 101917 w 3767984"/>
                  <a:gd name="connsiteY14" fmla="*/ 1879600 h 3937000"/>
                  <a:gd name="connsiteX15" fmla="*/ 93450 w 3767984"/>
                  <a:gd name="connsiteY15" fmla="*/ 1854200 h 3937000"/>
                  <a:gd name="connsiteX16" fmla="*/ 84984 w 3767984"/>
                  <a:gd name="connsiteY16" fmla="*/ 1811867 h 3937000"/>
                  <a:gd name="connsiteX17" fmla="*/ 68050 w 3767984"/>
                  <a:gd name="connsiteY17" fmla="*/ 1761067 h 3937000"/>
                  <a:gd name="connsiteX18" fmla="*/ 59584 w 3767984"/>
                  <a:gd name="connsiteY18" fmla="*/ 1727200 h 3937000"/>
                  <a:gd name="connsiteX19" fmla="*/ 51117 w 3767984"/>
                  <a:gd name="connsiteY19" fmla="*/ 1684867 h 3937000"/>
                  <a:gd name="connsiteX20" fmla="*/ 42650 w 3767984"/>
                  <a:gd name="connsiteY20" fmla="*/ 1659467 h 3937000"/>
                  <a:gd name="connsiteX21" fmla="*/ 17250 w 3767984"/>
                  <a:gd name="connsiteY21" fmla="*/ 1591734 h 3937000"/>
                  <a:gd name="connsiteX22" fmla="*/ 8784 w 3767984"/>
                  <a:gd name="connsiteY22" fmla="*/ 1261534 h 3937000"/>
                  <a:gd name="connsiteX23" fmla="*/ 68050 w 3767984"/>
                  <a:gd name="connsiteY23" fmla="*/ 1185334 h 3937000"/>
                  <a:gd name="connsiteX24" fmla="*/ 93450 w 3767984"/>
                  <a:gd name="connsiteY24" fmla="*/ 1168400 h 3937000"/>
                  <a:gd name="connsiteX25" fmla="*/ 135784 w 3767984"/>
                  <a:gd name="connsiteY25" fmla="*/ 1126067 h 3937000"/>
                  <a:gd name="connsiteX26" fmla="*/ 237384 w 3767984"/>
                  <a:gd name="connsiteY26" fmla="*/ 1134534 h 3937000"/>
                  <a:gd name="connsiteX27" fmla="*/ 288184 w 3767984"/>
                  <a:gd name="connsiteY27" fmla="*/ 1168400 h 3937000"/>
                  <a:gd name="connsiteX28" fmla="*/ 313584 w 3767984"/>
                  <a:gd name="connsiteY28" fmla="*/ 1185334 h 3937000"/>
                  <a:gd name="connsiteX29" fmla="*/ 330517 w 3767984"/>
                  <a:gd name="connsiteY29" fmla="*/ 1210734 h 3937000"/>
                  <a:gd name="connsiteX30" fmla="*/ 355917 w 3767984"/>
                  <a:gd name="connsiteY30" fmla="*/ 1227667 h 3937000"/>
                  <a:gd name="connsiteX31" fmla="*/ 389784 w 3767984"/>
                  <a:gd name="connsiteY31" fmla="*/ 1278467 h 3937000"/>
                  <a:gd name="connsiteX32" fmla="*/ 406717 w 3767984"/>
                  <a:gd name="connsiteY32" fmla="*/ 1303867 h 3937000"/>
                  <a:gd name="connsiteX33" fmla="*/ 415184 w 3767984"/>
                  <a:gd name="connsiteY33" fmla="*/ 1329267 h 3937000"/>
                  <a:gd name="connsiteX34" fmla="*/ 440584 w 3767984"/>
                  <a:gd name="connsiteY34" fmla="*/ 1354667 h 3937000"/>
                  <a:gd name="connsiteX35" fmla="*/ 465984 w 3767984"/>
                  <a:gd name="connsiteY35" fmla="*/ 1405467 h 3937000"/>
                  <a:gd name="connsiteX36" fmla="*/ 491384 w 3767984"/>
                  <a:gd name="connsiteY36" fmla="*/ 1456267 h 3937000"/>
                  <a:gd name="connsiteX37" fmla="*/ 508317 w 3767984"/>
                  <a:gd name="connsiteY37" fmla="*/ 1507067 h 3937000"/>
                  <a:gd name="connsiteX38" fmla="*/ 525250 w 3767984"/>
                  <a:gd name="connsiteY38" fmla="*/ 1532467 h 3937000"/>
                  <a:gd name="connsiteX39" fmla="*/ 542184 w 3767984"/>
                  <a:gd name="connsiteY39" fmla="*/ 1583267 h 3937000"/>
                  <a:gd name="connsiteX40" fmla="*/ 550650 w 3767984"/>
                  <a:gd name="connsiteY40" fmla="*/ 1608667 h 3937000"/>
                  <a:gd name="connsiteX41" fmla="*/ 567584 w 3767984"/>
                  <a:gd name="connsiteY41" fmla="*/ 1634067 h 3937000"/>
                  <a:gd name="connsiteX42" fmla="*/ 584517 w 3767984"/>
                  <a:gd name="connsiteY42" fmla="*/ 1684867 h 3937000"/>
                  <a:gd name="connsiteX43" fmla="*/ 592984 w 3767984"/>
                  <a:gd name="connsiteY43" fmla="*/ 1727200 h 3937000"/>
                  <a:gd name="connsiteX44" fmla="*/ 609917 w 3767984"/>
                  <a:gd name="connsiteY44" fmla="*/ 1752600 h 3937000"/>
                  <a:gd name="connsiteX45" fmla="*/ 618384 w 3767984"/>
                  <a:gd name="connsiteY45" fmla="*/ 1803400 h 3937000"/>
                  <a:gd name="connsiteX46" fmla="*/ 626850 w 3767984"/>
                  <a:gd name="connsiteY46" fmla="*/ 1828800 h 3937000"/>
                  <a:gd name="connsiteX47" fmla="*/ 635317 w 3767984"/>
                  <a:gd name="connsiteY47" fmla="*/ 1862667 h 3937000"/>
                  <a:gd name="connsiteX48" fmla="*/ 652250 w 3767984"/>
                  <a:gd name="connsiteY48" fmla="*/ 1913467 h 3937000"/>
                  <a:gd name="connsiteX49" fmla="*/ 660717 w 3767984"/>
                  <a:gd name="connsiteY49" fmla="*/ 1947334 h 3937000"/>
                  <a:gd name="connsiteX50" fmla="*/ 677650 w 3767984"/>
                  <a:gd name="connsiteY50" fmla="*/ 1998134 h 3937000"/>
                  <a:gd name="connsiteX51" fmla="*/ 711517 w 3767984"/>
                  <a:gd name="connsiteY51" fmla="*/ 2099734 h 3937000"/>
                  <a:gd name="connsiteX52" fmla="*/ 728450 w 3767984"/>
                  <a:gd name="connsiteY52" fmla="*/ 2167467 h 3937000"/>
                  <a:gd name="connsiteX53" fmla="*/ 736917 w 3767984"/>
                  <a:gd name="connsiteY53" fmla="*/ 2192867 h 3937000"/>
                  <a:gd name="connsiteX54" fmla="*/ 753850 w 3767984"/>
                  <a:gd name="connsiteY54" fmla="*/ 2260600 h 3937000"/>
                  <a:gd name="connsiteX55" fmla="*/ 779250 w 3767984"/>
                  <a:gd name="connsiteY55" fmla="*/ 2218267 h 3937000"/>
                  <a:gd name="connsiteX56" fmla="*/ 796184 w 3767984"/>
                  <a:gd name="connsiteY56" fmla="*/ 2201334 h 3937000"/>
                  <a:gd name="connsiteX57" fmla="*/ 821584 w 3767984"/>
                  <a:gd name="connsiteY57" fmla="*/ 2159000 h 3937000"/>
                  <a:gd name="connsiteX58" fmla="*/ 830050 w 3767984"/>
                  <a:gd name="connsiteY58" fmla="*/ 2133600 h 3937000"/>
                  <a:gd name="connsiteX59" fmla="*/ 863917 w 3767984"/>
                  <a:gd name="connsiteY59" fmla="*/ 2091267 h 3937000"/>
                  <a:gd name="connsiteX60" fmla="*/ 889317 w 3767984"/>
                  <a:gd name="connsiteY60" fmla="*/ 1998134 h 3937000"/>
                  <a:gd name="connsiteX61" fmla="*/ 897784 w 3767984"/>
                  <a:gd name="connsiteY61" fmla="*/ 1964267 h 3937000"/>
                  <a:gd name="connsiteX62" fmla="*/ 906250 w 3767984"/>
                  <a:gd name="connsiteY62" fmla="*/ 1913467 h 3937000"/>
                  <a:gd name="connsiteX63" fmla="*/ 923184 w 3767984"/>
                  <a:gd name="connsiteY63" fmla="*/ 1862667 h 3937000"/>
                  <a:gd name="connsiteX64" fmla="*/ 914717 w 3767984"/>
                  <a:gd name="connsiteY64" fmla="*/ 1600200 h 3937000"/>
                  <a:gd name="connsiteX65" fmla="*/ 906250 w 3767984"/>
                  <a:gd name="connsiteY65" fmla="*/ 1574800 h 3937000"/>
                  <a:gd name="connsiteX66" fmla="*/ 897784 w 3767984"/>
                  <a:gd name="connsiteY66" fmla="*/ 1464734 h 3937000"/>
                  <a:gd name="connsiteX67" fmla="*/ 889317 w 3767984"/>
                  <a:gd name="connsiteY67" fmla="*/ 1397000 h 3937000"/>
                  <a:gd name="connsiteX68" fmla="*/ 880850 w 3767984"/>
                  <a:gd name="connsiteY68" fmla="*/ 1312334 h 3937000"/>
                  <a:gd name="connsiteX69" fmla="*/ 872384 w 3767984"/>
                  <a:gd name="connsiteY69" fmla="*/ 1278467 h 3937000"/>
                  <a:gd name="connsiteX70" fmla="*/ 863917 w 3767984"/>
                  <a:gd name="connsiteY70" fmla="*/ 1210734 h 3937000"/>
                  <a:gd name="connsiteX71" fmla="*/ 855450 w 3767984"/>
                  <a:gd name="connsiteY71" fmla="*/ 1151467 h 3937000"/>
                  <a:gd name="connsiteX72" fmla="*/ 838517 w 3767984"/>
                  <a:gd name="connsiteY72" fmla="*/ 711200 h 3937000"/>
                  <a:gd name="connsiteX73" fmla="*/ 846984 w 3767984"/>
                  <a:gd name="connsiteY73" fmla="*/ 313267 h 3937000"/>
                  <a:gd name="connsiteX74" fmla="*/ 863917 w 3767984"/>
                  <a:gd name="connsiteY74" fmla="*/ 211667 h 3937000"/>
                  <a:gd name="connsiteX75" fmla="*/ 880850 w 3767984"/>
                  <a:gd name="connsiteY75" fmla="*/ 186267 h 3937000"/>
                  <a:gd name="connsiteX76" fmla="*/ 965517 w 3767984"/>
                  <a:gd name="connsiteY76" fmla="*/ 118534 h 3937000"/>
                  <a:gd name="connsiteX77" fmla="*/ 1016317 w 3767984"/>
                  <a:gd name="connsiteY77" fmla="*/ 93134 h 3937000"/>
                  <a:gd name="connsiteX78" fmla="*/ 1067117 w 3767984"/>
                  <a:gd name="connsiteY78" fmla="*/ 101600 h 3937000"/>
                  <a:gd name="connsiteX79" fmla="*/ 1185650 w 3767984"/>
                  <a:gd name="connsiteY79" fmla="*/ 135467 h 3937000"/>
                  <a:gd name="connsiteX80" fmla="*/ 1244917 w 3767984"/>
                  <a:gd name="connsiteY80" fmla="*/ 160867 h 3937000"/>
                  <a:gd name="connsiteX81" fmla="*/ 1270317 w 3767984"/>
                  <a:gd name="connsiteY81" fmla="*/ 177800 h 3937000"/>
                  <a:gd name="connsiteX82" fmla="*/ 1304184 w 3767984"/>
                  <a:gd name="connsiteY82" fmla="*/ 211667 h 3937000"/>
                  <a:gd name="connsiteX83" fmla="*/ 1354984 w 3767984"/>
                  <a:gd name="connsiteY83" fmla="*/ 279400 h 3937000"/>
                  <a:gd name="connsiteX84" fmla="*/ 1363450 w 3767984"/>
                  <a:gd name="connsiteY84" fmla="*/ 304800 h 3937000"/>
                  <a:gd name="connsiteX85" fmla="*/ 1380384 w 3767984"/>
                  <a:gd name="connsiteY85" fmla="*/ 381000 h 3937000"/>
                  <a:gd name="connsiteX86" fmla="*/ 1388850 w 3767984"/>
                  <a:gd name="connsiteY86" fmla="*/ 448734 h 3937000"/>
                  <a:gd name="connsiteX87" fmla="*/ 1397317 w 3767984"/>
                  <a:gd name="connsiteY87" fmla="*/ 491067 h 3937000"/>
                  <a:gd name="connsiteX88" fmla="*/ 1405784 w 3767984"/>
                  <a:gd name="connsiteY88" fmla="*/ 550334 h 3937000"/>
                  <a:gd name="connsiteX89" fmla="*/ 1414250 w 3767984"/>
                  <a:gd name="connsiteY89" fmla="*/ 584200 h 3937000"/>
                  <a:gd name="connsiteX90" fmla="*/ 1431184 w 3767984"/>
                  <a:gd name="connsiteY90" fmla="*/ 677334 h 3937000"/>
                  <a:gd name="connsiteX91" fmla="*/ 1448117 w 3767984"/>
                  <a:gd name="connsiteY91" fmla="*/ 804334 h 3937000"/>
                  <a:gd name="connsiteX92" fmla="*/ 1456584 w 3767984"/>
                  <a:gd name="connsiteY92" fmla="*/ 829734 h 3937000"/>
                  <a:gd name="connsiteX93" fmla="*/ 1465050 w 3767984"/>
                  <a:gd name="connsiteY93" fmla="*/ 948267 h 3937000"/>
                  <a:gd name="connsiteX94" fmla="*/ 1481984 w 3767984"/>
                  <a:gd name="connsiteY94" fmla="*/ 1651000 h 3937000"/>
                  <a:gd name="connsiteX95" fmla="*/ 1490450 w 3767984"/>
                  <a:gd name="connsiteY95" fmla="*/ 1820334 h 3937000"/>
                  <a:gd name="connsiteX96" fmla="*/ 1507384 w 3767984"/>
                  <a:gd name="connsiteY96" fmla="*/ 2167467 h 3937000"/>
                  <a:gd name="connsiteX97" fmla="*/ 1515850 w 3767984"/>
                  <a:gd name="connsiteY97" fmla="*/ 2209800 h 3937000"/>
                  <a:gd name="connsiteX98" fmla="*/ 1541250 w 3767984"/>
                  <a:gd name="connsiteY98" fmla="*/ 2159000 h 3937000"/>
                  <a:gd name="connsiteX99" fmla="*/ 1558184 w 3767984"/>
                  <a:gd name="connsiteY99" fmla="*/ 2133600 h 3937000"/>
                  <a:gd name="connsiteX100" fmla="*/ 1583584 w 3767984"/>
                  <a:gd name="connsiteY100" fmla="*/ 2082800 h 3937000"/>
                  <a:gd name="connsiteX101" fmla="*/ 1592050 w 3767984"/>
                  <a:gd name="connsiteY101" fmla="*/ 2057400 h 3937000"/>
                  <a:gd name="connsiteX102" fmla="*/ 1608984 w 3767984"/>
                  <a:gd name="connsiteY102" fmla="*/ 2023534 h 3937000"/>
                  <a:gd name="connsiteX103" fmla="*/ 1634384 w 3767984"/>
                  <a:gd name="connsiteY103" fmla="*/ 1921934 h 3937000"/>
                  <a:gd name="connsiteX104" fmla="*/ 1651317 w 3767984"/>
                  <a:gd name="connsiteY104" fmla="*/ 1896534 h 3937000"/>
                  <a:gd name="connsiteX105" fmla="*/ 1659784 w 3767984"/>
                  <a:gd name="connsiteY105" fmla="*/ 1845734 h 3937000"/>
                  <a:gd name="connsiteX106" fmla="*/ 1668250 w 3767984"/>
                  <a:gd name="connsiteY106" fmla="*/ 1820334 h 3937000"/>
                  <a:gd name="connsiteX107" fmla="*/ 1676717 w 3767984"/>
                  <a:gd name="connsiteY107" fmla="*/ 1769534 h 3937000"/>
                  <a:gd name="connsiteX108" fmla="*/ 1685184 w 3767984"/>
                  <a:gd name="connsiteY108" fmla="*/ 1744134 h 3937000"/>
                  <a:gd name="connsiteX109" fmla="*/ 1693650 w 3767984"/>
                  <a:gd name="connsiteY109" fmla="*/ 1710267 h 3937000"/>
                  <a:gd name="connsiteX110" fmla="*/ 1702117 w 3767984"/>
                  <a:gd name="connsiteY110" fmla="*/ 1634067 h 3937000"/>
                  <a:gd name="connsiteX111" fmla="*/ 1719050 w 3767984"/>
                  <a:gd name="connsiteY111" fmla="*/ 1456267 h 3937000"/>
                  <a:gd name="connsiteX112" fmla="*/ 1727517 w 3767984"/>
                  <a:gd name="connsiteY112" fmla="*/ 1422400 h 3937000"/>
                  <a:gd name="connsiteX113" fmla="*/ 1719050 w 3767984"/>
                  <a:gd name="connsiteY113" fmla="*/ 1032934 h 3937000"/>
                  <a:gd name="connsiteX114" fmla="*/ 1702117 w 3767984"/>
                  <a:gd name="connsiteY114" fmla="*/ 939800 h 3937000"/>
                  <a:gd name="connsiteX115" fmla="*/ 1685184 w 3767984"/>
                  <a:gd name="connsiteY115" fmla="*/ 872067 h 3937000"/>
                  <a:gd name="connsiteX116" fmla="*/ 1668250 w 3767984"/>
                  <a:gd name="connsiteY116" fmla="*/ 821267 h 3937000"/>
                  <a:gd name="connsiteX117" fmla="*/ 1642850 w 3767984"/>
                  <a:gd name="connsiteY117" fmla="*/ 711200 h 3937000"/>
                  <a:gd name="connsiteX118" fmla="*/ 1634384 w 3767984"/>
                  <a:gd name="connsiteY118" fmla="*/ 643467 h 3937000"/>
                  <a:gd name="connsiteX119" fmla="*/ 1617450 w 3767984"/>
                  <a:gd name="connsiteY119" fmla="*/ 584200 h 3937000"/>
                  <a:gd name="connsiteX120" fmla="*/ 1608984 w 3767984"/>
                  <a:gd name="connsiteY120" fmla="*/ 533400 h 3937000"/>
                  <a:gd name="connsiteX121" fmla="*/ 1600517 w 3767984"/>
                  <a:gd name="connsiteY121" fmla="*/ 508000 h 3937000"/>
                  <a:gd name="connsiteX122" fmla="*/ 1583584 w 3767984"/>
                  <a:gd name="connsiteY122" fmla="*/ 296334 h 3937000"/>
                  <a:gd name="connsiteX123" fmla="*/ 1592050 w 3767984"/>
                  <a:gd name="connsiteY123" fmla="*/ 135467 h 3937000"/>
                  <a:gd name="connsiteX124" fmla="*/ 1608984 w 3767984"/>
                  <a:gd name="connsiteY124" fmla="*/ 118534 h 3937000"/>
                  <a:gd name="connsiteX125" fmla="*/ 1659784 w 3767984"/>
                  <a:gd name="connsiteY125" fmla="*/ 59267 h 3937000"/>
                  <a:gd name="connsiteX126" fmla="*/ 1702117 w 3767984"/>
                  <a:gd name="connsiteY126" fmla="*/ 25400 h 3937000"/>
                  <a:gd name="connsiteX127" fmla="*/ 1837584 w 3767984"/>
                  <a:gd name="connsiteY127" fmla="*/ 33867 h 3937000"/>
                  <a:gd name="connsiteX128" fmla="*/ 1871450 w 3767984"/>
                  <a:gd name="connsiteY128" fmla="*/ 42334 h 3937000"/>
                  <a:gd name="connsiteX129" fmla="*/ 1913784 w 3767984"/>
                  <a:gd name="connsiteY129" fmla="*/ 76200 h 3937000"/>
                  <a:gd name="connsiteX130" fmla="*/ 1939184 w 3767984"/>
                  <a:gd name="connsiteY130" fmla="*/ 93134 h 3937000"/>
                  <a:gd name="connsiteX131" fmla="*/ 1964584 w 3767984"/>
                  <a:gd name="connsiteY131" fmla="*/ 118534 h 3937000"/>
                  <a:gd name="connsiteX132" fmla="*/ 2032317 w 3767984"/>
                  <a:gd name="connsiteY132" fmla="*/ 169334 h 3937000"/>
                  <a:gd name="connsiteX133" fmla="*/ 2066184 w 3767984"/>
                  <a:gd name="connsiteY133" fmla="*/ 220134 h 3937000"/>
                  <a:gd name="connsiteX134" fmla="*/ 2083117 w 3767984"/>
                  <a:gd name="connsiteY134" fmla="*/ 254000 h 3937000"/>
                  <a:gd name="connsiteX135" fmla="*/ 2091584 w 3767984"/>
                  <a:gd name="connsiteY135" fmla="*/ 279400 h 3937000"/>
                  <a:gd name="connsiteX136" fmla="*/ 2108517 w 3767984"/>
                  <a:gd name="connsiteY136" fmla="*/ 304800 h 3937000"/>
                  <a:gd name="connsiteX137" fmla="*/ 2125450 w 3767984"/>
                  <a:gd name="connsiteY137" fmla="*/ 355600 h 3937000"/>
                  <a:gd name="connsiteX138" fmla="*/ 2133917 w 3767984"/>
                  <a:gd name="connsiteY138" fmla="*/ 381000 h 3937000"/>
                  <a:gd name="connsiteX139" fmla="*/ 2142384 w 3767984"/>
                  <a:gd name="connsiteY139" fmla="*/ 406400 h 3937000"/>
                  <a:gd name="connsiteX140" fmla="*/ 2159317 w 3767984"/>
                  <a:gd name="connsiteY140" fmla="*/ 423334 h 3937000"/>
                  <a:gd name="connsiteX141" fmla="*/ 2176250 w 3767984"/>
                  <a:gd name="connsiteY141" fmla="*/ 491067 h 3937000"/>
                  <a:gd name="connsiteX142" fmla="*/ 2193184 w 3767984"/>
                  <a:gd name="connsiteY142" fmla="*/ 541867 h 3937000"/>
                  <a:gd name="connsiteX143" fmla="*/ 2210117 w 3767984"/>
                  <a:gd name="connsiteY143" fmla="*/ 592667 h 3937000"/>
                  <a:gd name="connsiteX144" fmla="*/ 2218584 w 3767984"/>
                  <a:gd name="connsiteY144" fmla="*/ 618067 h 3937000"/>
                  <a:gd name="connsiteX145" fmla="*/ 2227050 w 3767984"/>
                  <a:gd name="connsiteY145" fmla="*/ 651934 h 3937000"/>
                  <a:gd name="connsiteX146" fmla="*/ 2235517 w 3767984"/>
                  <a:gd name="connsiteY146" fmla="*/ 694267 h 3937000"/>
                  <a:gd name="connsiteX147" fmla="*/ 2243984 w 3767984"/>
                  <a:gd name="connsiteY147" fmla="*/ 719667 h 3937000"/>
                  <a:gd name="connsiteX148" fmla="*/ 2252450 w 3767984"/>
                  <a:gd name="connsiteY148" fmla="*/ 804334 h 3937000"/>
                  <a:gd name="connsiteX149" fmla="*/ 2260917 w 3767984"/>
                  <a:gd name="connsiteY149" fmla="*/ 838200 h 3937000"/>
                  <a:gd name="connsiteX150" fmla="*/ 2269384 w 3767984"/>
                  <a:gd name="connsiteY150" fmla="*/ 880534 h 3937000"/>
                  <a:gd name="connsiteX151" fmla="*/ 2277850 w 3767984"/>
                  <a:gd name="connsiteY151" fmla="*/ 965200 h 3937000"/>
                  <a:gd name="connsiteX152" fmla="*/ 2294784 w 3767984"/>
                  <a:gd name="connsiteY152" fmla="*/ 1320800 h 3937000"/>
                  <a:gd name="connsiteX153" fmla="*/ 2286317 w 3767984"/>
                  <a:gd name="connsiteY153" fmla="*/ 1701800 h 3937000"/>
                  <a:gd name="connsiteX154" fmla="*/ 2277850 w 3767984"/>
                  <a:gd name="connsiteY154" fmla="*/ 1761067 h 3937000"/>
                  <a:gd name="connsiteX155" fmla="*/ 2243984 w 3767984"/>
                  <a:gd name="connsiteY155" fmla="*/ 1947334 h 3937000"/>
                  <a:gd name="connsiteX156" fmla="*/ 2235517 w 3767984"/>
                  <a:gd name="connsiteY156" fmla="*/ 2048934 h 3937000"/>
                  <a:gd name="connsiteX157" fmla="*/ 2227050 w 3767984"/>
                  <a:gd name="connsiteY157" fmla="*/ 2074334 h 3937000"/>
                  <a:gd name="connsiteX158" fmla="*/ 2218584 w 3767984"/>
                  <a:gd name="connsiteY158" fmla="*/ 2125134 h 3937000"/>
                  <a:gd name="connsiteX159" fmla="*/ 2201650 w 3767984"/>
                  <a:gd name="connsiteY159" fmla="*/ 2260600 h 3937000"/>
                  <a:gd name="connsiteX160" fmla="*/ 2193184 w 3767984"/>
                  <a:gd name="connsiteY160" fmla="*/ 2235200 h 3937000"/>
                  <a:gd name="connsiteX161" fmla="*/ 2218584 w 3767984"/>
                  <a:gd name="connsiteY161" fmla="*/ 2142067 h 3937000"/>
                  <a:gd name="connsiteX162" fmla="*/ 2235517 w 3767984"/>
                  <a:gd name="connsiteY162" fmla="*/ 2116667 h 3937000"/>
                  <a:gd name="connsiteX163" fmla="*/ 2252450 w 3767984"/>
                  <a:gd name="connsiteY163" fmla="*/ 2065867 h 3937000"/>
                  <a:gd name="connsiteX164" fmla="*/ 2286317 w 3767984"/>
                  <a:gd name="connsiteY164" fmla="*/ 2023534 h 3937000"/>
                  <a:gd name="connsiteX165" fmla="*/ 2311717 w 3767984"/>
                  <a:gd name="connsiteY165" fmla="*/ 1981200 h 3937000"/>
                  <a:gd name="connsiteX166" fmla="*/ 2337117 w 3767984"/>
                  <a:gd name="connsiteY166" fmla="*/ 1905000 h 3937000"/>
                  <a:gd name="connsiteX167" fmla="*/ 2345584 w 3767984"/>
                  <a:gd name="connsiteY167" fmla="*/ 1879600 h 3937000"/>
                  <a:gd name="connsiteX168" fmla="*/ 2362517 w 3767984"/>
                  <a:gd name="connsiteY168" fmla="*/ 1803400 h 3937000"/>
                  <a:gd name="connsiteX169" fmla="*/ 2370984 w 3767984"/>
                  <a:gd name="connsiteY169" fmla="*/ 1778000 h 3937000"/>
                  <a:gd name="connsiteX170" fmla="*/ 2379450 w 3767984"/>
                  <a:gd name="connsiteY170" fmla="*/ 1718734 h 3937000"/>
                  <a:gd name="connsiteX171" fmla="*/ 2404850 w 3767984"/>
                  <a:gd name="connsiteY171" fmla="*/ 1447800 h 3937000"/>
                  <a:gd name="connsiteX172" fmla="*/ 2413317 w 3767984"/>
                  <a:gd name="connsiteY172" fmla="*/ 1210734 h 3937000"/>
                  <a:gd name="connsiteX173" fmla="*/ 2421784 w 3767984"/>
                  <a:gd name="connsiteY173" fmla="*/ 1159934 h 3937000"/>
                  <a:gd name="connsiteX174" fmla="*/ 2430250 w 3767984"/>
                  <a:gd name="connsiteY174" fmla="*/ 1100667 h 3937000"/>
                  <a:gd name="connsiteX175" fmla="*/ 2447184 w 3767984"/>
                  <a:gd name="connsiteY175" fmla="*/ 889000 h 3937000"/>
                  <a:gd name="connsiteX176" fmla="*/ 2455650 w 3767984"/>
                  <a:gd name="connsiteY176" fmla="*/ 855134 h 3937000"/>
                  <a:gd name="connsiteX177" fmla="*/ 2464117 w 3767984"/>
                  <a:gd name="connsiteY177" fmla="*/ 643467 h 3937000"/>
                  <a:gd name="connsiteX178" fmla="*/ 2481050 w 3767984"/>
                  <a:gd name="connsiteY178" fmla="*/ 220134 h 3937000"/>
                  <a:gd name="connsiteX179" fmla="*/ 2506450 w 3767984"/>
                  <a:gd name="connsiteY179" fmla="*/ 50800 h 3937000"/>
                  <a:gd name="connsiteX180" fmla="*/ 2514917 w 3767984"/>
                  <a:gd name="connsiteY180" fmla="*/ 25400 h 3937000"/>
                  <a:gd name="connsiteX181" fmla="*/ 2540317 w 3767984"/>
                  <a:gd name="connsiteY181" fmla="*/ 0 h 3937000"/>
                  <a:gd name="connsiteX182" fmla="*/ 2658850 w 3767984"/>
                  <a:gd name="connsiteY182" fmla="*/ 8467 h 3937000"/>
                  <a:gd name="connsiteX183" fmla="*/ 2709650 w 3767984"/>
                  <a:gd name="connsiteY183" fmla="*/ 33867 h 3937000"/>
                  <a:gd name="connsiteX184" fmla="*/ 2760450 w 3767984"/>
                  <a:gd name="connsiteY184" fmla="*/ 50800 h 3937000"/>
                  <a:gd name="connsiteX185" fmla="*/ 2836650 w 3767984"/>
                  <a:gd name="connsiteY185" fmla="*/ 93134 h 3937000"/>
                  <a:gd name="connsiteX186" fmla="*/ 2862050 w 3767984"/>
                  <a:gd name="connsiteY186" fmla="*/ 110067 h 3937000"/>
                  <a:gd name="connsiteX187" fmla="*/ 2878984 w 3767984"/>
                  <a:gd name="connsiteY187" fmla="*/ 135467 h 3937000"/>
                  <a:gd name="connsiteX188" fmla="*/ 2904384 w 3767984"/>
                  <a:gd name="connsiteY188" fmla="*/ 152400 h 3937000"/>
                  <a:gd name="connsiteX189" fmla="*/ 2938250 w 3767984"/>
                  <a:gd name="connsiteY189" fmla="*/ 203200 h 3937000"/>
                  <a:gd name="connsiteX190" fmla="*/ 2955184 w 3767984"/>
                  <a:gd name="connsiteY190" fmla="*/ 220134 h 3937000"/>
                  <a:gd name="connsiteX191" fmla="*/ 2963650 w 3767984"/>
                  <a:gd name="connsiteY191" fmla="*/ 245534 h 3937000"/>
                  <a:gd name="connsiteX192" fmla="*/ 2980584 w 3767984"/>
                  <a:gd name="connsiteY192" fmla="*/ 304800 h 3937000"/>
                  <a:gd name="connsiteX193" fmla="*/ 2997517 w 3767984"/>
                  <a:gd name="connsiteY193" fmla="*/ 338667 h 3937000"/>
                  <a:gd name="connsiteX194" fmla="*/ 3014450 w 3767984"/>
                  <a:gd name="connsiteY194" fmla="*/ 465667 h 3937000"/>
                  <a:gd name="connsiteX195" fmla="*/ 3031384 w 3767984"/>
                  <a:gd name="connsiteY195" fmla="*/ 643467 h 3937000"/>
                  <a:gd name="connsiteX196" fmla="*/ 3022917 w 3767984"/>
                  <a:gd name="connsiteY196" fmla="*/ 1109134 h 3937000"/>
                  <a:gd name="connsiteX197" fmla="*/ 3014450 w 3767984"/>
                  <a:gd name="connsiteY197" fmla="*/ 1143000 h 3937000"/>
                  <a:gd name="connsiteX198" fmla="*/ 3005984 w 3767984"/>
                  <a:gd name="connsiteY198" fmla="*/ 1185334 h 3937000"/>
                  <a:gd name="connsiteX199" fmla="*/ 2997517 w 3767984"/>
                  <a:gd name="connsiteY199" fmla="*/ 1219200 h 3937000"/>
                  <a:gd name="connsiteX200" fmla="*/ 2989050 w 3767984"/>
                  <a:gd name="connsiteY200" fmla="*/ 1261534 h 3937000"/>
                  <a:gd name="connsiteX201" fmla="*/ 2972117 w 3767984"/>
                  <a:gd name="connsiteY201" fmla="*/ 1312334 h 3937000"/>
                  <a:gd name="connsiteX202" fmla="*/ 2955184 w 3767984"/>
                  <a:gd name="connsiteY202" fmla="*/ 1371600 h 3937000"/>
                  <a:gd name="connsiteX203" fmla="*/ 2938250 w 3767984"/>
                  <a:gd name="connsiteY203" fmla="*/ 1430867 h 3937000"/>
                  <a:gd name="connsiteX204" fmla="*/ 2912850 w 3767984"/>
                  <a:gd name="connsiteY204" fmla="*/ 1532467 h 3937000"/>
                  <a:gd name="connsiteX205" fmla="*/ 2895917 w 3767984"/>
                  <a:gd name="connsiteY205" fmla="*/ 1600200 h 3937000"/>
                  <a:gd name="connsiteX206" fmla="*/ 2878984 w 3767984"/>
                  <a:gd name="connsiteY206" fmla="*/ 1693334 h 3937000"/>
                  <a:gd name="connsiteX207" fmla="*/ 2862050 w 3767984"/>
                  <a:gd name="connsiteY207" fmla="*/ 1761067 h 3937000"/>
                  <a:gd name="connsiteX208" fmla="*/ 2845117 w 3767984"/>
                  <a:gd name="connsiteY208" fmla="*/ 1803400 h 3937000"/>
                  <a:gd name="connsiteX209" fmla="*/ 2836650 w 3767984"/>
                  <a:gd name="connsiteY209" fmla="*/ 1845734 h 3937000"/>
                  <a:gd name="connsiteX210" fmla="*/ 2828184 w 3767984"/>
                  <a:gd name="connsiteY210" fmla="*/ 1879600 h 3937000"/>
                  <a:gd name="connsiteX211" fmla="*/ 2819717 w 3767984"/>
                  <a:gd name="connsiteY211" fmla="*/ 1972734 h 3937000"/>
                  <a:gd name="connsiteX212" fmla="*/ 2802784 w 3767984"/>
                  <a:gd name="connsiteY212" fmla="*/ 2032000 h 3937000"/>
                  <a:gd name="connsiteX213" fmla="*/ 2785850 w 3767984"/>
                  <a:gd name="connsiteY213" fmla="*/ 2099734 h 3937000"/>
                  <a:gd name="connsiteX214" fmla="*/ 2777384 w 3767984"/>
                  <a:gd name="connsiteY214" fmla="*/ 2133600 h 3937000"/>
                  <a:gd name="connsiteX215" fmla="*/ 2768917 w 3767984"/>
                  <a:gd name="connsiteY215" fmla="*/ 2201334 h 3937000"/>
                  <a:gd name="connsiteX216" fmla="*/ 2760450 w 3767984"/>
                  <a:gd name="connsiteY216" fmla="*/ 2302934 h 3937000"/>
                  <a:gd name="connsiteX217" fmla="*/ 2751984 w 3767984"/>
                  <a:gd name="connsiteY217" fmla="*/ 2328334 h 3937000"/>
                  <a:gd name="connsiteX218" fmla="*/ 2777384 w 3767984"/>
                  <a:gd name="connsiteY218" fmla="*/ 2319867 h 3937000"/>
                  <a:gd name="connsiteX219" fmla="*/ 2802784 w 3767984"/>
                  <a:gd name="connsiteY219" fmla="*/ 2269067 h 3937000"/>
                  <a:gd name="connsiteX220" fmla="*/ 2828184 w 3767984"/>
                  <a:gd name="connsiteY220" fmla="*/ 2226734 h 3937000"/>
                  <a:gd name="connsiteX221" fmla="*/ 2853584 w 3767984"/>
                  <a:gd name="connsiteY221" fmla="*/ 2184400 h 3937000"/>
                  <a:gd name="connsiteX222" fmla="*/ 2862050 w 3767984"/>
                  <a:gd name="connsiteY222" fmla="*/ 2159000 h 3937000"/>
                  <a:gd name="connsiteX223" fmla="*/ 2878984 w 3767984"/>
                  <a:gd name="connsiteY223" fmla="*/ 2133600 h 3937000"/>
                  <a:gd name="connsiteX224" fmla="*/ 2887450 w 3767984"/>
                  <a:gd name="connsiteY224" fmla="*/ 2108200 h 3937000"/>
                  <a:gd name="connsiteX225" fmla="*/ 2904384 w 3767984"/>
                  <a:gd name="connsiteY225" fmla="*/ 2091267 h 3937000"/>
                  <a:gd name="connsiteX226" fmla="*/ 2912850 w 3767984"/>
                  <a:gd name="connsiteY226" fmla="*/ 2048934 h 3937000"/>
                  <a:gd name="connsiteX227" fmla="*/ 2929784 w 3767984"/>
                  <a:gd name="connsiteY227" fmla="*/ 1998134 h 3937000"/>
                  <a:gd name="connsiteX228" fmla="*/ 2938250 w 3767984"/>
                  <a:gd name="connsiteY228" fmla="*/ 1972734 h 3937000"/>
                  <a:gd name="connsiteX229" fmla="*/ 2955184 w 3767984"/>
                  <a:gd name="connsiteY229" fmla="*/ 1947334 h 3937000"/>
                  <a:gd name="connsiteX230" fmla="*/ 2963650 w 3767984"/>
                  <a:gd name="connsiteY230" fmla="*/ 1896534 h 3937000"/>
                  <a:gd name="connsiteX231" fmla="*/ 2980584 w 3767984"/>
                  <a:gd name="connsiteY231" fmla="*/ 1871134 h 3937000"/>
                  <a:gd name="connsiteX232" fmla="*/ 2997517 w 3767984"/>
                  <a:gd name="connsiteY232" fmla="*/ 1803400 h 3937000"/>
                  <a:gd name="connsiteX233" fmla="*/ 3014450 w 3767984"/>
                  <a:gd name="connsiteY233" fmla="*/ 1752600 h 3937000"/>
                  <a:gd name="connsiteX234" fmla="*/ 3022917 w 3767984"/>
                  <a:gd name="connsiteY234" fmla="*/ 1727200 h 3937000"/>
                  <a:gd name="connsiteX235" fmla="*/ 3039850 w 3767984"/>
                  <a:gd name="connsiteY235" fmla="*/ 1693334 h 3937000"/>
                  <a:gd name="connsiteX236" fmla="*/ 3056784 w 3767984"/>
                  <a:gd name="connsiteY236" fmla="*/ 1625600 h 3937000"/>
                  <a:gd name="connsiteX237" fmla="*/ 3073717 w 3767984"/>
                  <a:gd name="connsiteY237" fmla="*/ 1574800 h 3937000"/>
                  <a:gd name="connsiteX238" fmla="*/ 3082184 w 3767984"/>
                  <a:gd name="connsiteY238" fmla="*/ 1524000 h 3937000"/>
                  <a:gd name="connsiteX239" fmla="*/ 3099117 w 3767984"/>
                  <a:gd name="connsiteY239" fmla="*/ 1498600 h 3937000"/>
                  <a:gd name="connsiteX240" fmla="*/ 3116050 w 3767984"/>
                  <a:gd name="connsiteY240" fmla="*/ 1439334 h 3937000"/>
                  <a:gd name="connsiteX241" fmla="*/ 3124517 w 3767984"/>
                  <a:gd name="connsiteY241" fmla="*/ 1413934 h 3937000"/>
                  <a:gd name="connsiteX242" fmla="*/ 3141450 w 3767984"/>
                  <a:gd name="connsiteY242" fmla="*/ 1346200 h 3937000"/>
                  <a:gd name="connsiteX243" fmla="*/ 3158384 w 3767984"/>
                  <a:gd name="connsiteY243" fmla="*/ 1320800 h 3937000"/>
                  <a:gd name="connsiteX244" fmla="*/ 3192250 w 3767984"/>
                  <a:gd name="connsiteY244" fmla="*/ 1227667 h 3937000"/>
                  <a:gd name="connsiteX245" fmla="*/ 3200717 w 3767984"/>
                  <a:gd name="connsiteY245" fmla="*/ 1185334 h 3937000"/>
                  <a:gd name="connsiteX246" fmla="*/ 3217650 w 3767984"/>
                  <a:gd name="connsiteY246" fmla="*/ 1151467 h 3937000"/>
                  <a:gd name="connsiteX247" fmla="*/ 3226117 w 3767984"/>
                  <a:gd name="connsiteY247" fmla="*/ 1100667 h 3937000"/>
                  <a:gd name="connsiteX248" fmla="*/ 3243050 w 3767984"/>
                  <a:gd name="connsiteY248" fmla="*/ 1075267 h 3937000"/>
                  <a:gd name="connsiteX249" fmla="*/ 3276917 w 3767984"/>
                  <a:gd name="connsiteY249" fmla="*/ 1016000 h 3937000"/>
                  <a:gd name="connsiteX250" fmla="*/ 3285384 w 3767984"/>
                  <a:gd name="connsiteY250" fmla="*/ 990600 h 3937000"/>
                  <a:gd name="connsiteX251" fmla="*/ 3319250 w 3767984"/>
                  <a:gd name="connsiteY251" fmla="*/ 939800 h 3937000"/>
                  <a:gd name="connsiteX252" fmla="*/ 3353117 w 3767984"/>
                  <a:gd name="connsiteY252" fmla="*/ 880534 h 3937000"/>
                  <a:gd name="connsiteX253" fmla="*/ 3370050 w 3767984"/>
                  <a:gd name="connsiteY253" fmla="*/ 846667 h 3937000"/>
                  <a:gd name="connsiteX254" fmla="*/ 3403917 w 3767984"/>
                  <a:gd name="connsiteY254" fmla="*/ 812800 h 3937000"/>
                  <a:gd name="connsiteX255" fmla="*/ 3420850 w 3767984"/>
                  <a:gd name="connsiteY255" fmla="*/ 787400 h 3937000"/>
                  <a:gd name="connsiteX256" fmla="*/ 3454717 w 3767984"/>
                  <a:gd name="connsiteY256" fmla="*/ 778934 h 3937000"/>
                  <a:gd name="connsiteX257" fmla="*/ 3480117 w 3767984"/>
                  <a:gd name="connsiteY257" fmla="*/ 762000 h 3937000"/>
                  <a:gd name="connsiteX258" fmla="*/ 3522450 w 3767984"/>
                  <a:gd name="connsiteY258" fmla="*/ 753534 h 3937000"/>
                  <a:gd name="connsiteX259" fmla="*/ 3547850 w 3767984"/>
                  <a:gd name="connsiteY259" fmla="*/ 745067 h 3937000"/>
                  <a:gd name="connsiteX260" fmla="*/ 3590184 w 3767984"/>
                  <a:gd name="connsiteY260" fmla="*/ 753534 h 3937000"/>
                  <a:gd name="connsiteX261" fmla="*/ 3632517 w 3767984"/>
                  <a:gd name="connsiteY261" fmla="*/ 795867 h 3937000"/>
                  <a:gd name="connsiteX262" fmla="*/ 3657917 w 3767984"/>
                  <a:gd name="connsiteY262" fmla="*/ 812800 h 3937000"/>
                  <a:gd name="connsiteX263" fmla="*/ 3666384 w 3767984"/>
                  <a:gd name="connsiteY263" fmla="*/ 838200 h 3937000"/>
                  <a:gd name="connsiteX264" fmla="*/ 3708717 w 3767984"/>
                  <a:gd name="connsiteY264" fmla="*/ 889000 h 3937000"/>
                  <a:gd name="connsiteX265" fmla="*/ 3717184 w 3767984"/>
                  <a:gd name="connsiteY265" fmla="*/ 914400 h 3937000"/>
                  <a:gd name="connsiteX266" fmla="*/ 3751050 w 3767984"/>
                  <a:gd name="connsiteY266" fmla="*/ 965200 h 3937000"/>
                  <a:gd name="connsiteX267" fmla="*/ 3759517 w 3767984"/>
                  <a:gd name="connsiteY267" fmla="*/ 1041400 h 3937000"/>
                  <a:gd name="connsiteX268" fmla="*/ 3767984 w 3767984"/>
                  <a:gd name="connsiteY268" fmla="*/ 1109134 h 3937000"/>
                  <a:gd name="connsiteX269" fmla="*/ 3759517 w 3767984"/>
                  <a:gd name="connsiteY269" fmla="*/ 1532467 h 3937000"/>
                  <a:gd name="connsiteX270" fmla="*/ 3734117 w 3767984"/>
                  <a:gd name="connsiteY270" fmla="*/ 1667934 h 3937000"/>
                  <a:gd name="connsiteX271" fmla="*/ 3725650 w 3767984"/>
                  <a:gd name="connsiteY271" fmla="*/ 1710267 h 3937000"/>
                  <a:gd name="connsiteX272" fmla="*/ 3700250 w 3767984"/>
                  <a:gd name="connsiteY272" fmla="*/ 1769534 h 3937000"/>
                  <a:gd name="connsiteX273" fmla="*/ 3683317 w 3767984"/>
                  <a:gd name="connsiteY273" fmla="*/ 1820334 h 3937000"/>
                  <a:gd name="connsiteX274" fmla="*/ 3674850 w 3767984"/>
                  <a:gd name="connsiteY274" fmla="*/ 1845734 h 3937000"/>
                  <a:gd name="connsiteX275" fmla="*/ 3657917 w 3767984"/>
                  <a:gd name="connsiteY275" fmla="*/ 1879600 h 3937000"/>
                  <a:gd name="connsiteX276" fmla="*/ 3640984 w 3767984"/>
                  <a:gd name="connsiteY276" fmla="*/ 1938867 h 3937000"/>
                  <a:gd name="connsiteX277" fmla="*/ 3624050 w 3767984"/>
                  <a:gd name="connsiteY277" fmla="*/ 1972734 h 3937000"/>
                  <a:gd name="connsiteX278" fmla="*/ 3590184 w 3767984"/>
                  <a:gd name="connsiteY278" fmla="*/ 2057400 h 3937000"/>
                  <a:gd name="connsiteX279" fmla="*/ 3581717 w 3767984"/>
                  <a:gd name="connsiteY279" fmla="*/ 2108200 h 3937000"/>
                  <a:gd name="connsiteX280" fmla="*/ 3564784 w 3767984"/>
                  <a:gd name="connsiteY280" fmla="*/ 2133600 h 3937000"/>
                  <a:gd name="connsiteX281" fmla="*/ 3556317 w 3767984"/>
                  <a:gd name="connsiteY281" fmla="*/ 2175934 h 3937000"/>
                  <a:gd name="connsiteX282" fmla="*/ 3522450 w 3767984"/>
                  <a:gd name="connsiteY282" fmla="*/ 2252134 h 3937000"/>
                  <a:gd name="connsiteX283" fmla="*/ 3505517 w 3767984"/>
                  <a:gd name="connsiteY283" fmla="*/ 2319867 h 3937000"/>
                  <a:gd name="connsiteX284" fmla="*/ 3488584 w 3767984"/>
                  <a:gd name="connsiteY284" fmla="*/ 2353734 h 3937000"/>
                  <a:gd name="connsiteX285" fmla="*/ 3480117 w 3767984"/>
                  <a:gd name="connsiteY285" fmla="*/ 2387600 h 3937000"/>
                  <a:gd name="connsiteX286" fmla="*/ 3463184 w 3767984"/>
                  <a:gd name="connsiteY286" fmla="*/ 2421467 h 3937000"/>
                  <a:gd name="connsiteX287" fmla="*/ 3437784 w 3767984"/>
                  <a:gd name="connsiteY287" fmla="*/ 2489200 h 3937000"/>
                  <a:gd name="connsiteX288" fmla="*/ 3412384 w 3767984"/>
                  <a:gd name="connsiteY288" fmla="*/ 2514600 h 3937000"/>
                  <a:gd name="connsiteX289" fmla="*/ 3395450 w 3767984"/>
                  <a:gd name="connsiteY289" fmla="*/ 2582334 h 3937000"/>
                  <a:gd name="connsiteX290" fmla="*/ 3386984 w 3767984"/>
                  <a:gd name="connsiteY290" fmla="*/ 2607734 h 3937000"/>
                  <a:gd name="connsiteX291" fmla="*/ 3370050 w 3767984"/>
                  <a:gd name="connsiteY291" fmla="*/ 2624667 h 3937000"/>
                  <a:gd name="connsiteX292" fmla="*/ 3353117 w 3767984"/>
                  <a:gd name="connsiteY292" fmla="*/ 2658534 h 3937000"/>
                  <a:gd name="connsiteX293" fmla="*/ 3344650 w 3767984"/>
                  <a:gd name="connsiteY293" fmla="*/ 2683934 h 3937000"/>
                  <a:gd name="connsiteX294" fmla="*/ 3327717 w 3767984"/>
                  <a:gd name="connsiteY294" fmla="*/ 2709334 h 3937000"/>
                  <a:gd name="connsiteX295" fmla="*/ 3293850 w 3767984"/>
                  <a:gd name="connsiteY295" fmla="*/ 2768600 h 3937000"/>
                  <a:gd name="connsiteX296" fmla="*/ 3268450 w 3767984"/>
                  <a:gd name="connsiteY296" fmla="*/ 2819400 h 3937000"/>
                  <a:gd name="connsiteX297" fmla="*/ 3251517 w 3767984"/>
                  <a:gd name="connsiteY297" fmla="*/ 2853267 h 3937000"/>
                  <a:gd name="connsiteX298" fmla="*/ 3234584 w 3767984"/>
                  <a:gd name="connsiteY298" fmla="*/ 2878667 h 3937000"/>
                  <a:gd name="connsiteX299" fmla="*/ 3226117 w 3767984"/>
                  <a:gd name="connsiteY299" fmla="*/ 2904067 h 3937000"/>
                  <a:gd name="connsiteX300" fmla="*/ 3209184 w 3767984"/>
                  <a:gd name="connsiteY300" fmla="*/ 2929467 h 3937000"/>
                  <a:gd name="connsiteX301" fmla="*/ 3200717 w 3767984"/>
                  <a:gd name="connsiteY301" fmla="*/ 2954867 h 3937000"/>
                  <a:gd name="connsiteX302" fmla="*/ 3141450 w 3767984"/>
                  <a:gd name="connsiteY302" fmla="*/ 3031067 h 3937000"/>
                  <a:gd name="connsiteX303" fmla="*/ 3116050 w 3767984"/>
                  <a:gd name="connsiteY303" fmla="*/ 3048000 h 3937000"/>
                  <a:gd name="connsiteX304" fmla="*/ 3082184 w 3767984"/>
                  <a:gd name="connsiteY304" fmla="*/ 3098800 h 3937000"/>
                  <a:gd name="connsiteX305" fmla="*/ 3065250 w 3767984"/>
                  <a:gd name="connsiteY305" fmla="*/ 3124200 h 3937000"/>
                  <a:gd name="connsiteX306" fmla="*/ 3048317 w 3767984"/>
                  <a:gd name="connsiteY306" fmla="*/ 3141134 h 3937000"/>
                  <a:gd name="connsiteX307" fmla="*/ 3031384 w 3767984"/>
                  <a:gd name="connsiteY307" fmla="*/ 3166534 h 3937000"/>
                  <a:gd name="connsiteX308" fmla="*/ 2963650 w 3767984"/>
                  <a:gd name="connsiteY308" fmla="*/ 3225800 h 3937000"/>
                  <a:gd name="connsiteX309" fmla="*/ 2946717 w 3767984"/>
                  <a:gd name="connsiteY309" fmla="*/ 3251200 h 3937000"/>
                  <a:gd name="connsiteX310" fmla="*/ 2887450 w 3767984"/>
                  <a:gd name="connsiteY310" fmla="*/ 3310467 h 3937000"/>
                  <a:gd name="connsiteX311" fmla="*/ 2853584 w 3767984"/>
                  <a:gd name="connsiteY311" fmla="*/ 3344334 h 3937000"/>
                  <a:gd name="connsiteX312" fmla="*/ 2794317 w 3767984"/>
                  <a:gd name="connsiteY312" fmla="*/ 3403600 h 3937000"/>
                  <a:gd name="connsiteX313" fmla="*/ 2743517 w 3767984"/>
                  <a:gd name="connsiteY313" fmla="*/ 3471334 h 3937000"/>
                  <a:gd name="connsiteX314" fmla="*/ 2709650 w 3767984"/>
                  <a:gd name="connsiteY314" fmla="*/ 3513667 h 3937000"/>
                  <a:gd name="connsiteX315" fmla="*/ 2667317 w 3767984"/>
                  <a:gd name="connsiteY315" fmla="*/ 3572934 h 3937000"/>
                  <a:gd name="connsiteX316" fmla="*/ 2633450 w 3767984"/>
                  <a:gd name="connsiteY316" fmla="*/ 3615267 h 3937000"/>
                  <a:gd name="connsiteX317" fmla="*/ 2624984 w 3767984"/>
                  <a:gd name="connsiteY317" fmla="*/ 3640667 h 3937000"/>
                  <a:gd name="connsiteX318" fmla="*/ 2608050 w 3767984"/>
                  <a:gd name="connsiteY318" fmla="*/ 3657600 h 3937000"/>
                  <a:gd name="connsiteX319" fmla="*/ 2591117 w 3767984"/>
                  <a:gd name="connsiteY319" fmla="*/ 3683000 h 3937000"/>
                  <a:gd name="connsiteX320" fmla="*/ 2582650 w 3767984"/>
                  <a:gd name="connsiteY320" fmla="*/ 3708400 h 3937000"/>
                  <a:gd name="connsiteX321" fmla="*/ 2565717 w 3767984"/>
                  <a:gd name="connsiteY321" fmla="*/ 3725334 h 3937000"/>
                  <a:gd name="connsiteX322" fmla="*/ 2531850 w 3767984"/>
                  <a:gd name="connsiteY322" fmla="*/ 3776134 h 3937000"/>
                  <a:gd name="connsiteX323" fmla="*/ 2497984 w 3767984"/>
                  <a:gd name="connsiteY323" fmla="*/ 3835400 h 3937000"/>
                  <a:gd name="connsiteX324" fmla="*/ 2481050 w 3767984"/>
                  <a:gd name="connsiteY324" fmla="*/ 3903134 h 3937000"/>
                  <a:gd name="connsiteX325" fmla="*/ 2472584 w 3767984"/>
                  <a:gd name="connsiteY325" fmla="*/ 3937000 h 3937000"/>
                  <a:gd name="connsiteX0" fmla="*/ 101917 w 3767984"/>
                  <a:gd name="connsiteY0" fmla="*/ 3962400 h 3962400"/>
                  <a:gd name="connsiteX1" fmla="*/ 211984 w 3767984"/>
                  <a:gd name="connsiteY1" fmla="*/ 2921000 h 3962400"/>
                  <a:gd name="connsiteX2" fmla="*/ 228917 w 3767984"/>
                  <a:gd name="connsiteY2" fmla="*/ 2895600 h 3962400"/>
                  <a:gd name="connsiteX3" fmla="*/ 237384 w 3767984"/>
                  <a:gd name="connsiteY3" fmla="*/ 2861734 h 3962400"/>
                  <a:gd name="connsiteX4" fmla="*/ 254317 w 3767984"/>
                  <a:gd name="connsiteY4" fmla="*/ 2836334 h 3962400"/>
                  <a:gd name="connsiteX5" fmla="*/ 271250 w 3767984"/>
                  <a:gd name="connsiteY5" fmla="*/ 2785534 h 3962400"/>
                  <a:gd name="connsiteX6" fmla="*/ 262784 w 3767984"/>
                  <a:gd name="connsiteY6" fmla="*/ 2184400 h 3962400"/>
                  <a:gd name="connsiteX7" fmla="*/ 254317 w 3767984"/>
                  <a:gd name="connsiteY7" fmla="*/ 2159000 h 3962400"/>
                  <a:gd name="connsiteX8" fmla="*/ 237384 w 3767984"/>
                  <a:gd name="connsiteY8" fmla="*/ 2133600 h 3962400"/>
                  <a:gd name="connsiteX9" fmla="*/ 211984 w 3767984"/>
                  <a:gd name="connsiteY9" fmla="*/ 2082800 h 3962400"/>
                  <a:gd name="connsiteX10" fmla="*/ 178117 w 3767984"/>
                  <a:gd name="connsiteY10" fmla="*/ 2032000 h 3962400"/>
                  <a:gd name="connsiteX11" fmla="*/ 161184 w 3767984"/>
                  <a:gd name="connsiteY11" fmla="*/ 2006600 h 3962400"/>
                  <a:gd name="connsiteX12" fmla="*/ 144250 w 3767984"/>
                  <a:gd name="connsiteY12" fmla="*/ 1989667 h 3962400"/>
                  <a:gd name="connsiteX13" fmla="*/ 118850 w 3767984"/>
                  <a:gd name="connsiteY13" fmla="*/ 1938867 h 3962400"/>
                  <a:gd name="connsiteX14" fmla="*/ 101917 w 3767984"/>
                  <a:gd name="connsiteY14" fmla="*/ 1879600 h 3962400"/>
                  <a:gd name="connsiteX15" fmla="*/ 93450 w 3767984"/>
                  <a:gd name="connsiteY15" fmla="*/ 1854200 h 3962400"/>
                  <a:gd name="connsiteX16" fmla="*/ 84984 w 3767984"/>
                  <a:gd name="connsiteY16" fmla="*/ 1811867 h 3962400"/>
                  <a:gd name="connsiteX17" fmla="*/ 68050 w 3767984"/>
                  <a:gd name="connsiteY17" fmla="*/ 1761067 h 3962400"/>
                  <a:gd name="connsiteX18" fmla="*/ 59584 w 3767984"/>
                  <a:gd name="connsiteY18" fmla="*/ 1727200 h 3962400"/>
                  <a:gd name="connsiteX19" fmla="*/ 51117 w 3767984"/>
                  <a:gd name="connsiteY19" fmla="*/ 1684867 h 3962400"/>
                  <a:gd name="connsiteX20" fmla="*/ 42650 w 3767984"/>
                  <a:gd name="connsiteY20" fmla="*/ 1659467 h 3962400"/>
                  <a:gd name="connsiteX21" fmla="*/ 17250 w 3767984"/>
                  <a:gd name="connsiteY21" fmla="*/ 1591734 h 3962400"/>
                  <a:gd name="connsiteX22" fmla="*/ 8784 w 3767984"/>
                  <a:gd name="connsiteY22" fmla="*/ 1261534 h 3962400"/>
                  <a:gd name="connsiteX23" fmla="*/ 68050 w 3767984"/>
                  <a:gd name="connsiteY23" fmla="*/ 1185334 h 3962400"/>
                  <a:gd name="connsiteX24" fmla="*/ 93450 w 3767984"/>
                  <a:gd name="connsiteY24" fmla="*/ 1168400 h 3962400"/>
                  <a:gd name="connsiteX25" fmla="*/ 135784 w 3767984"/>
                  <a:gd name="connsiteY25" fmla="*/ 1126067 h 3962400"/>
                  <a:gd name="connsiteX26" fmla="*/ 237384 w 3767984"/>
                  <a:gd name="connsiteY26" fmla="*/ 1134534 h 3962400"/>
                  <a:gd name="connsiteX27" fmla="*/ 288184 w 3767984"/>
                  <a:gd name="connsiteY27" fmla="*/ 1168400 h 3962400"/>
                  <a:gd name="connsiteX28" fmla="*/ 313584 w 3767984"/>
                  <a:gd name="connsiteY28" fmla="*/ 1185334 h 3962400"/>
                  <a:gd name="connsiteX29" fmla="*/ 330517 w 3767984"/>
                  <a:gd name="connsiteY29" fmla="*/ 1210734 h 3962400"/>
                  <a:gd name="connsiteX30" fmla="*/ 355917 w 3767984"/>
                  <a:gd name="connsiteY30" fmla="*/ 1227667 h 3962400"/>
                  <a:gd name="connsiteX31" fmla="*/ 389784 w 3767984"/>
                  <a:gd name="connsiteY31" fmla="*/ 1278467 h 3962400"/>
                  <a:gd name="connsiteX32" fmla="*/ 406717 w 3767984"/>
                  <a:gd name="connsiteY32" fmla="*/ 1303867 h 3962400"/>
                  <a:gd name="connsiteX33" fmla="*/ 415184 w 3767984"/>
                  <a:gd name="connsiteY33" fmla="*/ 1329267 h 3962400"/>
                  <a:gd name="connsiteX34" fmla="*/ 440584 w 3767984"/>
                  <a:gd name="connsiteY34" fmla="*/ 1354667 h 3962400"/>
                  <a:gd name="connsiteX35" fmla="*/ 465984 w 3767984"/>
                  <a:gd name="connsiteY35" fmla="*/ 1405467 h 3962400"/>
                  <a:gd name="connsiteX36" fmla="*/ 491384 w 3767984"/>
                  <a:gd name="connsiteY36" fmla="*/ 1456267 h 3962400"/>
                  <a:gd name="connsiteX37" fmla="*/ 508317 w 3767984"/>
                  <a:gd name="connsiteY37" fmla="*/ 1507067 h 3962400"/>
                  <a:gd name="connsiteX38" fmla="*/ 525250 w 3767984"/>
                  <a:gd name="connsiteY38" fmla="*/ 1532467 h 3962400"/>
                  <a:gd name="connsiteX39" fmla="*/ 542184 w 3767984"/>
                  <a:gd name="connsiteY39" fmla="*/ 1583267 h 3962400"/>
                  <a:gd name="connsiteX40" fmla="*/ 550650 w 3767984"/>
                  <a:gd name="connsiteY40" fmla="*/ 1608667 h 3962400"/>
                  <a:gd name="connsiteX41" fmla="*/ 567584 w 3767984"/>
                  <a:gd name="connsiteY41" fmla="*/ 1634067 h 3962400"/>
                  <a:gd name="connsiteX42" fmla="*/ 584517 w 3767984"/>
                  <a:gd name="connsiteY42" fmla="*/ 1684867 h 3962400"/>
                  <a:gd name="connsiteX43" fmla="*/ 592984 w 3767984"/>
                  <a:gd name="connsiteY43" fmla="*/ 1727200 h 3962400"/>
                  <a:gd name="connsiteX44" fmla="*/ 609917 w 3767984"/>
                  <a:gd name="connsiteY44" fmla="*/ 1752600 h 3962400"/>
                  <a:gd name="connsiteX45" fmla="*/ 618384 w 3767984"/>
                  <a:gd name="connsiteY45" fmla="*/ 1803400 h 3962400"/>
                  <a:gd name="connsiteX46" fmla="*/ 626850 w 3767984"/>
                  <a:gd name="connsiteY46" fmla="*/ 1828800 h 3962400"/>
                  <a:gd name="connsiteX47" fmla="*/ 635317 w 3767984"/>
                  <a:gd name="connsiteY47" fmla="*/ 1862667 h 3962400"/>
                  <a:gd name="connsiteX48" fmla="*/ 652250 w 3767984"/>
                  <a:gd name="connsiteY48" fmla="*/ 1913467 h 3962400"/>
                  <a:gd name="connsiteX49" fmla="*/ 660717 w 3767984"/>
                  <a:gd name="connsiteY49" fmla="*/ 1947334 h 3962400"/>
                  <a:gd name="connsiteX50" fmla="*/ 677650 w 3767984"/>
                  <a:gd name="connsiteY50" fmla="*/ 1998134 h 3962400"/>
                  <a:gd name="connsiteX51" fmla="*/ 711517 w 3767984"/>
                  <a:gd name="connsiteY51" fmla="*/ 2099734 h 3962400"/>
                  <a:gd name="connsiteX52" fmla="*/ 728450 w 3767984"/>
                  <a:gd name="connsiteY52" fmla="*/ 2167467 h 3962400"/>
                  <a:gd name="connsiteX53" fmla="*/ 736917 w 3767984"/>
                  <a:gd name="connsiteY53" fmla="*/ 2192867 h 3962400"/>
                  <a:gd name="connsiteX54" fmla="*/ 753850 w 3767984"/>
                  <a:gd name="connsiteY54" fmla="*/ 2260600 h 3962400"/>
                  <a:gd name="connsiteX55" fmla="*/ 779250 w 3767984"/>
                  <a:gd name="connsiteY55" fmla="*/ 2218267 h 3962400"/>
                  <a:gd name="connsiteX56" fmla="*/ 796184 w 3767984"/>
                  <a:gd name="connsiteY56" fmla="*/ 2201334 h 3962400"/>
                  <a:gd name="connsiteX57" fmla="*/ 821584 w 3767984"/>
                  <a:gd name="connsiteY57" fmla="*/ 2159000 h 3962400"/>
                  <a:gd name="connsiteX58" fmla="*/ 830050 w 3767984"/>
                  <a:gd name="connsiteY58" fmla="*/ 2133600 h 3962400"/>
                  <a:gd name="connsiteX59" fmla="*/ 863917 w 3767984"/>
                  <a:gd name="connsiteY59" fmla="*/ 2091267 h 3962400"/>
                  <a:gd name="connsiteX60" fmla="*/ 889317 w 3767984"/>
                  <a:gd name="connsiteY60" fmla="*/ 1998134 h 3962400"/>
                  <a:gd name="connsiteX61" fmla="*/ 897784 w 3767984"/>
                  <a:gd name="connsiteY61" fmla="*/ 1964267 h 3962400"/>
                  <a:gd name="connsiteX62" fmla="*/ 906250 w 3767984"/>
                  <a:gd name="connsiteY62" fmla="*/ 1913467 h 3962400"/>
                  <a:gd name="connsiteX63" fmla="*/ 923184 w 3767984"/>
                  <a:gd name="connsiteY63" fmla="*/ 1862667 h 3962400"/>
                  <a:gd name="connsiteX64" fmla="*/ 914717 w 3767984"/>
                  <a:gd name="connsiteY64" fmla="*/ 1600200 h 3962400"/>
                  <a:gd name="connsiteX65" fmla="*/ 906250 w 3767984"/>
                  <a:gd name="connsiteY65" fmla="*/ 1574800 h 3962400"/>
                  <a:gd name="connsiteX66" fmla="*/ 897784 w 3767984"/>
                  <a:gd name="connsiteY66" fmla="*/ 1464734 h 3962400"/>
                  <a:gd name="connsiteX67" fmla="*/ 889317 w 3767984"/>
                  <a:gd name="connsiteY67" fmla="*/ 1397000 h 3962400"/>
                  <a:gd name="connsiteX68" fmla="*/ 880850 w 3767984"/>
                  <a:gd name="connsiteY68" fmla="*/ 1312334 h 3962400"/>
                  <a:gd name="connsiteX69" fmla="*/ 872384 w 3767984"/>
                  <a:gd name="connsiteY69" fmla="*/ 1278467 h 3962400"/>
                  <a:gd name="connsiteX70" fmla="*/ 863917 w 3767984"/>
                  <a:gd name="connsiteY70" fmla="*/ 1210734 h 3962400"/>
                  <a:gd name="connsiteX71" fmla="*/ 855450 w 3767984"/>
                  <a:gd name="connsiteY71" fmla="*/ 1151467 h 3962400"/>
                  <a:gd name="connsiteX72" fmla="*/ 838517 w 3767984"/>
                  <a:gd name="connsiteY72" fmla="*/ 711200 h 3962400"/>
                  <a:gd name="connsiteX73" fmla="*/ 846984 w 3767984"/>
                  <a:gd name="connsiteY73" fmla="*/ 313267 h 3962400"/>
                  <a:gd name="connsiteX74" fmla="*/ 863917 w 3767984"/>
                  <a:gd name="connsiteY74" fmla="*/ 211667 h 3962400"/>
                  <a:gd name="connsiteX75" fmla="*/ 880850 w 3767984"/>
                  <a:gd name="connsiteY75" fmla="*/ 186267 h 3962400"/>
                  <a:gd name="connsiteX76" fmla="*/ 965517 w 3767984"/>
                  <a:gd name="connsiteY76" fmla="*/ 118534 h 3962400"/>
                  <a:gd name="connsiteX77" fmla="*/ 1016317 w 3767984"/>
                  <a:gd name="connsiteY77" fmla="*/ 93134 h 3962400"/>
                  <a:gd name="connsiteX78" fmla="*/ 1067117 w 3767984"/>
                  <a:gd name="connsiteY78" fmla="*/ 101600 h 3962400"/>
                  <a:gd name="connsiteX79" fmla="*/ 1185650 w 3767984"/>
                  <a:gd name="connsiteY79" fmla="*/ 135467 h 3962400"/>
                  <a:gd name="connsiteX80" fmla="*/ 1244917 w 3767984"/>
                  <a:gd name="connsiteY80" fmla="*/ 160867 h 3962400"/>
                  <a:gd name="connsiteX81" fmla="*/ 1270317 w 3767984"/>
                  <a:gd name="connsiteY81" fmla="*/ 177800 h 3962400"/>
                  <a:gd name="connsiteX82" fmla="*/ 1304184 w 3767984"/>
                  <a:gd name="connsiteY82" fmla="*/ 211667 h 3962400"/>
                  <a:gd name="connsiteX83" fmla="*/ 1354984 w 3767984"/>
                  <a:gd name="connsiteY83" fmla="*/ 279400 h 3962400"/>
                  <a:gd name="connsiteX84" fmla="*/ 1363450 w 3767984"/>
                  <a:gd name="connsiteY84" fmla="*/ 304800 h 3962400"/>
                  <a:gd name="connsiteX85" fmla="*/ 1380384 w 3767984"/>
                  <a:gd name="connsiteY85" fmla="*/ 381000 h 3962400"/>
                  <a:gd name="connsiteX86" fmla="*/ 1388850 w 3767984"/>
                  <a:gd name="connsiteY86" fmla="*/ 448734 h 3962400"/>
                  <a:gd name="connsiteX87" fmla="*/ 1397317 w 3767984"/>
                  <a:gd name="connsiteY87" fmla="*/ 491067 h 3962400"/>
                  <a:gd name="connsiteX88" fmla="*/ 1405784 w 3767984"/>
                  <a:gd name="connsiteY88" fmla="*/ 550334 h 3962400"/>
                  <a:gd name="connsiteX89" fmla="*/ 1414250 w 3767984"/>
                  <a:gd name="connsiteY89" fmla="*/ 584200 h 3962400"/>
                  <a:gd name="connsiteX90" fmla="*/ 1431184 w 3767984"/>
                  <a:gd name="connsiteY90" fmla="*/ 677334 h 3962400"/>
                  <a:gd name="connsiteX91" fmla="*/ 1448117 w 3767984"/>
                  <a:gd name="connsiteY91" fmla="*/ 804334 h 3962400"/>
                  <a:gd name="connsiteX92" fmla="*/ 1456584 w 3767984"/>
                  <a:gd name="connsiteY92" fmla="*/ 829734 h 3962400"/>
                  <a:gd name="connsiteX93" fmla="*/ 1465050 w 3767984"/>
                  <a:gd name="connsiteY93" fmla="*/ 948267 h 3962400"/>
                  <a:gd name="connsiteX94" fmla="*/ 1481984 w 3767984"/>
                  <a:gd name="connsiteY94" fmla="*/ 1651000 h 3962400"/>
                  <a:gd name="connsiteX95" fmla="*/ 1490450 w 3767984"/>
                  <a:gd name="connsiteY95" fmla="*/ 1820334 h 3962400"/>
                  <a:gd name="connsiteX96" fmla="*/ 1507384 w 3767984"/>
                  <a:gd name="connsiteY96" fmla="*/ 2167467 h 3962400"/>
                  <a:gd name="connsiteX97" fmla="*/ 1515850 w 3767984"/>
                  <a:gd name="connsiteY97" fmla="*/ 2209800 h 3962400"/>
                  <a:gd name="connsiteX98" fmla="*/ 1541250 w 3767984"/>
                  <a:gd name="connsiteY98" fmla="*/ 2159000 h 3962400"/>
                  <a:gd name="connsiteX99" fmla="*/ 1558184 w 3767984"/>
                  <a:gd name="connsiteY99" fmla="*/ 2133600 h 3962400"/>
                  <a:gd name="connsiteX100" fmla="*/ 1583584 w 3767984"/>
                  <a:gd name="connsiteY100" fmla="*/ 2082800 h 3962400"/>
                  <a:gd name="connsiteX101" fmla="*/ 1592050 w 3767984"/>
                  <a:gd name="connsiteY101" fmla="*/ 2057400 h 3962400"/>
                  <a:gd name="connsiteX102" fmla="*/ 1608984 w 3767984"/>
                  <a:gd name="connsiteY102" fmla="*/ 2023534 h 3962400"/>
                  <a:gd name="connsiteX103" fmla="*/ 1634384 w 3767984"/>
                  <a:gd name="connsiteY103" fmla="*/ 1921934 h 3962400"/>
                  <a:gd name="connsiteX104" fmla="*/ 1651317 w 3767984"/>
                  <a:gd name="connsiteY104" fmla="*/ 1896534 h 3962400"/>
                  <a:gd name="connsiteX105" fmla="*/ 1659784 w 3767984"/>
                  <a:gd name="connsiteY105" fmla="*/ 1845734 h 3962400"/>
                  <a:gd name="connsiteX106" fmla="*/ 1668250 w 3767984"/>
                  <a:gd name="connsiteY106" fmla="*/ 1820334 h 3962400"/>
                  <a:gd name="connsiteX107" fmla="*/ 1676717 w 3767984"/>
                  <a:gd name="connsiteY107" fmla="*/ 1769534 h 3962400"/>
                  <a:gd name="connsiteX108" fmla="*/ 1685184 w 3767984"/>
                  <a:gd name="connsiteY108" fmla="*/ 1744134 h 3962400"/>
                  <a:gd name="connsiteX109" fmla="*/ 1693650 w 3767984"/>
                  <a:gd name="connsiteY109" fmla="*/ 1710267 h 3962400"/>
                  <a:gd name="connsiteX110" fmla="*/ 1702117 w 3767984"/>
                  <a:gd name="connsiteY110" fmla="*/ 1634067 h 3962400"/>
                  <a:gd name="connsiteX111" fmla="*/ 1719050 w 3767984"/>
                  <a:gd name="connsiteY111" fmla="*/ 1456267 h 3962400"/>
                  <a:gd name="connsiteX112" fmla="*/ 1727517 w 3767984"/>
                  <a:gd name="connsiteY112" fmla="*/ 1422400 h 3962400"/>
                  <a:gd name="connsiteX113" fmla="*/ 1719050 w 3767984"/>
                  <a:gd name="connsiteY113" fmla="*/ 1032934 h 3962400"/>
                  <a:gd name="connsiteX114" fmla="*/ 1702117 w 3767984"/>
                  <a:gd name="connsiteY114" fmla="*/ 939800 h 3962400"/>
                  <a:gd name="connsiteX115" fmla="*/ 1685184 w 3767984"/>
                  <a:gd name="connsiteY115" fmla="*/ 872067 h 3962400"/>
                  <a:gd name="connsiteX116" fmla="*/ 1668250 w 3767984"/>
                  <a:gd name="connsiteY116" fmla="*/ 821267 h 3962400"/>
                  <a:gd name="connsiteX117" fmla="*/ 1642850 w 3767984"/>
                  <a:gd name="connsiteY117" fmla="*/ 711200 h 3962400"/>
                  <a:gd name="connsiteX118" fmla="*/ 1634384 w 3767984"/>
                  <a:gd name="connsiteY118" fmla="*/ 643467 h 3962400"/>
                  <a:gd name="connsiteX119" fmla="*/ 1617450 w 3767984"/>
                  <a:gd name="connsiteY119" fmla="*/ 584200 h 3962400"/>
                  <a:gd name="connsiteX120" fmla="*/ 1608984 w 3767984"/>
                  <a:gd name="connsiteY120" fmla="*/ 533400 h 3962400"/>
                  <a:gd name="connsiteX121" fmla="*/ 1600517 w 3767984"/>
                  <a:gd name="connsiteY121" fmla="*/ 508000 h 3962400"/>
                  <a:gd name="connsiteX122" fmla="*/ 1583584 w 3767984"/>
                  <a:gd name="connsiteY122" fmla="*/ 296334 h 3962400"/>
                  <a:gd name="connsiteX123" fmla="*/ 1592050 w 3767984"/>
                  <a:gd name="connsiteY123" fmla="*/ 135467 h 3962400"/>
                  <a:gd name="connsiteX124" fmla="*/ 1608984 w 3767984"/>
                  <a:gd name="connsiteY124" fmla="*/ 118534 h 3962400"/>
                  <a:gd name="connsiteX125" fmla="*/ 1659784 w 3767984"/>
                  <a:gd name="connsiteY125" fmla="*/ 59267 h 3962400"/>
                  <a:gd name="connsiteX126" fmla="*/ 1702117 w 3767984"/>
                  <a:gd name="connsiteY126" fmla="*/ 25400 h 3962400"/>
                  <a:gd name="connsiteX127" fmla="*/ 1837584 w 3767984"/>
                  <a:gd name="connsiteY127" fmla="*/ 33867 h 3962400"/>
                  <a:gd name="connsiteX128" fmla="*/ 1871450 w 3767984"/>
                  <a:gd name="connsiteY128" fmla="*/ 42334 h 3962400"/>
                  <a:gd name="connsiteX129" fmla="*/ 1913784 w 3767984"/>
                  <a:gd name="connsiteY129" fmla="*/ 76200 h 3962400"/>
                  <a:gd name="connsiteX130" fmla="*/ 1939184 w 3767984"/>
                  <a:gd name="connsiteY130" fmla="*/ 93134 h 3962400"/>
                  <a:gd name="connsiteX131" fmla="*/ 1964584 w 3767984"/>
                  <a:gd name="connsiteY131" fmla="*/ 118534 h 3962400"/>
                  <a:gd name="connsiteX132" fmla="*/ 2032317 w 3767984"/>
                  <a:gd name="connsiteY132" fmla="*/ 169334 h 3962400"/>
                  <a:gd name="connsiteX133" fmla="*/ 2066184 w 3767984"/>
                  <a:gd name="connsiteY133" fmla="*/ 220134 h 3962400"/>
                  <a:gd name="connsiteX134" fmla="*/ 2083117 w 3767984"/>
                  <a:gd name="connsiteY134" fmla="*/ 254000 h 3962400"/>
                  <a:gd name="connsiteX135" fmla="*/ 2091584 w 3767984"/>
                  <a:gd name="connsiteY135" fmla="*/ 279400 h 3962400"/>
                  <a:gd name="connsiteX136" fmla="*/ 2108517 w 3767984"/>
                  <a:gd name="connsiteY136" fmla="*/ 304800 h 3962400"/>
                  <a:gd name="connsiteX137" fmla="*/ 2125450 w 3767984"/>
                  <a:gd name="connsiteY137" fmla="*/ 355600 h 3962400"/>
                  <a:gd name="connsiteX138" fmla="*/ 2133917 w 3767984"/>
                  <a:gd name="connsiteY138" fmla="*/ 381000 h 3962400"/>
                  <a:gd name="connsiteX139" fmla="*/ 2142384 w 3767984"/>
                  <a:gd name="connsiteY139" fmla="*/ 406400 h 3962400"/>
                  <a:gd name="connsiteX140" fmla="*/ 2159317 w 3767984"/>
                  <a:gd name="connsiteY140" fmla="*/ 423334 h 3962400"/>
                  <a:gd name="connsiteX141" fmla="*/ 2176250 w 3767984"/>
                  <a:gd name="connsiteY141" fmla="*/ 491067 h 3962400"/>
                  <a:gd name="connsiteX142" fmla="*/ 2193184 w 3767984"/>
                  <a:gd name="connsiteY142" fmla="*/ 541867 h 3962400"/>
                  <a:gd name="connsiteX143" fmla="*/ 2210117 w 3767984"/>
                  <a:gd name="connsiteY143" fmla="*/ 592667 h 3962400"/>
                  <a:gd name="connsiteX144" fmla="*/ 2218584 w 3767984"/>
                  <a:gd name="connsiteY144" fmla="*/ 618067 h 3962400"/>
                  <a:gd name="connsiteX145" fmla="*/ 2227050 w 3767984"/>
                  <a:gd name="connsiteY145" fmla="*/ 651934 h 3962400"/>
                  <a:gd name="connsiteX146" fmla="*/ 2235517 w 3767984"/>
                  <a:gd name="connsiteY146" fmla="*/ 694267 h 3962400"/>
                  <a:gd name="connsiteX147" fmla="*/ 2243984 w 3767984"/>
                  <a:gd name="connsiteY147" fmla="*/ 719667 h 3962400"/>
                  <a:gd name="connsiteX148" fmla="*/ 2252450 w 3767984"/>
                  <a:gd name="connsiteY148" fmla="*/ 804334 h 3962400"/>
                  <a:gd name="connsiteX149" fmla="*/ 2260917 w 3767984"/>
                  <a:gd name="connsiteY149" fmla="*/ 838200 h 3962400"/>
                  <a:gd name="connsiteX150" fmla="*/ 2269384 w 3767984"/>
                  <a:gd name="connsiteY150" fmla="*/ 880534 h 3962400"/>
                  <a:gd name="connsiteX151" fmla="*/ 2277850 w 3767984"/>
                  <a:gd name="connsiteY151" fmla="*/ 965200 h 3962400"/>
                  <a:gd name="connsiteX152" fmla="*/ 2294784 w 3767984"/>
                  <a:gd name="connsiteY152" fmla="*/ 1320800 h 3962400"/>
                  <a:gd name="connsiteX153" fmla="*/ 2286317 w 3767984"/>
                  <a:gd name="connsiteY153" fmla="*/ 1701800 h 3962400"/>
                  <a:gd name="connsiteX154" fmla="*/ 2277850 w 3767984"/>
                  <a:gd name="connsiteY154" fmla="*/ 1761067 h 3962400"/>
                  <a:gd name="connsiteX155" fmla="*/ 2243984 w 3767984"/>
                  <a:gd name="connsiteY155" fmla="*/ 1947334 h 3962400"/>
                  <a:gd name="connsiteX156" fmla="*/ 2235517 w 3767984"/>
                  <a:gd name="connsiteY156" fmla="*/ 2048934 h 3962400"/>
                  <a:gd name="connsiteX157" fmla="*/ 2227050 w 3767984"/>
                  <a:gd name="connsiteY157" fmla="*/ 2074334 h 3962400"/>
                  <a:gd name="connsiteX158" fmla="*/ 2218584 w 3767984"/>
                  <a:gd name="connsiteY158" fmla="*/ 2125134 h 3962400"/>
                  <a:gd name="connsiteX159" fmla="*/ 2201650 w 3767984"/>
                  <a:gd name="connsiteY159" fmla="*/ 2260600 h 3962400"/>
                  <a:gd name="connsiteX160" fmla="*/ 2193184 w 3767984"/>
                  <a:gd name="connsiteY160" fmla="*/ 2235200 h 3962400"/>
                  <a:gd name="connsiteX161" fmla="*/ 2218584 w 3767984"/>
                  <a:gd name="connsiteY161" fmla="*/ 2142067 h 3962400"/>
                  <a:gd name="connsiteX162" fmla="*/ 2235517 w 3767984"/>
                  <a:gd name="connsiteY162" fmla="*/ 2116667 h 3962400"/>
                  <a:gd name="connsiteX163" fmla="*/ 2252450 w 3767984"/>
                  <a:gd name="connsiteY163" fmla="*/ 2065867 h 3962400"/>
                  <a:gd name="connsiteX164" fmla="*/ 2286317 w 3767984"/>
                  <a:gd name="connsiteY164" fmla="*/ 2023534 h 3962400"/>
                  <a:gd name="connsiteX165" fmla="*/ 2311717 w 3767984"/>
                  <a:gd name="connsiteY165" fmla="*/ 1981200 h 3962400"/>
                  <a:gd name="connsiteX166" fmla="*/ 2337117 w 3767984"/>
                  <a:gd name="connsiteY166" fmla="*/ 1905000 h 3962400"/>
                  <a:gd name="connsiteX167" fmla="*/ 2345584 w 3767984"/>
                  <a:gd name="connsiteY167" fmla="*/ 1879600 h 3962400"/>
                  <a:gd name="connsiteX168" fmla="*/ 2362517 w 3767984"/>
                  <a:gd name="connsiteY168" fmla="*/ 1803400 h 3962400"/>
                  <a:gd name="connsiteX169" fmla="*/ 2370984 w 3767984"/>
                  <a:gd name="connsiteY169" fmla="*/ 1778000 h 3962400"/>
                  <a:gd name="connsiteX170" fmla="*/ 2379450 w 3767984"/>
                  <a:gd name="connsiteY170" fmla="*/ 1718734 h 3962400"/>
                  <a:gd name="connsiteX171" fmla="*/ 2404850 w 3767984"/>
                  <a:gd name="connsiteY171" fmla="*/ 1447800 h 3962400"/>
                  <a:gd name="connsiteX172" fmla="*/ 2413317 w 3767984"/>
                  <a:gd name="connsiteY172" fmla="*/ 1210734 h 3962400"/>
                  <a:gd name="connsiteX173" fmla="*/ 2421784 w 3767984"/>
                  <a:gd name="connsiteY173" fmla="*/ 1159934 h 3962400"/>
                  <a:gd name="connsiteX174" fmla="*/ 2430250 w 3767984"/>
                  <a:gd name="connsiteY174" fmla="*/ 1100667 h 3962400"/>
                  <a:gd name="connsiteX175" fmla="*/ 2447184 w 3767984"/>
                  <a:gd name="connsiteY175" fmla="*/ 889000 h 3962400"/>
                  <a:gd name="connsiteX176" fmla="*/ 2455650 w 3767984"/>
                  <a:gd name="connsiteY176" fmla="*/ 855134 h 3962400"/>
                  <a:gd name="connsiteX177" fmla="*/ 2464117 w 3767984"/>
                  <a:gd name="connsiteY177" fmla="*/ 643467 h 3962400"/>
                  <a:gd name="connsiteX178" fmla="*/ 2481050 w 3767984"/>
                  <a:gd name="connsiteY178" fmla="*/ 220134 h 3962400"/>
                  <a:gd name="connsiteX179" fmla="*/ 2506450 w 3767984"/>
                  <a:gd name="connsiteY179" fmla="*/ 50800 h 3962400"/>
                  <a:gd name="connsiteX180" fmla="*/ 2514917 w 3767984"/>
                  <a:gd name="connsiteY180" fmla="*/ 25400 h 3962400"/>
                  <a:gd name="connsiteX181" fmla="*/ 2540317 w 3767984"/>
                  <a:gd name="connsiteY181" fmla="*/ 0 h 3962400"/>
                  <a:gd name="connsiteX182" fmla="*/ 2658850 w 3767984"/>
                  <a:gd name="connsiteY182" fmla="*/ 8467 h 3962400"/>
                  <a:gd name="connsiteX183" fmla="*/ 2709650 w 3767984"/>
                  <a:gd name="connsiteY183" fmla="*/ 33867 h 3962400"/>
                  <a:gd name="connsiteX184" fmla="*/ 2760450 w 3767984"/>
                  <a:gd name="connsiteY184" fmla="*/ 50800 h 3962400"/>
                  <a:gd name="connsiteX185" fmla="*/ 2836650 w 3767984"/>
                  <a:gd name="connsiteY185" fmla="*/ 93134 h 3962400"/>
                  <a:gd name="connsiteX186" fmla="*/ 2862050 w 3767984"/>
                  <a:gd name="connsiteY186" fmla="*/ 110067 h 3962400"/>
                  <a:gd name="connsiteX187" fmla="*/ 2878984 w 3767984"/>
                  <a:gd name="connsiteY187" fmla="*/ 135467 h 3962400"/>
                  <a:gd name="connsiteX188" fmla="*/ 2904384 w 3767984"/>
                  <a:gd name="connsiteY188" fmla="*/ 152400 h 3962400"/>
                  <a:gd name="connsiteX189" fmla="*/ 2938250 w 3767984"/>
                  <a:gd name="connsiteY189" fmla="*/ 203200 h 3962400"/>
                  <a:gd name="connsiteX190" fmla="*/ 2955184 w 3767984"/>
                  <a:gd name="connsiteY190" fmla="*/ 220134 h 3962400"/>
                  <a:gd name="connsiteX191" fmla="*/ 2963650 w 3767984"/>
                  <a:gd name="connsiteY191" fmla="*/ 245534 h 3962400"/>
                  <a:gd name="connsiteX192" fmla="*/ 2980584 w 3767984"/>
                  <a:gd name="connsiteY192" fmla="*/ 304800 h 3962400"/>
                  <a:gd name="connsiteX193" fmla="*/ 2997517 w 3767984"/>
                  <a:gd name="connsiteY193" fmla="*/ 338667 h 3962400"/>
                  <a:gd name="connsiteX194" fmla="*/ 3014450 w 3767984"/>
                  <a:gd name="connsiteY194" fmla="*/ 465667 h 3962400"/>
                  <a:gd name="connsiteX195" fmla="*/ 3031384 w 3767984"/>
                  <a:gd name="connsiteY195" fmla="*/ 643467 h 3962400"/>
                  <a:gd name="connsiteX196" fmla="*/ 3022917 w 3767984"/>
                  <a:gd name="connsiteY196" fmla="*/ 1109134 h 3962400"/>
                  <a:gd name="connsiteX197" fmla="*/ 3014450 w 3767984"/>
                  <a:gd name="connsiteY197" fmla="*/ 1143000 h 3962400"/>
                  <a:gd name="connsiteX198" fmla="*/ 3005984 w 3767984"/>
                  <a:gd name="connsiteY198" fmla="*/ 1185334 h 3962400"/>
                  <a:gd name="connsiteX199" fmla="*/ 2997517 w 3767984"/>
                  <a:gd name="connsiteY199" fmla="*/ 1219200 h 3962400"/>
                  <a:gd name="connsiteX200" fmla="*/ 2989050 w 3767984"/>
                  <a:gd name="connsiteY200" fmla="*/ 1261534 h 3962400"/>
                  <a:gd name="connsiteX201" fmla="*/ 2972117 w 3767984"/>
                  <a:gd name="connsiteY201" fmla="*/ 1312334 h 3962400"/>
                  <a:gd name="connsiteX202" fmla="*/ 2955184 w 3767984"/>
                  <a:gd name="connsiteY202" fmla="*/ 1371600 h 3962400"/>
                  <a:gd name="connsiteX203" fmla="*/ 2938250 w 3767984"/>
                  <a:gd name="connsiteY203" fmla="*/ 1430867 h 3962400"/>
                  <a:gd name="connsiteX204" fmla="*/ 2912850 w 3767984"/>
                  <a:gd name="connsiteY204" fmla="*/ 1532467 h 3962400"/>
                  <a:gd name="connsiteX205" fmla="*/ 2895917 w 3767984"/>
                  <a:gd name="connsiteY205" fmla="*/ 1600200 h 3962400"/>
                  <a:gd name="connsiteX206" fmla="*/ 2878984 w 3767984"/>
                  <a:gd name="connsiteY206" fmla="*/ 1693334 h 3962400"/>
                  <a:gd name="connsiteX207" fmla="*/ 2862050 w 3767984"/>
                  <a:gd name="connsiteY207" fmla="*/ 1761067 h 3962400"/>
                  <a:gd name="connsiteX208" fmla="*/ 2845117 w 3767984"/>
                  <a:gd name="connsiteY208" fmla="*/ 1803400 h 3962400"/>
                  <a:gd name="connsiteX209" fmla="*/ 2836650 w 3767984"/>
                  <a:gd name="connsiteY209" fmla="*/ 1845734 h 3962400"/>
                  <a:gd name="connsiteX210" fmla="*/ 2828184 w 3767984"/>
                  <a:gd name="connsiteY210" fmla="*/ 1879600 h 3962400"/>
                  <a:gd name="connsiteX211" fmla="*/ 2819717 w 3767984"/>
                  <a:gd name="connsiteY211" fmla="*/ 1972734 h 3962400"/>
                  <a:gd name="connsiteX212" fmla="*/ 2802784 w 3767984"/>
                  <a:gd name="connsiteY212" fmla="*/ 2032000 h 3962400"/>
                  <a:gd name="connsiteX213" fmla="*/ 2785850 w 3767984"/>
                  <a:gd name="connsiteY213" fmla="*/ 2099734 h 3962400"/>
                  <a:gd name="connsiteX214" fmla="*/ 2777384 w 3767984"/>
                  <a:gd name="connsiteY214" fmla="*/ 2133600 h 3962400"/>
                  <a:gd name="connsiteX215" fmla="*/ 2768917 w 3767984"/>
                  <a:gd name="connsiteY215" fmla="*/ 2201334 h 3962400"/>
                  <a:gd name="connsiteX216" fmla="*/ 2760450 w 3767984"/>
                  <a:gd name="connsiteY216" fmla="*/ 2302934 h 3962400"/>
                  <a:gd name="connsiteX217" fmla="*/ 2751984 w 3767984"/>
                  <a:gd name="connsiteY217" fmla="*/ 2328334 h 3962400"/>
                  <a:gd name="connsiteX218" fmla="*/ 2777384 w 3767984"/>
                  <a:gd name="connsiteY218" fmla="*/ 2319867 h 3962400"/>
                  <a:gd name="connsiteX219" fmla="*/ 2802784 w 3767984"/>
                  <a:gd name="connsiteY219" fmla="*/ 2269067 h 3962400"/>
                  <a:gd name="connsiteX220" fmla="*/ 2828184 w 3767984"/>
                  <a:gd name="connsiteY220" fmla="*/ 2226734 h 3962400"/>
                  <a:gd name="connsiteX221" fmla="*/ 2853584 w 3767984"/>
                  <a:gd name="connsiteY221" fmla="*/ 2184400 h 3962400"/>
                  <a:gd name="connsiteX222" fmla="*/ 2862050 w 3767984"/>
                  <a:gd name="connsiteY222" fmla="*/ 2159000 h 3962400"/>
                  <a:gd name="connsiteX223" fmla="*/ 2878984 w 3767984"/>
                  <a:gd name="connsiteY223" fmla="*/ 2133600 h 3962400"/>
                  <a:gd name="connsiteX224" fmla="*/ 2887450 w 3767984"/>
                  <a:gd name="connsiteY224" fmla="*/ 2108200 h 3962400"/>
                  <a:gd name="connsiteX225" fmla="*/ 2904384 w 3767984"/>
                  <a:gd name="connsiteY225" fmla="*/ 2091267 h 3962400"/>
                  <a:gd name="connsiteX226" fmla="*/ 2912850 w 3767984"/>
                  <a:gd name="connsiteY226" fmla="*/ 2048934 h 3962400"/>
                  <a:gd name="connsiteX227" fmla="*/ 2929784 w 3767984"/>
                  <a:gd name="connsiteY227" fmla="*/ 1998134 h 3962400"/>
                  <a:gd name="connsiteX228" fmla="*/ 2938250 w 3767984"/>
                  <a:gd name="connsiteY228" fmla="*/ 1972734 h 3962400"/>
                  <a:gd name="connsiteX229" fmla="*/ 2955184 w 3767984"/>
                  <a:gd name="connsiteY229" fmla="*/ 1947334 h 3962400"/>
                  <a:gd name="connsiteX230" fmla="*/ 2963650 w 3767984"/>
                  <a:gd name="connsiteY230" fmla="*/ 1896534 h 3962400"/>
                  <a:gd name="connsiteX231" fmla="*/ 2980584 w 3767984"/>
                  <a:gd name="connsiteY231" fmla="*/ 1871134 h 3962400"/>
                  <a:gd name="connsiteX232" fmla="*/ 2997517 w 3767984"/>
                  <a:gd name="connsiteY232" fmla="*/ 1803400 h 3962400"/>
                  <a:gd name="connsiteX233" fmla="*/ 3014450 w 3767984"/>
                  <a:gd name="connsiteY233" fmla="*/ 1752600 h 3962400"/>
                  <a:gd name="connsiteX234" fmla="*/ 3022917 w 3767984"/>
                  <a:gd name="connsiteY234" fmla="*/ 1727200 h 3962400"/>
                  <a:gd name="connsiteX235" fmla="*/ 3039850 w 3767984"/>
                  <a:gd name="connsiteY235" fmla="*/ 1693334 h 3962400"/>
                  <a:gd name="connsiteX236" fmla="*/ 3056784 w 3767984"/>
                  <a:gd name="connsiteY236" fmla="*/ 1625600 h 3962400"/>
                  <a:gd name="connsiteX237" fmla="*/ 3073717 w 3767984"/>
                  <a:gd name="connsiteY237" fmla="*/ 1574800 h 3962400"/>
                  <a:gd name="connsiteX238" fmla="*/ 3082184 w 3767984"/>
                  <a:gd name="connsiteY238" fmla="*/ 1524000 h 3962400"/>
                  <a:gd name="connsiteX239" fmla="*/ 3099117 w 3767984"/>
                  <a:gd name="connsiteY239" fmla="*/ 1498600 h 3962400"/>
                  <a:gd name="connsiteX240" fmla="*/ 3116050 w 3767984"/>
                  <a:gd name="connsiteY240" fmla="*/ 1439334 h 3962400"/>
                  <a:gd name="connsiteX241" fmla="*/ 3124517 w 3767984"/>
                  <a:gd name="connsiteY241" fmla="*/ 1413934 h 3962400"/>
                  <a:gd name="connsiteX242" fmla="*/ 3141450 w 3767984"/>
                  <a:gd name="connsiteY242" fmla="*/ 1346200 h 3962400"/>
                  <a:gd name="connsiteX243" fmla="*/ 3158384 w 3767984"/>
                  <a:gd name="connsiteY243" fmla="*/ 1320800 h 3962400"/>
                  <a:gd name="connsiteX244" fmla="*/ 3192250 w 3767984"/>
                  <a:gd name="connsiteY244" fmla="*/ 1227667 h 3962400"/>
                  <a:gd name="connsiteX245" fmla="*/ 3200717 w 3767984"/>
                  <a:gd name="connsiteY245" fmla="*/ 1185334 h 3962400"/>
                  <a:gd name="connsiteX246" fmla="*/ 3217650 w 3767984"/>
                  <a:gd name="connsiteY246" fmla="*/ 1151467 h 3962400"/>
                  <a:gd name="connsiteX247" fmla="*/ 3226117 w 3767984"/>
                  <a:gd name="connsiteY247" fmla="*/ 1100667 h 3962400"/>
                  <a:gd name="connsiteX248" fmla="*/ 3243050 w 3767984"/>
                  <a:gd name="connsiteY248" fmla="*/ 1075267 h 3962400"/>
                  <a:gd name="connsiteX249" fmla="*/ 3276917 w 3767984"/>
                  <a:gd name="connsiteY249" fmla="*/ 1016000 h 3962400"/>
                  <a:gd name="connsiteX250" fmla="*/ 3285384 w 3767984"/>
                  <a:gd name="connsiteY250" fmla="*/ 990600 h 3962400"/>
                  <a:gd name="connsiteX251" fmla="*/ 3319250 w 3767984"/>
                  <a:gd name="connsiteY251" fmla="*/ 939800 h 3962400"/>
                  <a:gd name="connsiteX252" fmla="*/ 3353117 w 3767984"/>
                  <a:gd name="connsiteY252" fmla="*/ 880534 h 3962400"/>
                  <a:gd name="connsiteX253" fmla="*/ 3370050 w 3767984"/>
                  <a:gd name="connsiteY253" fmla="*/ 846667 h 3962400"/>
                  <a:gd name="connsiteX254" fmla="*/ 3403917 w 3767984"/>
                  <a:gd name="connsiteY254" fmla="*/ 812800 h 3962400"/>
                  <a:gd name="connsiteX255" fmla="*/ 3420850 w 3767984"/>
                  <a:gd name="connsiteY255" fmla="*/ 787400 h 3962400"/>
                  <a:gd name="connsiteX256" fmla="*/ 3454717 w 3767984"/>
                  <a:gd name="connsiteY256" fmla="*/ 778934 h 3962400"/>
                  <a:gd name="connsiteX257" fmla="*/ 3480117 w 3767984"/>
                  <a:gd name="connsiteY257" fmla="*/ 762000 h 3962400"/>
                  <a:gd name="connsiteX258" fmla="*/ 3522450 w 3767984"/>
                  <a:gd name="connsiteY258" fmla="*/ 753534 h 3962400"/>
                  <a:gd name="connsiteX259" fmla="*/ 3547850 w 3767984"/>
                  <a:gd name="connsiteY259" fmla="*/ 745067 h 3962400"/>
                  <a:gd name="connsiteX260" fmla="*/ 3590184 w 3767984"/>
                  <a:gd name="connsiteY260" fmla="*/ 753534 h 3962400"/>
                  <a:gd name="connsiteX261" fmla="*/ 3632517 w 3767984"/>
                  <a:gd name="connsiteY261" fmla="*/ 795867 h 3962400"/>
                  <a:gd name="connsiteX262" fmla="*/ 3657917 w 3767984"/>
                  <a:gd name="connsiteY262" fmla="*/ 812800 h 3962400"/>
                  <a:gd name="connsiteX263" fmla="*/ 3666384 w 3767984"/>
                  <a:gd name="connsiteY263" fmla="*/ 838200 h 3962400"/>
                  <a:gd name="connsiteX264" fmla="*/ 3708717 w 3767984"/>
                  <a:gd name="connsiteY264" fmla="*/ 889000 h 3962400"/>
                  <a:gd name="connsiteX265" fmla="*/ 3717184 w 3767984"/>
                  <a:gd name="connsiteY265" fmla="*/ 914400 h 3962400"/>
                  <a:gd name="connsiteX266" fmla="*/ 3751050 w 3767984"/>
                  <a:gd name="connsiteY266" fmla="*/ 965200 h 3962400"/>
                  <a:gd name="connsiteX267" fmla="*/ 3759517 w 3767984"/>
                  <a:gd name="connsiteY267" fmla="*/ 1041400 h 3962400"/>
                  <a:gd name="connsiteX268" fmla="*/ 3767984 w 3767984"/>
                  <a:gd name="connsiteY268" fmla="*/ 1109134 h 3962400"/>
                  <a:gd name="connsiteX269" fmla="*/ 3759517 w 3767984"/>
                  <a:gd name="connsiteY269" fmla="*/ 1532467 h 3962400"/>
                  <a:gd name="connsiteX270" fmla="*/ 3734117 w 3767984"/>
                  <a:gd name="connsiteY270" fmla="*/ 1667934 h 3962400"/>
                  <a:gd name="connsiteX271" fmla="*/ 3725650 w 3767984"/>
                  <a:gd name="connsiteY271" fmla="*/ 1710267 h 3962400"/>
                  <a:gd name="connsiteX272" fmla="*/ 3700250 w 3767984"/>
                  <a:gd name="connsiteY272" fmla="*/ 1769534 h 3962400"/>
                  <a:gd name="connsiteX273" fmla="*/ 3683317 w 3767984"/>
                  <a:gd name="connsiteY273" fmla="*/ 1820334 h 3962400"/>
                  <a:gd name="connsiteX274" fmla="*/ 3674850 w 3767984"/>
                  <a:gd name="connsiteY274" fmla="*/ 1845734 h 3962400"/>
                  <a:gd name="connsiteX275" fmla="*/ 3657917 w 3767984"/>
                  <a:gd name="connsiteY275" fmla="*/ 1879600 h 3962400"/>
                  <a:gd name="connsiteX276" fmla="*/ 3640984 w 3767984"/>
                  <a:gd name="connsiteY276" fmla="*/ 1938867 h 3962400"/>
                  <a:gd name="connsiteX277" fmla="*/ 3624050 w 3767984"/>
                  <a:gd name="connsiteY277" fmla="*/ 1972734 h 3962400"/>
                  <a:gd name="connsiteX278" fmla="*/ 3590184 w 3767984"/>
                  <a:gd name="connsiteY278" fmla="*/ 2057400 h 3962400"/>
                  <a:gd name="connsiteX279" fmla="*/ 3581717 w 3767984"/>
                  <a:gd name="connsiteY279" fmla="*/ 2108200 h 3962400"/>
                  <a:gd name="connsiteX280" fmla="*/ 3564784 w 3767984"/>
                  <a:gd name="connsiteY280" fmla="*/ 2133600 h 3962400"/>
                  <a:gd name="connsiteX281" fmla="*/ 3556317 w 3767984"/>
                  <a:gd name="connsiteY281" fmla="*/ 2175934 h 3962400"/>
                  <a:gd name="connsiteX282" fmla="*/ 3522450 w 3767984"/>
                  <a:gd name="connsiteY282" fmla="*/ 2252134 h 3962400"/>
                  <a:gd name="connsiteX283" fmla="*/ 3505517 w 3767984"/>
                  <a:gd name="connsiteY283" fmla="*/ 2319867 h 3962400"/>
                  <a:gd name="connsiteX284" fmla="*/ 3488584 w 3767984"/>
                  <a:gd name="connsiteY284" fmla="*/ 2353734 h 3962400"/>
                  <a:gd name="connsiteX285" fmla="*/ 3480117 w 3767984"/>
                  <a:gd name="connsiteY285" fmla="*/ 2387600 h 3962400"/>
                  <a:gd name="connsiteX286" fmla="*/ 3463184 w 3767984"/>
                  <a:gd name="connsiteY286" fmla="*/ 2421467 h 3962400"/>
                  <a:gd name="connsiteX287" fmla="*/ 3437784 w 3767984"/>
                  <a:gd name="connsiteY287" fmla="*/ 2489200 h 3962400"/>
                  <a:gd name="connsiteX288" fmla="*/ 3412384 w 3767984"/>
                  <a:gd name="connsiteY288" fmla="*/ 2514600 h 3962400"/>
                  <a:gd name="connsiteX289" fmla="*/ 3395450 w 3767984"/>
                  <a:gd name="connsiteY289" fmla="*/ 2582334 h 3962400"/>
                  <a:gd name="connsiteX290" fmla="*/ 3386984 w 3767984"/>
                  <a:gd name="connsiteY290" fmla="*/ 2607734 h 3962400"/>
                  <a:gd name="connsiteX291" fmla="*/ 3370050 w 3767984"/>
                  <a:gd name="connsiteY291" fmla="*/ 2624667 h 3962400"/>
                  <a:gd name="connsiteX292" fmla="*/ 3353117 w 3767984"/>
                  <a:gd name="connsiteY292" fmla="*/ 2658534 h 3962400"/>
                  <a:gd name="connsiteX293" fmla="*/ 3344650 w 3767984"/>
                  <a:gd name="connsiteY293" fmla="*/ 2683934 h 3962400"/>
                  <a:gd name="connsiteX294" fmla="*/ 3327717 w 3767984"/>
                  <a:gd name="connsiteY294" fmla="*/ 2709334 h 3962400"/>
                  <a:gd name="connsiteX295" fmla="*/ 3293850 w 3767984"/>
                  <a:gd name="connsiteY295" fmla="*/ 2768600 h 3962400"/>
                  <a:gd name="connsiteX296" fmla="*/ 3268450 w 3767984"/>
                  <a:gd name="connsiteY296" fmla="*/ 2819400 h 3962400"/>
                  <a:gd name="connsiteX297" fmla="*/ 3251517 w 3767984"/>
                  <a:gd name="connsiteY297" fmla="*/ 2853267 h 3962400"/>
                  <a:gd name="connsiteX298" fmla="*/ 3234584 w 3767984"/>
                  <a:gd name="connsiteY298" fmla="*/ 2878667 h 3962400"/>
                  <a:gd name="connsiteX299" fmla="*/ 3226117 w 3767984"/>
                  <a:gd name="connsiteY299" fmla="*/ 2904067 h 3962400"/>
                  <a:gd name="connsiteX300" fmla="*/ 3209184 w 3767984"/>
                  <a:gd name="connsiteY300" fmla="*/ 2929467 h 3962400"/>
                  <a:gd name="connsiteX301" fmla="*/ 3200717 w 3767984"/>
                  <a:gd name="connsiteY301" fmla="*/ 2954867 h 3962400"/>
                  <a:gd name="connsiteX302" fmla="*/ 3141450 w 3767984"/>
                  <a:gd name="connsiteY302" fmla="*/ 3031067 h 3962400"/>
                  <a:gd name="connsiteX303" fmla="*/ 3116050 w 3767984"/>
                  <a:gd name="connsiteY303" fmla="*/ 3048000 h 3962400"/>
                  <a:gd name="connsiteX304" fmla="*/ 3082184 w 3767984"/>
                  <a:gd name="connsiteY304" fmla="*/ 3098800 h 3962400"/>
                  <a:gd name="connsiteX305" fmla="*/ 3065250 w 3767984"/>
                  <a:gd name="connsiteY305" fmla="*/ 3124200 h 3962400"/>
                  <a:gd name="connsiteX306" fmla="*/ 3048317 w 3767984"/>
                  <a:gd name="connsiteY306" fmla="*/ 3141134 h 3962400"/>
                  <a:gd name="connsiteX307" fmla="*/ 3031384 w 3767984"/>
                  <a:gd name="connsiteY307" fmla="*/ 3166534 h 3962400"/>
                  <a:gd name="connsiteX308" fmla="*/ 2963650 w 3767984"/>
                  <a:gd name="connsiteY308" fmla="*/ 3225800 h 3962400"/>
                  <a:gd name="connsiteX309" fmla="*/ 2946717 w 3767984"/>
                  <a:gd name="connsiteY309" fmla="*/ 3251200 h 3962400"/>
                  <a:gd name="connsiteX310" fmla="*/ 2887450 w 3767984"/>
                  <a:gd name="connsiteY310" fmla="*/ 3310467 h 3962400"/>
                  <a:gd name="connsiteX311" fmla="*/ 2853584 w 3767984"/>
                  <a:gd name="connsiteY311" fmla="*/ 3344334 h 3962400"/>
                  <a:gd name="connsiteX312" fmla="*/ 2794317 w 3767984"/>
                  <a:gd name="connsiteY312" fmla="*/ 3403600 h 3962400"/>
                  <a:gd name="connsiteX313" fmla="*/ 2743517 w 3767984"/>
                  <a:gd name="connsiteY313" fmla="*/ 3471334 h 3962400"/>
                  <a:gd name="connsiteX314" fmla="*/ 2709650 w 3767984"/>
                  <a:gd name="connsiteY314" fmla="*/ 3513667 h 3962400"/>
                  <a:gd name="connsiteX315" fmla="*/ 2667317 w 3767984"/>
                  <a:gd name="connsiteY315" fmla="*/ 3572934 h 3962400"/>
                  <a:gd name="connsiteX316" fmla="*/ 2633450 w 3767984"/>
                  <a:gd name="connsiteY316" fmla="*/ 3615267 h 3962400"/>
                  <a:gd name="connsiteX317" fmla="*/ 2624984 w 3767984"/>
                  <a:gd name="connsiteY317" fmla="*/ 3640667 h 3962400"/>
                  <a:gd name="connsiteX318" fmla="*/ 2608050 w 3767984"/>
                  <a:gd name="connsiteY318" fmla="*/ 3657600 h 3962400"/>
                  <a:gd name="connsiteX319" fmla="*/ 2591117 w 3767984"/>
                  <a:gd name="connsiteY319" fmla="*/ 3683000 h 3962400"/>
                  <a:gd name="connsiteX320" fmla="*/ 2582650 w 3767984"/>
                  <a:gd name="connsiteY320" fmla="*/ 3708400 h 3962400"/>
                  <a:gd name="connsiteX321" fmla="*/ 2565717 w 3767984"/>
                  <a:gd name="connsiteY321" fmla="*/ 3725334 h 3962400"/>
                  <a:gd name="connsiteX322" fmla="*/ 2531850 w 3767984"/>
                  <a:gd name="connsiteY322" fmla="*/ 3776134 h 3962400"/>
                  <a:gd name="connsiteX323" fmla="*/ 2497984 w 3767984"/>
                  <a:gd name="connsiteY323" fmla="*/ 3835400 h 3962400"/>
                  <a:gd name="connsiteX324" fmla="*/ 2481050 w 3767984"/>
                  <a:gd name="connsiteY324" fmla="*/ 3903134 h 3962400"/>
                  <a:gd name="connsiteX325" fmla="*/ 2472584 w 3767984"/>
                  <a:gd name="connsiteY325" fmla="*/ 3937000 h 3962400"/>
                  <a:gd name="connsiteX0" fmla="*/ 101917 w 3767984"/>
                  <a:gd name="connsiteY0" fmla="*/ 3962400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93450 w 3767984"/>
                  <a:gd name="connsiteY24" fmla="*/ 1168400 h 4766733"/>
                  <a:gd name="connsiteX25" fmla="*/ 135784 w 3767984"/>
                  <a:gd name="connsiteY25" fmla="*/ 1126067 h 4766733"/>
                  <a:gd name="connsiteX26" fmla="*/ 237384 w 3767984"/>
                  <a:gd name="connsiteY26" fmla="*/ 1134534 h 4766733"/>
                  <a:gd name="connsiteX27" fmla="*/ 288184 w 3767984"/>
                  <a:gd name="connsiteY27" fmla="*/ 1168400 h 4766733"/>
                  <a:gd name="connsiteX28" fmla="*/ 313584 w 3767984"/>
                  <a:gd name="connsiteY28" fmla="*/ 1185334 h 4766733"/>
                  <a:gd name="connsiteX29" fmla="*/ 330517 w 3767984"/>
                  <a:gd name="connsiteY29" fmla="*/ 1210734 h 4766733"/>
                  <a:gd name="connsiteX30" fmla="*/ 355917 w 3767984"/>
                  <a:gd name="connsiteY30" fmla="*/ 1227667 h 4766733"/>
                  <a:gd name="connsiteX31" fmla="*/ 389784 w 3767984"/>
                  <a:gd name="connsiteY31" fmla="*/ 1278467 h 4766733"/>
                  <a:gd name="connsiteX32" fmla="*/ 406717 w 3767984"/>
                  <a:gd name="connsiteY32" fmla="*/ 1303867 h 4766733"/>
                  <a:gd name="connsiteX33" fmla="*/ 415184 w 3767984"/>
                  <a:gd name="connsiteY33" fmla="*/ 1329267 h 4766733"/>
                  <a:gd name="connsiteX34" fmla="*/ 440584 w 3767984"/>
                  <a:gd name="connsiteY34" fmla="*/ 1354667 h 4766733"/>
                  <a:gd name="connsiteX35" fmla="*/ 465984 w 3767984"/>
                  <a:gd name="connsiteY35" fmla="*/ 1405467 h 4766733"/>
                  <a:gd name="connsiteX36" fmla="*/ 491384 w 3767984"/>
                  <a:gd name="connsiteY36" fmla="*/ 1456267 h 4766733"/>
                  <a:gd name="connsiteX37" fmla="*/ 508317 w 3767984"/>
                  <a:gd name="connsiteY37" fmla="*/ 1507067 h 4766733"/>
                  <a:gd name="connsiteX38" fmla="*/ 525250 w 3767984"/>
                  <a:gd name="connsiteY38" fmla="*/ 1532467 h 4766733"/>
                  <a:gd name="connsiteX39" fmla="*/ 542184 w 3767984"/>
                  <a:gd name="connsiteY39" fmla="*/ 1583267 h 4766733"/>
                  <a:gd name="connsiteX40" fmla="*/ 550650 w 3767984"/>
                  <a:gd name="connsiteY40" fmla="*/ 1608667 h 4766733"/>
                  <a:gd name="connsiteX41" fmla="*/ 567584 w 3767984"/>
                  <a:gd name="connsiteY41" fmla="*/ 1634067 h 4766733"/>
                  <a:gd name="connsiteX42" fmla="*/ 584517 w 3767984"/>
                  <a:gd name="connsiteY42" fmla="*/ 1684867 h 4766733"/>
                  <a:gd name="connsiteX43" fmla="*/ 592984 w 3767984"/>
                  <a:gd name="connsiteY43" fmla="*/ 1727200 h 4766733"/>
                  <a:gd name="connsiteX44" fmla="*/ 609917 w 3767984"/>
                  <a:gd name="connsiteY44" fmla="*/ 1752600 h 4766733"/>
                  <a:gd name="connsiteX45" fmla="*/ 618384 w 3767984"/>
                  <a:gd name="connsiteY45" fmla="*/ 1803400 h 4766733"/>
                  <a:gd name="connsiteX46" fmla="*/ 626850 w 3767984"/>
                  <a:gd name="connsiteY46" fmla="*/ 1828800 h 4766733"/>
                  <a:gd name="connsiteX47" fmla="*/ 635317 w 3767984"/>
                  <a:gd name="connsiteY47" fmla="*/ 1862667 h 4766733"/>
                  <a:gd name="connsiteX48" fmla="*/ 652250 w 3767984"/>
                  <a:gd name="connsiteY48" fmla="*/ 1913467 h 4766733"/>
                  <a:gd name="connsiteX49" fmla="*/ 660717 w 3767984"/>
                  <a:gd name="connsiteY49" fmla="*/ 1947334 h 4766733"/>
                  <a:gd name="connsiteX50" fmla="*/ 677650 w 3767984"/>
                  <a:gd name="connsiteY50" fmla="*/ 1998134 h 4766733"/>
                  <a:gd name="connsiteX51" fmla="*/ 711517 w 3767984"/>
                  <a:gd name="connsiteY51" fmla="*/ 2099734 h 4766733"/>
                  <a:gd name="connsiteX52" fmla="*/ 728450 w 3767984"/>
                  <a:gd name="connsiteY52" fmla="*/ 2167467 h 4766733"/>
                  <a:gd name="connsiteX53" fmla="*/ 736917 w 3767984"/>
                  <a:gd name="connsiteY53" fmla="*/ 2192867 h 4766733"/>
                  <a:gd name="connsiteX54" fmla="*/ 753850 w 3767984"/>
                  <a:gd name="connsiteY54" fmla="*/ 2260600 h 4766733"/>
                  <a:gd name="connsiteX55" fmla="*/ 779250 w 3767984"/>
                  <a:gd name="connsiteY55" fmla="*/ 2218267 h 4766733"/>
                  <a:gd name="connsiteX56" fmla="*/ 796184 w 3767984"/>
                  <a:gd name="connsiteY56" fmla="*/ 2201334 h 4766733"/>
                  <a:gd name="connsiteX57" fmla="*/ 821584 w 3767984"/>
                  <a:gd name="connsiteY57" fmla="*/ 2159000 h 4766733"/>
                  <a:gd name="connsiteX58" fmla="*/ 830050 w 3767984"/>
                  <a:gd name="connsiteY58" fmla="*/ 2133600 h 4766733"/>
                  <a:gd name="connsiteX59" fmla="*/ 863917 w 3767984"/>
                  <a:gd name="connsiteY59" fmla="*/ 2091267 h 4766733"/>
                  <a:gd name="connsiteX60" fmla="*/ 889317 w 3767984"/>
                  <a:gd name="connsiteY60" fmla="*/ 1998134 h 4766733"/>
                  <a:gd name="connsiteX61" fmla="*/ 897784 w 3767984"/>
                  <a:gd name="connsiteY61" fmla="*/ 1964267 h 4766733"/>
                  <a:gd name="connsiteX62" fmla="*/ 906250 w 3767984"/>
                  <a:gd name="connsiteY62" fmla="*/ 1913467 h 4766733"/>
                  <a:gd name="connsiteX63" fmla="*/ 923184 w 3767984"/>
                  <a:gd name="connsiteY63" fmla="*/ 1862667 h 4766733"/>
                  <a:gd name="connsiteX64" fmla="*/ 914717 w 3767984"/>
                  <a:gd name="connsiteY64" fmla="*/ 1600200 h 4766733"/>
                  <a:gd name="connsiteX65" fmla="*/ 906250 w 3767984"/>
                  <a:gd name="connsiteY65" fmla="*/ 1574800 h 4766733"/>
                  <a:gd name="connsiteX66" fmla="*/ 897784 w 3767984"/>
                  <a:gd name="connsiteY66" fmla="*/ 1464734 h 4766733"/>
                  <a:gd name="connsiteX67" fmla="*/ 889317 w 3767984"/>
                  <a:gd name="connsiteY67" fmla="*/ 1397000 h 4766733"/>
                  <a:gd name="connsiteX68" fmla="*/ 880850 w 3767984"/>
                  <a:gd name="connsiteY68" fmla="*/ 1312334 h 4766733"/>
                  <a:gd name="connsiteX69" fmla="*/ 872384 w 3767984"/>
                  <a:gd name="connsiteY69" fmla="*/ 1278467 h 4766733"/>
                  <a:gd name="connsiteX70" fmla="*/ 863917 w 3767984"/>
                  <a:gd name="connsiteY70" fmla="*/ 1210734 h 4766733"/>
                  <a:gd name="connsiteX71" fmla="*/ 855450 w 3767984"/>
                  <a:gd name="connsiteY71" fmla="*/ 1151467 h 4766733"/>
                  <a:gd name="connsiteX72" fmla="*/ 838517 w 3767984"/>
                  <a:gd name="connsiteY72" fmla="*/ 711200 h 4766733"/>
                  <a:gd name="connsiteX73" fmla="*/ 846984 w 3767984"/>
                  <a:gd name="connsiteY73" fmla="*/ 313267 h 4766733"/>
                  <a:gd name="connsiteX74" fmla="*/ 863917 w 3767984"/>
                  <a:gd name="connsiteY74" fmla="*/ 211667 h 4766733"/>
                  <a:gd name="connsiteX75" fmla="*/ 880850 w 3767984"/>
                  <a:gd name="connsiteY75" fmla="*/ 186267 h 4766733"/>
                  <a:gd name="connsiteX76" fmla="*/ 965517 w 3767984"/>
                  <a:gd name="connsiteY76" fmla="*/ 118534 h 4766733"/>
                  <a:gd name="connsiteX77" fmla="*/ 1016317 w 3767984"/>
                  <a:gd name="connsiteY77" fmla="*/ 93134 h 4766733"/>
                  <a:gd name="connsiteX78" fmla="*/ 1067117 w 3767984"/>
                  <a:gd name="connsiteY78" fmla="*/ 101600 h 4766733"/>
                  <a:gd name="connsiteX79" fmla="*/ 1185650 w 3767984"/>
                  <a:gd name="connsiteY79" fmla="*/ 135467 h 4766733"/>
                  <a:gd name="connsiteX80" fmla="*/ 1244917 w 3767984"/>
                  <a:gd name="connsiteY80" fmla="*/ 160867 h 4766733"/>
                  <a:gd name="connsiteX81" fmla="*/ 1270317 w 3767984"/>
                  <a:gd name="connsiteY81" fmla="*/ 177800 h 4766733"/>
                  <a:gd name="connsiteX82" fmla="*/ 1304184 w 3767984"/>
                  <a:gd name="connsiteY82" fmla="*/ 211667 h 4766733"/>
                  <a:gd name="connsiteX83" fmla="*/ 1354984 w 3767984"/>
                  <a:gd name="connsiteY83" fmla="*/ 279400 h 4766733"/>
                  <a:gd name="connsiteX84" fmla="*/ 1363450 w 3767984"/>
                  <a:gd name="connsiteY84" fmla="*/ 304800 h 4766733"/>
                  <a:gd name="connsiteX85" fmla="*/ 1380384 w 3767984"/>
                  <a:gd name="connsiteY85" fmla="*/ 381000 h 4766733"/>
                  <a:gd name="connsiteX86" fmla="*/ 1388850 w 3767984"/>
                  <a:gd name="connsiteY86" fmla="*/ 448734 h 4766733"/>
                  <a:gd name="connsiteX87" fmla="*/ 1397317 w 3767984"/>
                  <a:gd name="connsiteY87" fmla="*/ 491067 h 4766733"/>
                  <a:gd name="connsiteX88" fmla="*/ 1405784 w 3767984"/>
                  <a:gd name="connsiteY88" fmla="*/ 550334 h 4766733"/>
                  <a:gd name="connsiteX89" fmla="*/ 1414250 w 3767984"/>
                  <a:gd name="connsiteY89" fmla="*/ 584200 h 4766733"/>
                  <a:gd name="connsiteX90" fmla="*/ 1431184 w 3767984"/>
                  <a:gd name="connsiteY90" fmla="*/ 677334 h 4766733"/>
                  <a:gd name="connsiteX91" fmla="*/ 1448117 w 3767984"/>
                  <a:gd name="connsiteY91" fmla="*/ 804334 h 4766733"/>
                  <a:gd name="connsiteX92" fmla="*/ 1456584 w 3767984"/>
                  <a:gd name="connsiteY92" fmla="*/ 829734 h 4766733"/>
                  <a:gd name="connsiteX93" fmla="*/ 1465050 w 3767984"/>
                  <a:gd name="connsiteY93" fmla="*/ 948267 h 4766733"/>
                  <a:gd name="connsiteX94" fmla="*/ 1481984 w 3767984"/>
                  <a:gd name="connsiteY94" fmla="*/ 1651000 h 4766733"/>
                  <a:gd name="connsiteX95" fmla="*/ 1490450 w 3767984"/>
                  <a:gd name="connsiteY95" fmla="*/ 1820334 h 4766733"/>
                  <a:gd name="connsiteX96" fmla="*/ 1507384 w 3767984"/>
                  <a:gd name="connsiteY96" fmla="*/ 2167467 h 4766733"/>
                  <a:gd name="connsiteX97" fmla="*/ 1515850 w 3767984"/>
                  <a:gd name="connsiteY97" fmla="*/ 2209800 h 4766733"/>
                  <a:gd name="connsiteX98" fmla="*/ 1541250 w 3767984"/>
                  <a:gd name="connsiteY98" fmla="*/ 2159000 h 4766733"/>
                  <a:gd name="connsiteX99" fmla="*/ 1558184 w 3767984"/>
                  <a:gd name="connsiteY99" fmla="*/ 2133600 h 4766733"/>
                  <a:gd name="connsiteX100" fmla="*/ 1583584 w 3767984"/>
                  <a:gd name="connsiteY100" fmla="*/ 2082800 h 4766733"/>
                  <a:gd name="connsiteX101" fmla="*/ 1592050 w 3767984"/>
                  <a:gd name="connsiteY101" fmla="*/ 2057400 h 4766733"/>
                  <a:gd name="connsiteX102" fmla="*/ 1608984 w 3767984"/>
                  <a:gd name="connsiteY102" fmla="*/ 2023534 h 4766733"/>
                  <a:gd name="connsiteX103" fmla="*/ 1634384 w 3767984"/>
                  <a:gd name="connsiteY103" fmla="*/ 1921934 h 4766733"/>
                  <a:gd name="connsiteX104" fmla="*/ 1651317 w 3767984"/>
                  <a:gd name="connsiteY104" fmla="*/ 1896534 h 4766733"/>
                  <a:gd name="connsiteX105" fmla="*/ 1659784 w 3767984"/>
                  <a:gd name="connsiteY105" fmla="*/ 1845734 h 4766733"/>
                  <a:gd name="connsiteX106" fmla="*/ 1668250 w 3767984"/>
                  <a:gd name="connsiteY106" fmla="*/ 1820334 h 4766733"/>
                  <a:gd name="connsiteX107" fmla="*/ 1676717 w 3767984"/>
                  <a:gd name="connsiteY107" fmla="*/ 1769534 h 4766733"/>
                  <a:gd name="connsiteX108" fmla="*/ 1685184 w 3767984"/>
                  <a:gd name="connsiteY108" fmla="*/ 1744134 h 4766733"/>
                  <a:gd name="connsiteX109" fmla="*/ 1693650 w 3767984"/>
                  <a:gd name="connsiteY109" fmla="*/ 1710267 h 4766733"/>
                  <a:gd name="connsiteX110" fmla="*/ 1702117 w 3767984"/>
                  <a:gd name="connsiteY110" fmla="*/ 1634067 h 4766733"/>
                  <a:gd name="connsiteX111" fmla="*/ 1719050 w 3767984"/>
                  <a:gd name="connsiteY111" fmla="*/ 1456267 h 4766733"/>
                  <a:gd name="connsiteX112" fmla="*/ 1727517 w 3767984"/>
                  <a:gd name="connsiteY112" fmla="*/ 1422400 h 4766733"/>
                  <a:gd name="connsiteX113" fmla="*/ 1719050 w 3767984"/>
                  <a:gd name="connsiteY113" fmla="*/ 1032934 h 4766733"/>
                  <a:gd name="connsiteX114" fmla="*/ 1702117 w 3767984"/>
                  <a:gd name="connsiteY114" fmla="*/ 939800 h 4766733"/>
                  <a:gd name="connsiteX115" fmla="*/ 1685184 w 3767984"/>
                  <a:gd name="connsiteY115" fmla="*/ 872067 h 4766733"/>
                  <a:gd name="connsiteX116" fmla="*/ 1668250 w 3767984"/>
                  <a:gd name="connsiteY116" fmla="*/ 821267 h 4766733"/>
                  <a:gd name="connsiteX117" fmla="*/ 1642850 w 3767984"/>
                  <a:gd name="connsiteY117" fmla="*/ 711200 h 4766733"/>
                  <a:gd name="connsiteX118" fmla="*/ 1634384 w 3767984"/>
                  <a:gd name="connsiteY118" fmla="*/ 643467 h 4766733"/>
                  <a:gd name="connsiteX119" fmla="*/ 1617450 w 3767984"/>
                  <a:gd name="connsiteY119" fmla="*/ 584200 h 4766733"/>
                  <a:gd name="connsiteX120" fmla="*/ 1608984 w 3767984"/>
                  <a:gd name="connsiteY120" fmla="*/ 533400 h 4766733"/>
                  <a:gd name="connsiteX121" fmla="*/ 1600517 w 3767984"/>
                  <a:gd name="connsiteY121" fmla="*/ 508000 h 4766733"/>
                  <a:gd name="connsiteX122" fmla="*/ 1583584 w 3767984"/>
                  <a:gd name="connsiteY122" fmla="*/ 296334 h 4766733"/>
                  <a:gd name="connsiteX123" fmla="*/ 1592050 w 3767984"/>
                  <a:gd name="connsiteY123" fmla="*/ 135467 h 4766733"/>
                  <a:gd name="connsiteX124" fmla="*/ 1608984 w 3767984"/>
                  <a:gd name="connsiteY124" fmla="*/ 118534 h 4766733"/>
                  <a:gd name="connsiteX125" fmla="*/ 1659784 w 3767984"/>
                  <a:gd name="connsiteY125" fmla="*/ 59267 h 4766733"/>
                  <a:gd name="connsiteX126" fmla="*/ 1702117 w 3767984"/>
                  <a:gd name="connsiteY126" fmla="*/ 25400 h 4766733"/>
                  <a:gd name="connsiteX127" fmla="*/ 1837584 w 3767984"/>
                  <a:gd name="connsiteY127" fmla="*/ 33867 h 4766733"/>
                  <a:gd name="connsiteX128" fmla="*/ 1871450 w 3767984"/>
                  <a:gd name="connsiteY128" fmla="*/ 42334 h 4766733"/>
                  <a:gd name="connsiteX129" fmla="*/ 1913784 w 3767984"/>
                  <a:gd name="connsiteY129" fmla="*/ 76200 h 4766733"/>
                  <a:gd name="connsiteX130" fmla="*/ 1939184 w 3767984"/>
                  <a:gd name="connsiteY130" fmla="*/ 93134 h 4766733"/>
                  <a:gd name="connsiteX131" fmla="*/ 1964584 w 3767984"/>
                  <a:gd name="connsiteY131" fmla="*/ 118534 h 4766733"/>
                  <a:gd name="connsiteX132" fmla="*/ 2032317 w 3767984"/>
                  <a:gd name="connsiteY132" fmla="*/ 169334 h 4766733"/>
                  <a:gd name="connsiteX133" fmla="*/ 2066184 w 3767984"/>
                  <a:gd name="connsiteY133" fmla="*/ 220134 h 4766733"/>
                  <a:gd name="connsiteX134" fmla="*/ 2083117 w 3767984"/>
                  <a:gd name="connsiteY134" fmla="*/ 254000 h 4766733"/>
                  <a:gd name="connsiteX135" fmla="*/ 2091584 w 3767984"/>
                  <a:gd name="connsiteY135" fmla="*/ 279400 h 4766733"/>
                  <a:gd name="connsiteX136" fmla="*/ 2108517 w 3767984"/>
                  <a:gd name="connsiteY136" fmla="*/ 304800 h 4766733"/>
                  <a:gd name="connsiteX137" fmla="*/ 2125450 w 3767984"/>
                  <a:gd name="connsiteY137" fmla="*/ 355600 h 4766733"/>
                  <a:gd name="connsiteX138" fmla="*/ 2133917 w 3767984"/>
                  <a:gd name="connsiteY138" fmla="*/ 381000 h 4766733"/>
                  <a:gd name="connsiteX139" fmla="*/ 2142384 w 3767984"/>
                  <a:gd name="connsiteY139" fmla="*/ 406400 h 4766733"/>
                  <a:gd name="connsiteX140" fmla="*/ 2159317 w 3767984"/>
                  <a:gd name="connsiteY140" fmla="*/ 423334 h 4766733"/>
                  <a:gd name="connsiteX141" fmla="*/ 2176250 w 3767984"/>
                  <a:gd name="connsiteY141" fmla="*/ 491067 h 4766733"/>
                  <a:gd name="connsiteX142" fmla="*/ 2193184 w 3767984"/>
                  <a:gd name="connsiteY142" fmla="*/ 541867 h 4766733"/>
                  <a:gd name="connsiteX143" fmla="*/ 2210117 w 3767984"/>
                  <a:gd name="connsiteY143" fmla="*/ 592667 h 4766733"/>
                  <a:gd name="connsiteX144" fmla="*/ 2218584 w 3767984"/>
                  <a:gd name="connsiteY144" fmla="*/ 618067 h 4766733"/>
                  <a:gd name="connsiteX145" fmla="*/ 2227050 w 3767984"/>
                  <a:gd name="connsiteY145" fmla="*/ 651934 h 4766733"/>
                  <a:gd name="connsiteX146" fmla="*/ 2235517 w 3767984"/>
                  <a:gd name="connsiteY146" fmla="*/ 694267 h 4766733"/>
                  <a:gd name="connsiteX147" fmla="*/ 2243984 w 3767984"/>
                  <a:gd name="connsiteY147" fmla="*/ 719667 h 4766733"/>
                  <a:gd name="connsiteX148" fmla="*/ 2252450 w 3767984"/>
                  <a:gd name="connsiteY148" fmla="*/ 804334 h 4766733"/>
                  <a:gd name="connsiteX149" fmla="*/ 2260917 w 3767984"/>
                  <a:gd name="connsiteY149" fmla="*/ 838200 h 4766733"/>
                  <a:gd name="connsiteX150" fmla="*/ 2269384 w 3767984"/>
                  <a:gd name="connsiteY150" fmla="*/ 880534 h 4766733"/>
                  <a:gd name="connsiteX151" fmla="*/ 2277850 w 3767984"/>
                  <a:gd name="connsiteY151" fmla="*/ 965200 h 4766733"/>
                  <a:gd name="connsiteX152" fmla="*/ 2294784 w 3767984"/>
                  <a:gd name="connsiteY152" fmla="*/ 1320800 h 4766733"/>
                  <a:gd name="connsiteX153" fmla="*/ 2286317 w 3767984"/>
                  <a:gd name="connsiteY153" fmla="*/ 1701800 h 4766733"/>
                  <a:gd name="connsiteX154" fmla="*/ 2277850 w 3767984"/>
                  <a:gd name="connsiteY154" fmla="*/ 1761067 h 4766733"/>
                  <a:gd name="connsiteX155" fmla="*/ 2243984 w 3767984"/>
                  <a:gd name="connsiteY155" fmla="*/ 1947334 h 4766733"/>
                  <a:gd name="connsiteX156" fmla="*/ 2235517 w 3767984"/>
                  <a:gd name="connsiteY156" fmla="*/ 2048934 h 4766733"/>
                  <a:gd name="connsiteX157" fmla="*/ 2227050 w 3767984"/>
                  <a:gd name="connsiteY157" fmla="*/ 2074334 h 4766733"/>
                  <a:gd name="connsiteX158" fmla="*/ 2218584 w 3767984"/>
                  <a:gd name="connsiteY158" fmla="*/ 2125134 h 4766733"/>
                  <a:gd name="connsiteX159" fmla="*/ 2201650 w 3767984"/>
                  <a:gd name="connsiteY159" fmla="*/ 2260600 h 4766733"/>
                  <a:gd name="connsiteX160" fmla="*/ 2193184 w 3767984"/>
                  <a:gd name="connsiteY160" fmla="*/ 2235200 h 4766733"/>
                  <a:gd name="connsiteX161" fmla="*/ 2218584 w 3767984"/>
                  <a:gd name="connsiteY161" fmla="*/ 2142067 h 4766733"/>
                  <a:gd name="connsiteX162" fmla="*/ 2235517 w 3767984"/>
                  <a:gd name="connsiteY162" fmla="*/ 2116667 h 4766733"/>
                  <a:gd name="connsiteX163" fmla="*/ 2252450 w 3767984"/>
                  <a:gd name="connsiteY163" fmla="*/ 2065867 h 4766733"/>
                  <a:gd name="connsiteX164" fmla="*/ 2286317 w 3767984"/>
                  <a:gd name="connsiteY164" fmla="*/ 2023534 h 4766733"/>
                  <a:gd name="connsiteX165" fmla="*/ 2311717 w 3767984"/>
                  <a:gd name="connsiteY165" fmla="*/ 1981200 h 4766733"/>
                  <a:gd name="connsiteX166" fmla="*/ 2337117 w 3767984"/>
                  <a:gd name="connsiteY166" fmla="*/ 1905000 h 4766733"/>
                  <a:gd name="connsiteX167" fmla="*/ 2345584 w 3767984"/>
                  <a:gd name="connsiteY167" fmla="*/ 1879600 h 4766733"/>
                  <a:gd name="connsiteX168" fmla="*/ 2362517 w 3767984"/>
                  <a:gd name="connsiteY168" fmla="*/ 1803400 h 4766733"/>
                  <a:gd name="connsiteX169" fmla="*/ 2370984 w 3767984"/>
                  <a:gd name="connsiteY169" fmla="*/ 1778000 h 4766733"/>
                  <a:gd name="connsiteX170" fmla="*/ 2379450 w 3767984"/>
                  <a:gd name="connsiteY170" fmla="*/ 1718734 h 4766733"/>
                  <a:gd name="connsiteX171" fmla="*/ 2404850 w 3767984"/>
                  <a:gd name="connsiteY171" fmla="*/ 1447800 h 4766733"/>
                  <a:gd name="connsiteX172" fmla="*/ 2413317 w 3767984"/>
                  <a:gd name="connsiteY172" fmla="*/ 1210734 h 4766733"/>
                  <a:gd name="connsiteX173" fmla="*/ 2421784 w 3767984"/>
                  <a:gd name="connsiteY173" fmla="*/ 1159934 h 4766733"/>
                  <a:gd name="connsiteX174" fmla="*/ 2430250 w 3767984"/>
                  <a:gd name="connsiteY174" fmla="*/ 1100667 h 4766733"/>
                  <a:gd name="connsiteX175" fmla="*/ 2447184 w 3767984"/>
                  <a:gd name="connsiteY175" fmla="*/ 889000 h 4766733"/>
                  <a:gd name="connsiteX176" fmla="*/ 2455650 w 3767984"/>
                  <a:gd name="connsiteY176" fmla="*/ 855134 h 4766733"/>
                  <a:gd name="connsiteX177" fmla="*/ 2464117 w 3767984"/>
                  <a:gd name="connsiteY177" fmla="*/ 643467 h 4766733"/>
                  <a:gd name="connsiteX178" fmla="*/ 2481050 w 3767984"/>
                  <a:gd name="connsiteY178" fmla="*/ 220134 h 4766733"/>
                  <a:gd name="connsiteX179" fmla="*/ 2506450 w 3767984"/>
                  <a:gd name="connsiteY179" fmla="*/ 50800 h 4766733"/>
                  <a:gd name="connsiteX180" fmla="*/ 2514917 w 3767984"/>
                  <a:gd name="connsiteY180" fmla="*/ 25400 h 4766733"/>
                  <a:gd name="connsiteX181" fmla="*/ 2540317 w 3767984"/>
                  <a:gd name="connsiteY181" fmla="*/ 0 h 4766733"/>
                  <a:gd name="connsiteX182" fmla="*/ 2658850 w 3767984"/>
                  <a:gd name="connsiteY182" fmla="*/ 8467 h 4766733"/>
                  <a:gd name="connsiteX183" fmla="*/ 2709650 w 3767984"/>
                  <a:gd name="connsiteY183" fmla="*/ 33867 h 4766733"/>
                  <a:gd name="connsiteX184" fmla="*/ 2760450 w 3767984"/>
                  <a:gd name="connsiteY184" fmla="*/ 50800 h 4766733"/>
                  <a:gd name="connsiteX185" fmla="*/ 2836650 w 3767984"/>
                  <a:gd name="connsiteY185" fmla="*/ 93134 h 4766733"/>
                  <a:gd name="connsiteX186" fmla="*/ 2862050 w 3767984"/>
                  <a:gd name="connsiteY186" fmla="*/ 110067 h 4766733"/>
                  <a:gd name="connsiteX187" fmla="*/ 2878984 w 3767984"/>
                  <a:gd name="connsiteY187" fmla="*/ 135467 h 4766733"/>
                  <a:gd name="connsiteX188" fmla="*/ 2904384 w 3767984"/>
                  <a:gd name="connsiteY188" fmla="*/ 152400 h 4766733"/>
                  <a:gd name="connsiteX189" fmla="*/ 2938250 w 3767984"/>
                  <a:gd name="connsiteY189" fmla="*/ 203200 h 4766733"/>
                  <a:gd name="connsiteX190" fmla="*/ 2955184 w 3767984"/>
                  <a:gd name="connsiteY190" fmla="*/ 220134 h 4766733"/>
                  <a:gd name="connsiteX191" fmla="*/ 2963650 w 3767984"/>
                  <a:gd name="connsiteY191" fmla="*/ 245534 h 4766733"/>
                  <a:gd name="connsiteX192" fmla="*/ 2980584 w 3767984"/>
                  <a:gd name="connsiteY192" fmla="*/ 304800 h 4766733"/>
                  <a:gd name="connsiteX193" fmla="*/ 2997517 w 3767984"/>
                  <a:gd name="connsiteY193" fmla="*/ 338667 h 4766733"/>
                  <a:gd name="connsiteX194" fmla="*/ 3014450 w 3767984"/>
                  <a:gd name="connsiteY194" fmla="*/ 465667 h 4766733"/>
                  <a:gd name="connsiteX195" fmla="*/ 3031384 w 3767984"/>
                  <a:gd name="connsiteY195" fmla="*/ 643467 h 4766733"/>
                  <a:gd name="connsiteX196" fmla="*/ 3022917 w 3767984"/>
                  <a:gd name="connsiteY196" fmla="*/ 1109134 h 4766733"/>
                  <a:gd name="connsiteX197" fmla="*/ 3014450 w 3767984"/>
                  <a:gd name="connsiteY197" fmla="*/ 1143000 h 4766733"/>
                  <a:gd name="connsiteX198" fmla="*/ 3005984 w 3767984"/>
                  <a:gd name="connsiteY198" fmla="*/ 1185334 h 4766733"/>
                  <a:gd name="connsiteX199" fmla="*/ 2997517 w 3767984"/>
                  <a:gd name="connsiteY199" fmla="*/ 1219200 h 4766733"/>
                  <a:gd name="connsiteX200" fmla="*/ 2989050 w 3767984"/>
                  <a:gd name="connsiteY200" fmla="*/ 1261534 h 4766733"/>
                  <a:gd name="connsiteX201" fmla="*/ 2972117 w 3767984"/>
                  <a:gd name="connsiteY201" fmla="*/ 1312334 h 4766733"/>
                  <a:gd name="connsiteX202" fmla="*/ 2955184 w 3767984"/>
                  <a:gd name="connsiteY202" fmla="*/ 1371600 h 4766733"/>
                  <a:gd name="connsiteX203" fmla="*/ 2938250 w 3767984"/>
                  <a:gd name="connsiteY203" fmla="*/ 1430867 h 4766733"/>
                  <a:gd name="connsiteX204" fmla="*/ 2912850 w 3767984"/>
                  <a:gd name="connsiteY204" fmla="*/ 1532467 h 4766733"/>
                  <a:gd name="connsiteX205" fmla="*/ 2895917 w 3767984"/>
                  <a:gd name="connsiteY205" fmla="*/ 1600200 h 4766733"/>
                  <a:gd name="connsiteX206" fmla="*/ 2878984 w 3767984"/>
                  <a:gd name="connsiteY206" fmla="*/ 1693334 h 4766733"/>
                  <a:gd name="connsiteX207" fmla="*/ 2862050 w 3767984"/>
                  <a:gd name="connsiteY207" fmla="*/ 1761067 h 4766733"/>
                  <a:gd name="connsiteX208" fmla="*/ 2845117 w 3767984"/>
                  <a:gd name="connsiteY208" fmla="*/ 1803400 h 4766733"/>
                  <a:gd name="connsiteX209" fmla="*/ 2836650 w 3767984"/>
                  <a:gd name="connsiteY209" fmla="*/ 1845734 h 4766733"/>
                  <a:gd name="connsiteX210" fmla="*/ 2828184 w 3767984"/>
                  <a:gd name="connsiteY210" fmla="*/ 1879600 h 4766733"/>
                  <a:gd name="connsiteX211" fmla="*/ 2819717 w 3767984"/>
                  <a:gd name="connsiteY211" fmla="*/ 1972734 h 4766733"/>
                  <a:gd name="connsiteX212" fmla="*/ 2802784 w 3767984"/>
                  <a:gd name="connsiteY212" fmla="*/ 2032000 h 4766733"/>
                  <a:gd name="connsiteX213" fmla="*/ 2785850 w 3767984"/>
                  <a:gd name="connsiteY213" fmla="*/ 2099734 h 4766733"/>
                  <a:gd name="connsiteX214" fmla="*/ 2777384 w 3767984"/>
                  <a:gd name="connsiteY214" fmla="*/ 2133600 h 4766733"/>
                  <a:gd name="connsiteX215" fmla="*/ 2768917 w 3767984"/>
                  <a:gd name="connsiteY215" fmla="*/ 2201334 h 4766733"/>
                  <a:gd name="connsiteX216" fmla="*/ 2760450 w 3767984"/>
                  <a:gd name="connsiteY216" fmla="*/ 2302934 h 4766733"/>
                  <a:gd name="connsiteX217" fmla="*/ 2751984 w 3767984"/>
                  <a:gd name="connsiteY217" fmla="*/ 2328334 h 4766733"/>
                  <a:gd name="connsiteX218" fmla="*/ 2777384 w 3767984"/>
                  <a:gd name="connsiteY218" fmla="*/ 2319867 h 4766733"/>
                  <a:gd name="connsiteX219" fmla="*/ 2802784 w 3767984"/>
                  <a:gd name="connsiteY219" fmla="*/ 2269067 h 4766733"/>
                  <a:gd name="connsiteX220" fmla="*/ 2828184 w 3767984"/>
                  <a:gd name="connsiteY220" fmla="*/ 2226734 h 4766733"/>
                  <a:gd name="connsiteX221" fmla="*/ 2853584 w 3767984"/>
                  <a:gd name="connsiteY221" fmla="*/ 2184400 h 4766733"/>
                  <a:gd name="connsiteX222" fmla="*/ 2862050 w 3767984"/>
                  <a:gd name="connsiteY222" fmla="*/ 2159000 h 4766733"/>
                  <a:gd name="connsiteX223" fmla="*/ 2878984 w 3767984"/>
                  <a:gd name="connsiteY223" fmla="*/ 2133600 h 4766733"/>
                  <a:gd name="connsiteX224" fmla="*/ 2887450 w 3767984"/>
                  <a:gd name="connsiteY224" fmla="*/ 2108200 h 4766733"/>
                  <a:gd name="connsiteX225" fmla="*/ 2904384 w 3767984"/>
                  <a:gd name="connsiteY225" fmla="*/ 2091267 h 4766733"/>
                  <a:gd name="connsiteX226" fmla="*/ 2912850 w 3767984"/>
                  <a:gd name="connsiteY226" fmla="*/ 2048934 h 4766733"/>
                  <a:gd name="connsiteX227" fmla="*/ 2929784 w 3767984"/>
                  <a:gd name="connsiteY227" fmla="*/ 1998134 h 4766733"/>
                  <a:gd name="connsiteX228" fmla="*/ 2938250 w 3767984"/>
                  <a:gd name="connsiteY228" fmla="*/ 1972734 h 4766733"/>
                  <a:gd name="connsiteX229" fmla="*/ 2955184 w 3767984"/>
                  <a:gd name="connsiteY229" fmla="*/ 1947334 h 4766733"/>
                  <a:gd name="connsiteX230" fmla="*/ 2963650 w 3767984"/>
                  <a:gd name="connsiteY230" fmla="*/ 1896534 h 4766733"/>
                  <a:gd name="connsiteX231" fmla="*/ 2980584 w 3767984"/>
                  <a:gd name="connsiteY231" fmla="*/ 1871134 h 4766733"/>
                  <a:gd name="connsiteX232" fmla="*/ 2997517 w 3767984"/>
                  <a:gd name="connsiteY232" fmla="*/ 1803400 h 4766733"/>
                  <a:gd name="connsiteX233" fmla="*/ 3014450 w 3767984"/>
                  <a:gd name="connsiteY233" fmla="*/ 1752600 h 4766733"/>
                  <a:gd name="connsiteX234" fmla="*/ 3022917 w 3767984"/>
                  <a:gd name="connsiteY234" fmla="*/ 1727200 h 4766733"/>
                  <a:gd name="connsiteX235" fmla="*/ 3039850 w 3767984"/>
                  <a:gd name="connsiteY235" fmla="*/ 1693334 h 4766733"/>
                  <a:gd name="connsiteX236" fmla="*/ 3056784 w 3767984"/>
                  <a:gd name="connsiteY236" fmla="*/ 1625600 h 4766733"/>
                  <a:gd name="connsiteX237" fmla="*/ 3073717 w 3767984"/>
                  <a:gd name="connsiteY237" fmla="*/ 1574800 h 4766733"/>
                  <a:gd name="connsiteX238" fmla="*/ 3082184 w 3767984"/>
                  <a:gd name="connsiteY238" fmla="*/ 1524000 h 4766733"/>
                  <a:gd name="connsiteX239" fmla="*/ 3099117 w 3767984"/>
                  <a:gd name="connsiteY239" fmla="*/ 1498600 h 4766733"/>
                  <a:gd name="connsiteX240" fmla="*/ 3116050 w 3767984"/>
                  <a:gd name="connsiteY240" fmla="*/ 1439334 h 4766733"/>
                  <a:gd name="connsiteX241" fmla="*/ 3124517 w 3767984"/>
                  <a:gd name="connsiteY241" fmla="*/ 1413934 h 4766733"/>
                  <a:gd name="connsiteX242" fmla="*/ 3141450 w 3767984"/>
                  <a:gd name="connsiteY242" fmla="*/ 1346200 h 4766733"/>
                  <a:gd name="connsiteX243" fmla="*/ 3158384 w 3767984"/>
                  <a:gd name="connsiteY243" fmla="*/ 1320800 h 4766733"/>
                  <a:gd name="connsiteX244" fmla="*/ 3192250 w 3767984"/>
                  <a:gd name="connsiteY244" fmla="*/ 1227667 h 4766733"/>
                  <a:gd name="connsiteX245" fmla="*/ 3200717 w 3767984"/>
                  <a:gd name="connsiteY245" fmla="*/ 1185334 h 4766733"/>
                  <a:gd name="connsiteX246" fmla="*/ 3217650 w 3767984"/>
                  <a:gd name="connsiteY246" fmla="*/ 1151467 h 4766733"/>
                  <a:gd name="connsiteX247" fmla="*/ 3226117 w 3767984"/>
                  <a:gd name="connsiteY247" fmla="*/ 1100667 h 4766733"/>
                  <a:gd name="connsiteX248" fmla="*/ 3243050 w 3767984"/>
                  <a:gd name="connsiteY248" fmla="*/ 1075267 h 4766733"/>
                  <a:gd name="connsiteX249" fmla="*/ 3276917 w 3767984"/>
                  <a:gd name="connsiteY249" fmla="*/ 1016000 h 4766733"/>
                  <a:gd name="connsiteX250" fmla="*/ 3285384 w 3767984"/>
                  <a:gd name="connsiteY250" fmla="*/ 990600 h 4766733"/>
                  <a:gd name="connsiteX251" fmla="*/ 3319250 w 3767984"/>
                  <a:gd name="connsiteY251" fmla="*/ 939800 h 4766733"/>
                  <a:gd name="connsiteX252" fmla="*/ 3353117 w 3767984"/>
                  <a:gd name="connsiteY252" fmla="*/ 880534 h 4766733"/>
                  <a:gd name="connsiteX253" fmla="*/ 3370050 w 3767984"/>
                  <a:gd name="connsiteY253" fmla="*/ 846667 h 4766733"/>
                  <a:gd name="connsiteX254" fmla="*/ 3403917 w 3767984"/>
                  <a:gd name="connsiteY254" fmla="*/ 812800 h 4766733"/>
                  <a:gd name="connsiteX255" fmla="*/ 3420850 w 3767984"/>
                  <a:gd name="connsiteY255" fmla="*/ 787400 h 4766733"/>
                  <a:gd name="connsiteX256" fmla="*/ 3454717 w 3767984"/>
                  <a:gd name="connsiteY256" fmla="*/ 778934 h 4766733"/>
                  <a:gd name="connsiteX257" fmla="*/ 3480117 w 3767984"/>
                  <a:gd name="connsiteY257" fmla="*/ 762000 h 4766733"/>
                  <a:gd name="connsiteX258" fmla="*/ 3522450 w 3767984"/>
                  <a:gd name="connsiteY258" fmla="*/ 753534 h 4766733"/>
                  <a:gd name="connsiteX259" fmla="*/ 3547850 w 3767984"/>
                  <a:gd name="connsiteY259" fmla="*/ 745067 h 4766733"/>
                  <a:gd name="connsiteX260" fmla="*/ 3590184 w 3767984"/>
                  <a:gd name="connsiteY260" fmla="*/ 753534 h 4766733"/>
                  <a:gd name="connsiteX261" fmla="*/ 3632517 w 3767984"/>
                  <a:gd name="connsiteY261" fmla="*/ 795867 h 4766733"/>
                  <a:gd name="connsiteX262" fmla="*/ 3657917 w 3767984"/>
                  <a:gd name="connsiteY262" fmla="*/ 812800 h 4766733"/>
                  <a:gd name="connsiteX263" fmla="*/ 3666384 w 3767984"/>
                  <a:gd name="connsiteY263" fmla="*/ 838200 h 4766733"/>
                  <a:gd name="connsiteX264" fmla="*/ 3708717 w 3767984"/>
                  <a:gd name="connsiteY264" fmla="*/ 889000 h 4766733"/>
                  <a:gd name="connsiteX265" fmla="*/ 3717184 w 3767984"/>
                  <a:gd name="connsiteY265" fmla="*/ 914400 h 4766733"/>
                  <a:gd name="connsiteX266" fmla="*/ 3751050 w 3767984"/>
                  <a:gd name="connsiteY266" fmla="*/ 965200 h 4766733"/>
                  <a:gd name="connsiteX267" fmla="*/ 3759517 w 3767984"/>
                  <a:gd name="connsiteY267" fmla="*/ 1041400 h 4766733"/>
                  <a:gd name="connsiteX268" fmla="*/ 3767984 w 3767984"/>
                  <a:gd name="connsiteY268" fmla="*/ 1109134 h 4766733"/>
                  <a:gd name="connsiteX269" fmla="*/ 3759517 w 3767984"/>
                  <a:gd name="connsiteY269" fmla="*/ 1532467 h 4766733"/>
                  <a:gd name="connsiteX270" fmla="*/ 3734117 w 3767984"/>
                  <a:gd name="connsiteY270" fmla="*/ 1667934 h 4766733"/>
                  <a:gd name="connsiteX271" fmla="*/ 3725650 w 3767984"/>
                  <a:gd name="connsiteY271" fmla="*/ 1710267 h 4766733"/>
                  <a:gd name="connsiteX272" fmla="*/ 3700250 w 3767984"/>
                  <a:gd name="connsiteY272" fmla="*/ 1769534 h 4766733"/>
                  <a:gd name="connsiteX273" fmla="*/ 3683317 w 3767984"/>
                  <a:gd name="connsiteY273" fmla="*/ 1820334 h 4766733"/>
                  <a:gd name="connsiteX274" fmla="*/ 3674850 w 3767984"/>
                  <a:gd name="connsiteY274" fmla="*/ 1845734 h 4766733"/>
                  <a:gd name="connsiteX275" fmla="*/ 3657917 w 3767984"/>
                  <a:gd name="connsiteY275" fmla="*/ 1879600 h 4766733"/>
                  <a:gd name="connsiteX276" fmla="*/ 3640984 w 3767984"/>
                  <a:gd name="connsiteY276" fmla="*/ 1938867 h 4766733"/>
                  <a:gd name="connsiteX277" fmla="*/ 3624050 w 3767984"/>
                  <a:gd name="connsiteY277" fmla="*/ 1972734 h 4766733"/>
                  <a:gd name="connsiteX278" fmla="*/ 3590184 w 3767984"/>
                  <a:gd name="connsiteY278" fmla="*/ 2057400 h 4766733"/>
                  <a:gd name="connsiteX279" fmla="*/ 3581717 w 3767984"/>
                  <a:gd name="connsiteY279" fmla="*/ 2108200 h 4766733"/>
                  <a:gd name="connsiteX280" fmla="*/ 3564784 w 3767984"/>
                  <a:gd name="connsiteY280" fmla="*/ 2133600 h 4766733"/>
                  <a:gd name="connsiteX281" fmla="*/ 3556317 w 3767984"/>
                  <a:gd name="connsiteY281" fmla="*/ 2175934 h 4766733"/>
                  <a:gd name="connsiteX282" fmla="*/ 3522450 w 3767984"/>
                  <a:gd name="connsiteY282" fmla="*/ 2252134 h 4766733"/>
                  <a:gd name="connsiteX283" fmla="*/ 3505517 w 3767984"/>
                  <a:gd name="connsiteY283" fmla="*/ 2319867 h 4766733"/>
                  <a:gd name="connsiteX284" fmla="*/ 3488584 w 3767984"/>
                  <a:gd name="connsiteY284" fmla="*/ 2353734 h 4766733"/>
                  <a:gd name="connsiteX285" fmla="*/ 3480117 w 3767984"/>
                  <a:gd name="connsiteY285" fmla="*/ 2387600 h 4766733"/>
                  <a:gd name="connsiteX286" fmla="*/ 3463184 w 3767984"/>
                  <a:gd name="connsiteY286" fmla="*/ 2421467 h 4766733"/>
                  <a:gd name="connsiteX287" fmla="*/ 3437784 w 3767984"/>
                  <a:gd name="connsiteY287" fmla="*/ 2489200 h 4766733"/>
                  <a:gd name="connsiteX288" fmla="*/ 3412384 w 3767984"/>
                  <a:gd name="connsiteY288" fmla="*/ 2514600 h 4766733"/>
                  <a:gd name="connsiteX289" fmla="*/ 3395450 w 3767984"/>
                  <a:gd name="connsiteY289" fmla="*/ 2582334 h 4766733"/>
                  <a:gd name="connsiteX290" fmla="*/ 3386984 w 3767984"/>
                  <a:gd name="connsiteY290" fmla="*/ 2607734 h 4766733"/>
                  <a:gd name="connsiteX291" fmla="*/ 3370050 w 3767984"/>
                  <a:gd name="connsiteY291" fmla="*/ 2624667 h 4766733"/>
                  <a:gd name="connsiteX292" fmla="*/ 3353117 w 3767984"/>
                  <a:gd name="connsiteY292" fmla="*/ 2658534 h 4766733"/>
                  <a:gd name="connsiteX293" fmla="*/ 3344650 w 3767984"/>
                  <a:gd name="connsiteY293" fmla="*/ 2683934 h 4766733"/>
                  <a:gd name="connsiteX294" fmla="*/ 3327717 w 3767984"/>
                  <a:gd name="connsiteY294" fmla="*/ 2709334 h 4766733"/>
                  <a:gd name="connsiteX295" fmla="*/ 3293850 w 3767984"/>
                  <a:gd name="connsiteY295" fmla="*/ 2768600 h 4766733"/>
                  <a:gd name="connsiteX296" fmla="*/ 3268450 w 3767984"/>
                  <a:gd name="connsiteY296" fmla="*/ 2819400 h 4766733"/>
                  <a:gd name="connsiteX297" fmla="*/ 3251517 w 3767984"/>
                  <a:gd name="connsiteY297" fmla="*/ 2853267 h 4766733"/>
                  <a:gd name="connsiteX298" fmla="*/ 3234584 w 3767984"/>
                  <a:gd name="connsiteY298" fmla="*/ 2878667 h 4766733"/>
                  <a:gd name="connsiteX299" fmla="*/ 3226117 w 3767984"/>
                  <a:gd name="connsiteY299" fmla="*/ 2904067 h 4766733"/>
                  <a:gd name="connsiteX300" fmla="*/ 3209184 w 3767984"/>
                  <a:gd name="connsiteY300" fmla="*/ 2929467 h 4766733"/>
                  <a:gd name="connsiteX301" fmla="*/ 3200717 w 3767984"/>
                  <a:gd name="connsiteY301" fmla="*/ 2954867 h 4766733"/>
                  <a:gd name="connsiteX302" fmla="*/ 3141450 w 3767984"/>
                  <a:gd name="connsiteY302" fmla="*/ 3031067 h 4766733"/>
                  <a:gd name="connsiteX303" fmla="*/ 3116050 w 3767984"/>
                  <a:gd name="connsiteY303" fmla="*/ 3048000 h 4766733"/>
                  <a:gd name="connsiteX304" fmla="*/ 3082184 w 3767984"/>
                  <a:gd name="connsiteY304" fmla="*/ 3098800 h 4766733"/>
                  <a:gd name="connsiteX305" fmla="*/ 3065250 w 3767984"/>
                  <a:gd name="connsiteY305" fmla="*/ 3124200 h 4766733"/>
                  <a:gd name="connsiteX306" fmla="*/ 3048317 w 3767984"/>
                  <a:gd name="connsiteY306" fmla="*/ 3141134 h 4766733"/>
                  <a:gd name="connsiteX307" fmla="*/ 3031384 w 3767984"/>
                  <a:gd name="connsiteY307" fmla="*/ 3166534 h 4766733"/>
                  <a:gd name="connsiteX308" fmla="*/ 2963650 w 3767984"/>
                  <a:gd name="connsiteY308" fmla="*/ 3225800 h 4766733"/>
                  <a:gd name="connsiteX309" fmla="*/ 2946717 w 3767984"/>
                  <a:gd name="connsiteY309" fmla="*/ 3251200 h 4766733"/>
                  <a:gd name="connsiteX310" fmla="*/ 2887450 w 3767984"/>
                  <a:gd name="connsiteY310" fmla="*/ 3310467 h 4766733"/>
                  <a:gd name="connsiteX311" fmla="*/ 2853584 w 3767984"/>
                  <a:gd name="connsiteY311" fmla="*/ 3344334 h 4766733"/>
                  <a:gd name="connsiteX312" fmla="*/ 2794317 w 3767984"/>
                  <a:gd name="connsiteY312" fmla="*/ 3403600 h 4766733"/>
                  <a:gd name="connsiteX313" fmla="*/ 2743517 w 3767984"/>
                  <a:gd name="connsiteY313" fmla="*/ 3471334 h 4766733"/>
                  <a:gd name="connsiteX314" fmla="*/ 2709650 w 3767984"/>
                  <a:gd name="connsiteY314" fmla="*/ 3513667 h 4766733"/>
                  <a:gd name="connsiteX315" fmla="*/ 2667317 w 3767984"/>
                  <a:gd name="connsiteY315" fmla="*/ 3572934 h 4766733"/>
                  <a:gd name="connsiteX316" fmla="*/ 2633450 w 3767984"/>
                  <a:gd name="connsiteY316" fmla="*/ 3615267 h 4766733"/>
                  <a:gd name="connsiteX317" fmla="*/ 2624984 w 3767984"/>
                  <a:gd name="connsiteY317" fmla="*/ 3640667 h 4766733"/>
                  <a:gd name="connsiteX318" fmla="*/ 2608050 w 3767984"/>
                  <a:gd name="connsiteY318" fmla="*/ 3657600 h 4766733"/>
                  <a:gd name="connsiteX319" fmla="*/ 2591117 w 3767984"/>
                  <a:gd name="connsiteY319" fmla="*/ 3683000 h 4766733"/>
                  <a:gd name="connsiteX320" fmla="*/ 2582650 w 3767984"/>
                  <a:gd name="connsiteY320" fmla="*/ 3708400 h 4766733"/>
                  <a:gd name="connsiteX321" fmla="*/ 2565717 w 3767984"/>
                  <a:gd name="connsiteY321" fmla="*/ 3725334 h 4766733"/>
                  <a:gd name="connsiteX322" fmla="*/ 2531850 w 3767984"/>
                  <a:gd name="connsiteY322" fmla="*/ 3776134 h 4766733"/>
                  <a:gd name="connsiteX323" fmla="*/ 2497984 w 3767984"/>
                  <a:gd name="connsiteY323" fmla="*/ 3835400 h 4766733"/>
                  <a:gd name="connsiteX324" fmla="*/ 2481050 w 3767984"/>
                  <a:gd name="connsiteY324" fmla="*/ 3903134 h 4766733"/>
                  <a:gd name="connsiteX325" fmla="*/ 1795250 w 3767984"/>
                  <a:gd name="connsiteY325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93450 w 3767984"/>
                  <a:gd name="connsiteY24" fmla="*/ 1168400 h 4766733"/>
                  <a:gd name="connsiteX25" fmla="*/ 135784 w 3767984"/>
                  <a:gd name="connsiteY25" fmla="*/ 1126067 h 4766733"/>
                  <a:gd name="connsiteX26" fmla="*/ 237384 w 3767984"/>
                  <a:gd name="connsiteY26" fmla="*/ 1134534 h 4766733"/>
                  <a:gd name="connsiteX27" fmla="*/ 288184 w 3767984"/>
                  <a:gd name="connsiteY27" fmla="*/ 1168400 h 4766733"/>
                  <a:gd name="connsiteX28" fmla="*/ 313584 w 3767984"/>
                  <a:gd name="connsiteY28" fmla="*/ 1185334 h 4766733"/>
                  <a:gd name="connsiteX29" fmla="*/ 330517 w 3767984"/>
                  <a:gd name="connsiteY29" fmla="*/ 1210734 h 4766733"/>
                  <a:gd name="connsiteX30" fmla="*/ 355917 w 3767984"/>
                  <a:gd name="connsiteY30" fmla="*/ 1227667 h 4766733"/>
                  <a:gd name="connsiteX31" fmla="*/ 389784 w 3767984"/>
                  <a:gd name="connsiteY31" fmla="*/ 1278467 h 4766733"/>
                  <a:gd name="connsiteX32" fmla="*/ 406717 w 3767984"/>
                  <a:gd name="connsiteY32" fmla="*/ 1303867 h 4766733"/>
                  <a:gd name="connsiteX33" fmla="*/ 415184 w 3767984"/>
                  <a:gd name="connsiteY33" fmla="*/ 1329267 h 4766733"/>
                  <a:gd name="connsiteX34" fmla="*/ 440584 w 3767984"/>
                  <a:gd name="connsiteY34" fmla="*/ 1354667 h 4766733"/>
                  <a:gd name="connsiteX35" fmla="*/ 465984 w 3767984"/>
                  <a:gd name="connsiteY35" fmla="*/ 1405467 h 4766733"/>
                  <a:gd name="connsiteX36" fmla="*/ 491384 w 3767984"/>
                  <a:gd name="connsiteY36" fmla="*/ 1456267 h 4766733"/>
                  <a:gd name="connsiteX37" fmla="*/ 508317 w 3767984"/>
                  <a:gd name="connsiteY37" fmla="*/ 1507067 h 4766733"/>
                  <a:gd name="connsiteX38" fmla="*/ 525250 w 3767984"/>
                  <a:gd name="connsiteY38" fmla="*/ 1532467 h 4766733"/>
                  <a:gd name="connsiteX39" fmla="*/ 542184 w 3767984"/>
                  <a:gd name="connsiteY39" fmla="*/ 1583267 h 4766733"/>
                  <a:gd name="connsiteX40" fmla="*/ 550650 w 3767984"/>
                  <a:gd name="connsiteY40" fmla="*/ 1608667 h 4766733"/>
                  <a:gd name="connsiteX41" fmla="*/ 567584 w 3767984"/>
                  <a:gd name="connsiteY41" fmla="*/ 1634067 h 4766733"/>
                  <a:gd name="connsiteX42" fmla="*/ 584517 w 3767984"/>
                  <a:gd name="connsiteY42" fmla="*/ 1684867 h 4766733"/>
                  <a:gd name="connsiteX43" fmla="*/ 592984 w 3767984"/>
                  <a:gd name="connsiteY43" fmla="*/ 1727200 h 4766733"/>
                  <a:gd name="connsiteX44" fmla="*/ 609917 w 3767984"/>
                  <a:gd name="connsiteY44" fmla="*/ 1752600 h 4766733"/>
                  <a:gd name="connsiteX45" fmla="*/ 618384 w 3767984"/>
                  <a:gd name="connsiteY45" fmla="*/ 1803400 h 4766733"/>
                  <a:gd name="connsiteX46" fmla="*/ 626850 w 3767984"/>
                  <a:gd name="connsiteY46" fmla="*/ 1828800 h 4766733"/>
                  <a:gd name="connsiteX47" fmla="*/ 635317 w 3767984"/>
                  <a:gd name="connsiteY47" fmla="*/ 1862667 h 4766733"/>
                  <a:gd name="connsiteX48" fmla="*/ 652250 w 3767984"/>
                  <a:gd name="connsiteY48" fmla="*/ 1913467 h 4766733"/>
                  <a:gd name="connsiteX49" fmla="*/ 660717 w 3767984"/>
                  <a:gd name="connsiteY49" fmla="*/ 1947334 h 4766733"/>
                  <a:gd name="connsiteX50" fmla="*/ 677650 w 3767984"/>
                  <a:gd name="connsiteY50" fmla="*/ 1998134 h 4766733"/>
                  <a:gd name="connsiteX51" fmla="*/ 711517 w 3767984"/>
                  <a:gd name="connsiteY51" fmla="*/ 2099734 h 4766733"/>
                  <a:gd name="connsiteX52" fmla="*/ 728450 w 3767984"/>
                  <a:gd name="connsiteY52" fmla="*/ 2167467 h 4766733"/>
                  <a:gd name="connsiteX53" fmla="*/ 736917 w 3767984"/>
                  <a:gd name="connsiteY53" fmla="*/ 2192867 h 4766733"/>
                  <a:gd name="connsiteX54" fmla="*/ 753850 w 3767984"/>
                  <a:gd name="connsiteY54" fmla="*/ 2260600 h 4766733"/>
                  <a:gd name="connsiteX55" fmla="*/ 779250 w 3767984"/>
                  <a:gd name="connsiteY55" fmla="*/ 2218267 h 4766733"/>
                  <a:gd name="connsiteX56" fmla="*/ 796184 w 3767984"/>
                  <a:gd name="connsiteY56" fmla="*/ 2201334 h 4766733"/>
                  <a:gd name="connsiteX57" fmla="*/ 821584 w 3767984"/>
                  <a:gd name="connsiteY57" fmla="*/ 2159000 h 4766733"/>
                  <a:gd name="connsiteX58" fmla="*/ 830050 w 3767984"/>
                  <a:gd name="connsiteY58" fmla="*/ 2133600 h 4766733"/>
                  <a:gd name="connsiteX59" fmla="*/ 863917 w 3767984"/>
                  <a:gd name="connsiteY59" fmla="*/ 2091267 h 4766733"/>
                  <a:gd name="connsiteX60" fmla="*/ 889317 w 3767984"/>
                  <a:gd name="connsiteY60" fmla="*/ 1998134 h 4766733"/>
                  <a:gd name="connsiteX61" fmla="*/ 897784 w 3767984"/>
                  <a:gd name="connsiteY61" fmla="*/ 1964267 h 4766733"/>
                  <a:gd name="connsiteX62" fmla="*/ 906250 w 3767984"/>
                  <a:gd name="connsiteY62" fmla="*/ 1913467 h 4766733"/>
                  <a:gd name="connsiteX63" fmla="*/ 923184 w 3767984"/>
                  <a:gd name="connsiteY63" fmla="*/ 1862667 h 4766733"/>
                  <a:gd name="connsiteX64" fmla="*/ 914717 w 3767984"/>
                  <a:gd name="connsiteY64" fmla="*/ 1600200 h 4766733"/>
                  <a:gd name="connsiteX65" fmla="*/ 906250 w 3767984"/>
                  <a:gd name="connsiteY65" fmla="*/ 1574800 h 4766733"/>
                  <a:gd name="connsiteX66" fmla="*/ 897784 w 3767984"/>
                  <a:gd name="connsiteY66" fmla="*/ 1464734 h 4766733"/>
                  <a:gd name="connsiteX67" fmla="*/ 889317 w 3767984"/>
                  <a:gd name="connsiteY67" fmla="*/ 1397000 h 4766733"/>
                  <a:gd name="connsiteX68" fmla="*/ 880850 w 3767984"/>
                  <a:gd name="connsiteY68" fmla="*/ 1312334 h 4766733"/>
                  <a:gd name="connsiteX69" fmla="*/ 872384 w 3767984"/>
                  <a:gd name="connsiteY69" fmla="*/ 1278467 h 4766733"/>
                  <a:gd name="connsiteX70" fmla="*/ 863917 w 3767984"/>
                  <a:gd name="connsiteY70" fmla="*/ 1210734 h 4766733"/>
                  <a:gd name="connsiteX71" fmla="*/ 855450 w 3767984"/>
                  <a:gd name="connsiteY71" fmla="*/ 1151467 h 4766733"/>
                  <a:gd name="connsiteX72" fmla="*/ 838517 w 3767984"/>
                  <a:gd name="connsiteY72" fmla="*/ 711200 h 4766733"/>
                  <a:gd name="connsiteX73" fmla="*/ 846984 w 3767984"/>
                  <a:gd name="connsiteY73" fmla="*/ 313267 h 4766733"/>
                  <a:gd name="connsiteX74" fmla="*/ 863917 w 3767984"/>
                  <a:gd name="connsiteY74" fmla="*/ 211667 h 4766733"/>
                  <a:gd name="connsiteX75" fmla="*/ 880850 w 3767984"/>
                  <a:gd name="connsiteY75" fmla="*/ 186267 h 4766733"/>
                  <a:gd name="connsiteX76" fmla="*/ 965517 w 3767984"/>
                  <a:gd name="connsiteY76" fmla="*/ 118534 h 4766733"/>
                  <a:gd name="connsiteX77" fmla="*/ 1016317 w 3767984"/>
                  <a:gd name="connsiteY77" fmla="*/ 93134 h 4766733"/>
                  <a:gd name="connsiteX78" fmla="*/ 1067117 w 3767984"/>
                  <a:gd name="connsiteY78" fmla="*/ 101600 h 4766733"/>
                  <a:gd name="connsiteX79" fmla="*/ 1185650 w 3767984"/>
                  <a:gd name="connsiteY79" fmla="*/ 135467 h 4766733"/>
                  <a:gd name="connsiteX80" fmla="*/ 1244917 w 3767984"/>
                  <a:gd name="connsiteY80" fmla="*/ 160867 h 4766733"/>
                  <a:gd name="connsiteX81" fmla="*/ 1270317 w 3767984"/>
                  <a:gd name="connsiteY81" fmla="*/ 177800 h 4766733"/>
                  <a:gd name="connsiteX82" fmla="*/ 1304184 w 3767984"/>
                  <a:gd name="connsiteY82" fmla="*/ 211667 h 4766733"/>
                  <a:gd name="connsiteX83" fmla="*/ 1354984 w 3767984"/>
                  <a:gd name="connsiteY83" fmla="*/ 279400 h 4766733"/>
                  <a:gd name="connsiteX84" fmla="*/ 1363450 w 3767984"/>
                  <a:gd name="connsiteY84" fmla="*/ 304800 h 4766733"/>
                  <a:gd name="connsiteX85" fmla="*/ 1380384 w 3767984"/>
                  <a:gd name="connsiteY85" fmla="*/ 381000 h 4766733"/>
                  <a:gd name="connsiteX86" fmla="*/ 1388850 w 3767984"/>
                  <a:gd name="connsiteY86" fmla="*/ 448734 h 4766733"/>
                  <a:gd name="connsiteX87" fmla="*/ 1397317 w 3767984"/>
                  <a:gd name="connsiteY87" fmla="*/ 491067 h 4766733"/>
                  <a:gd name="connsiteX88" fmla="*/ 1405784 w 3767984"/>
                  <a:gd name="connsiteY88" fmla="*/ 550334 h 4766733"/>
                  <a:gd name="connsiteX89" fmla="*/ 1414250 w 3767984"/>
                  <a:gd name="connsiteY89" fmla="*/ 584200 h 4766733"/>
                  <a:gd name="connsiteX90" fmla="*/ 1431184 w 3767984"/>
                  <a:gd name="connsiteY90" fmla="*/ 677334 h 4766733"/>
                  <a:gd name="connsiteX91" fmla="*/ 1448117 w 3767984"/>
                  <a:gd name="connsiteY91" fmla="*/ 804334 h 4766733"/>
                  <a:gd name="connsiteX92" fmla="*/ 1456584 w 3767984"/>
                  <a:gd name="connsiteY92" fmla="*/ 829734 h 4766733"/>
                  <a:gd name="connsiteX93" fmla="*/ 1465050 w 3767984"/>
                  <a:gd name="connsiteY93" fmla="*/ 948267 h 4766733"/>
                  <a:gd name="connsiteX94" fmla="*/ 1481984 w 3767984"/>
                  <a:gd name="connsiteY94" fmla="*/ 1651000 h 4766733"/>
                  <a:gd name="connsiteX95" fmla="*/ 1490450 w 3767984"/>
                  <a:gd name="connsiteY95" fmla="*/ 1820334 h 4766733"/>
                  <a:gd name="connsiteX96" fmla="*/ 1507384 w 3767984"/>
                  <a:gd name="connsiteY96" fmla="*/ 2167467 h 4766733"/>
                  <a:gd name="connsiteX97" fmla="*/ 1515850 w 3767984"/>
                  <a:gd name="connsiteY97" fmla="*/ 2209800 h 4766733"/>
                  <a:gd name="connsiteX98" fmla="*/ 1541250 w 3767984"/>
                  <a:gd name="connsiteY98" fmla="*/ 2159000 h 4766733"/>
                  <a:gd name="connsiteX99" fmla="*/ 1558184 w 3767984"/>
                  <a:gd name="connsiteY99" fmla="*/ 2133600 h 4766733"/>
                  <a:gd name="connsiteX100" fmla="*/ 1583584 w 3767984"/>
                  <a:gd name="connsiteY100" fmla="*/ 2082800 h 4766733"/>
                  <a:gd name="connsiteX101" fmla="*/ 1592050 w 3767984"/>
                  <a:gd name="connsiteY101" fmla="*/ 2057400 h 4766733"/>
                  <a:gd name="connsiteX102" fmla="*/ 1608984 w 3767984"/>
                  <a:gd name="connsiteY102" fmla="*/ 2023534 h 4766733"/>
                  <a:gd name="connsiteX103" fmla="*/ 1634384 w 3767984"/>
                  <a:gd name="connsiteY103" fmla="*/ 1921934 h 4766733"/>
                  <a:gd name="connsiteX104" fmla="*/ 1651317 w 3767984"/>
                  <a:gd name="connsiteY104" fmla="*/ 1896534 h 4766733"/>
                  <a:gd name="connsiteX105" fmla="*/ 1659784 w 3767984"/>
                  <a:gd name="connsiteY105" fmla="*/ 1845734 h 4766733"/>
                  <a:gd name="connsiteX106" fmla="*/ 1668250 w 3767984"/>
                  <a:gd name="connsiteY106" fmla="*/ 1820334 h 4766733"/>
                  <a:gd name="connsiteX107" fmla="*/ 1676717 w 3767984"/>
                  <a:gd name="connsiteY107" fmla="*/ 1769534 h 4766733"/>
                  <a:gd name="connsiteX108" fmla="*/ 1685184 w 3767984"/>
                  <a:gd name="connsiteY108" fmla="*/ 1744134 h 4766733"/>
                  <a:gd name="connsiteX109" fmla="*/ 1693650 w 3767984"/>
                  <a:gd name="connsiteY109" fmla="*/ 1710267 h 4766733"/>
                  <a:gd name="connsiteX110" fmla="*/ 1702117 w 3767984"/>
                  <a:gd name="connsiteY110" fmla="*/ 1634067 h 4766733"/>
                  <a:gd name="connsiteX111" fmla="*/ 1719050 w 3767984"/>
                  <a:gd name="connsiteY111" fmla="*/ 1456267 h 4766733"/>
                  <a:gd name="connsiteX112" fmla="*/ 1727517 w 3767984"/>
                  <a:gd name="connsiteY112" fmla="*/ 1422400 h 4766733"/>
                  <a:gd name="connsiteX113" fmla="*/ 1719050 w 3767984"/>
                  <a:gd name="connsiteY113" fmla="*/ 1032934 h 4766733"/>
                  <a:gd name="connsiteX114" fmla="*/ 1702117 w 3767984"/>
                  <a:gd name="connsiteY114" fmla="*/ 939800 h 4766733"/>
                  <a:gd name="connsiteX115" fmla="*/ 1685184 w 3767984"/>
                  <a:gd name="connsiteY115" fmla="*/ 872067 h 4766733"/>
                  <a:gd name="connsiteX116" fmla="*/ 1668250 w 3767984"/>
                  <a:gd name="connsiteY116" fmla="*/ 821267 h 4766733"/>
                  <a:gd name="connsiteX117" fmla="*/ 1642850 w 3767984"/>
                  <a:gd name="connsiteY117" fmla="*/ 711200 h 4766733"/>
                  <a:gd name="connsiteX118" fmla="*/ 1634384 w 3767984"/>
                  <a:gd name="connsiteY118" fmla="*/ 643467 h 4766733"/>
                  <a:gd name="connsiteX119" fmla="*/ 1617450 w 3767984"/>
                  <a:gd name="connsiteY119" fmla="*/ 584200 h 4766733"/>
                  <a:gd name="connsiteX120" fmla="*/ 1608984 w 3767984"/>
                  <a:gd name="connsiteY120" fmla="*/ 533400 h 4766733"/>
                  <a:gd name="connsiteX121" fmla="*/ 1600517 w 3767984"/>
                  <a:gd name="connsiteY121" fmla="*/ 508000 h 4766733"/>
                  <a:gd name="connsiteX122" fmla="*/ 1583584 w 3767984"/>
                  <a:gd name="connsiteY122" fmla="*/ 296334 h 4766733"/>
                  <a:gd name="connsiteX123" fmla="*/ 1592050 w 3767984"/>
                  <a:gd name="connsiteY123" fmla="*/ 135467 h 4766733"/>
                  <a:gd name="connsiteX124" fmla="*/ 1608984 w 3767984"/>
                  <a:gd name="connsiteY124" fmla="*/ 118534 h 4766733"/>
                  <a:gd name="connsiteX125" fmla="*/ 1659784 w 3767984"/>
                  <a:gd name="connsiteY125" fmla="*/ 59267 h 4766733"/>
                  <a:gd name="connsiteX126" fmla="*/ 1702117 w 3767984"/>
                  <a:gd name="connsiteY126" fmla="*/ 25400 h 4766733"/>
                  <a:gd name="connsiteX127" fmla="*/ 1837584 w 3767984"/>
                  <a:gd name="connsiteY127" fmla="*/ 33867 h 4766733"/>
                  <a:gd name="connsiteX128" fmla="*/ 1871450 w 3767984"/>
                  <a:gd name="connsiteY128" fmla="*/ 42334 h 4766733"/>
                  <a:gd name="connsiteX129" fmla="*/ 1913784 w 3767984"/>
                  <a:gd name="connsiteY129" fmla="*/ 76200 h 4766733"/>
                  <a:gd name="connsiteX130" fmla="*/ 1939184 w 3767984"/>
                  <a:gd name="connsiteY130" fmla="*/ 93134 h 4766733"/>
                  <a:gd name="connsiteX131" fmla="*/ 1964584 w 3767984"/>
                  <a:gd name="connsiteY131" fmla="*/ 118534 h 4766733"/>
                  <a:gd name="connsiteX132" fmla="*/ 2032317 w 3767984"/>
                  <a:gd name="connsiteY132" fmla="*/ 169334 h 4766733"/>
                  <a:gd name="connsiteX133" fmla="*/ 2066184 w 3767984"/>
                  <a:gd name="connsiteY133" fmla="*/ 220134 h 4766733"/>
                  <a:gd name="connsiteX134" fmla="*/ 2083117 w 3767984"/>
                  <a:gd name="connsiteY134" fmla="*/ 254000 h 4766733"/>
                  <a:gd name="connsiteX135" fmla="*/ 2091584 w 3767984"/>
                  <a:gd name="connsiteY135" fmla="*/ 279400 h 4766733"/>
                  <a:gd name="connsiteX136" fmla="*/ 2108517 w 3767984"/>
                  <a:gd name="connsiteY136" fmla="*/ 304800 h 4766733"/>
                  <a:gd name="connsiteX137" fmla="*/ 2125450 w 3767984"/>
                  <a:gd name="connsiteY137" fmla="*/ 355600 h 4766733"/>
                  <a:gd name="connsiteX138" fmla="*/ 2133917 w 3767984"/>
                  <a:gd name="connsiteY138" fmla="*/ 381000 h 4766733"/>
                  <a:gd name="connsiteX139" fmla="*/ 2142384 w 3767984"/>
                  <a:gd name="connsiteY139" fmla="*/ 406400 h 4766733"/>
                  <a:gd name="connsiteX140" fmla="*/ 2159317 w 3767984"/>
                  <a:gd name="connsiteY140" fmla="*/ 423334 h 4766733"/>
                  <a:gd name="connsiteX141" fmla="*/ 2176250 w 3767984"/>
                  <a:gd name="connsiteY141" fmla="*/ 491067 h 4766733"/>
                  <a:gd name="connsiteX142" fmla="*/ 2193184 w 3767984"/>
                  <a:gd name="connsiteY142" fmla="*/ 541867 h 4766733"/>
                  <a:gd name="connsiteX143" fmla="*/ 2210117 w 3767984"/>
                  <a:gd name="connsiteY143" fmla="*/ 592667 h 4766733"/>
                  <a:gd name="connsiteX144" fmla="*/ 2218584 w 3767984"/>
                  <a:gd name="connsiteY144" fmla="*/ 618067 h 4766733"/>
                  <a:gd name="connsiteX145" fmla="*/ 2227050 w 3767984"/>
                  <a:gd name="connsiteY145" fmla="*/ 651934 h 4766733"/>
                  <a:gd name="connsiteX146" fmla="*/ 2235517 w 3767984"/>
                  <a:gd name="connsiteY146" fmla="*/ 694267 h 4766733"/>
                  <a:gd name="connsiteX147" fmla="*/ 2243984 w 3767984"/>
                  <a:gd name="connsiteY147" fmla="*/ 719667 h 4766733"/>
                  <a:gd name="connsiteX148" fmla="*/ 2252450 w 3767984"/>
                  <a:gd name="connsiteY148" fmla="*/ 804334 h 4766733"/>
                  <a:gd name="connsiteX149" fmla="*/ 2260917 w 3767984"/>
                  <a:gd name="connsiteY149" fmla="*/ 838200 h 4766733"/>
                  <a:gd name="connsiteX150" fmla="*/ 2269384 w 3767984"/>
                  <a:gd name="connsiteY150" fmla="*/ 880534 h 4766733"/>
                  <a:gd name="connsiteX151" fmla="*/ 2277850 w 3767984"/>
                  <a:gd name="connsiteY151" fmla="*/ 965200 h 4766733"/>
                  <a:gd name="connsiteX152" fmla="*/ 2294784 w 3767984"/>
                  <a:gd name="connsiteY152" fmla="*/ 1320800 h 4766733"/>
                  <a:gd name="connsiteX153" fmla="*/ 2286317 w 3767984"/>
                  <a:gd name="connsiteY153" fmla="*/ 1701800 h 4766733"/>
                  <a:gd name="connsiteX154" fmla="*/ 2277850 w 3767984"/>
                  <a:gd name="connsiteY154" fmla="*/ 1761067 h 4766733"/>
                  <a:gd name="connsiteX155" fmla="*/ 2243984 w 3767984"/>
                  <a:gd name="connsiteY155" fmla="*/ 1947334 h 4766733"/>
                  <a:gd name="connsiteX156" fmla="*/ 2235517 w 3767984"/>
                  <a:gd name="connsiteY156" fmla="*/ 2048934 h 4766733"/>
                  <a:gd name="connsiteX157" fmla="*/ 2227050 w 3767984"/>
                  <a:gd name="connsiteY157" fmla="*/ 2074334 h 4766733"/>
                  <a:gd name="connsiteX158" fmla="*/ 2218584 w 3767984"/>
                  <a:gd name="connsiteY158" fmla="*/ 2125134 h 4766733"/>
                  <a:gd name="connsiteX159" fmla="*/ 2201650 w 3767984"/>
                  <a:gd name="connsiteY159" fmla="*/ 2260600 h 4766733"/>
                  <a:gd name="connsiteX160" fmla="*/ 2193184 w 3767984"/>
                  <a:gd name="connsiteY160" fmla="*/ 2235200 h 4766733"/>
                  <a:gd name="connsiteX161" fmla="*/ 2218584 w 3767984"/>
                  <a:gd name="connsiteY161" fmla="*/ 2142067 h 4766733"/>
                  <a:gd name="connsiteX162" fmla="*/ 2235517 w 3767984"/>
                  <a:gd name="connsiteY162" fmla="*/ 2116667 h 4766733"/>
                  <a:gd name="connsiteX163" fmla="*/ 2252450 w 3767984"/>
                  <a:gd name="connsiteY163" fmla="*/ 2065867 h 4766733"/>
                  <a:gd name="connsiteX164" fmla="*/ 2286317 w 3767984"/>
                  <a:gd name="connsiteY164" fmla="*/ 2023534 h 4766733"/>
                  <a:gd name="connsiteX165" fmla="*/ 2311717 w 3767984"/>
                  <a:gd name="connsiteY165" fmla="*/ 1981200 h 4766733"/>
                  <a:gd name="connsiteX166" fmla="*/ 2337117 w 3767984"/>
                  <a:gd name="connsiteY166" fmla="*/ 1905000 h 4766733"/>
                  <a:gd name="connsiteX167" fmla="*/ 2345584 w 3767984"/>
                  <a:gd name="connsiteY167" fmla="*/ 1879600 h 4766733"/>
                  <a:gd name="connsiteX168" fmla="*/ 2362517 w 3767984"/>
                  <a:gd name="connsiteY168" fmla="*/ 1803400 h 4766733"/>
                  <a:gd name="connsiteX169" fmla="*/ 2370984 w 3767984"/>
                  <a:gd name="connsiteY169" fmla="*/ 1778000 h 4766733"/>
                  <a:gd name="connsiteX170" fmla="*/ 2379450 w 3767984"/>
                  <a:gd name="connsiteY170" fmla="*/ 1718734 h 4766733"/>
                  <a:gd name="connsiteX171" fmla="*/ 2404850 w 3767984"/>
                  <a:gd name="connsiteY171" fmla="*/ 1447800 h 4766733"/>
                  <a:gd name="connsiteX172" fmla="*/ 2413317 w 3767984"/>
                  <a:gd name="connsiteY172" fmla="*/ 1210734 h 4766733"/>
                  <a:gd name="connsiteX173" fmla="*/ 2421784 w 3767984"/>
                  <a:gd name="connsiteY173" fmla="*/ 1159934 h 4766733"/>
                  <a:gd name="connsiteX174" fmla="*/ 2430250 w 3767984"/>
                  <a:gd name="connsiteY174" fmla="*/ 1100667 h 4766733"/>
                  <a:gd name="connsiteX175" fmla="*/ 2447184 w 3767984"/>
                  <a:gd name="connsiteY175" fmla="*/ 889000 h 4766733"/>
                  <a:gd name="connsiteX176" fmla="*/ 2455650 w 3767984"/>
                  <a:gd name="connsiteY176" fmla="*/ 855134 h 4766733"/>
                  <a:gd name="connsiteX177" fmla="*/ 2464117 w 3767984"/>
                  <a:gd name="connsiteY177" fmla="*/ 643467 h 4766733"/>
                  <a:gd name="connsiteX178" fmla="*/ 2481050 w 3767984"/>
                  <a:gd name="connsiteY178" fmla="*/ 220134 h 4766733"/>
                  <a:gd name="connsiteX179" fmla="*/ 2506450 w 3767984"/>
                  <a:gd name="connsiteY179" fmla="*/ 50800 h 4766733"/>
                  <a:gd name="connsiteX180" fmla="*/ 2514917 w 3767984"/>
                  <a:gd name="connsiteY180" fmla="*/ 25400 h 4766733"/>
                  <a:gd name="connsiteX181" fmla="*/ 2540317 w 3767984"/>
                  <a:gd name="connsiteY181" fmla="*/ 0 h 4766733"/>
                  <a:gd name="connsiteX182" fmla="*/ 2658850 w 3767984"/>
                  <a:gd name="connsiteY182" fmla="*/ 8467 h 4766733"/>
                  <a:gd name="connsiteX183" fmla="*/ 2709650 w 3767984"/>
                  <a:gd name="connsiteY183" fmla="*/ 33867 h 4766733"/>
                  <a:gd name="connsiteX184" fmla="*/ 2760450 w 3767984"/>
                  <a:gd name="connsiteY184" fmla="*/ 50800 h 4766733"/>
                  <a:gd name="connsiteX185" fmla="*/ 2836650 w 3767984"/>
                  <a:gd name="connsiteY185" fmla="*/ 93134 h 4766733"/>
                  <a:gd name="connsiteX186" fmla="*/ 2862050 w 3767984"/>
                  <a:gd name="connsiteY186" fmla="*/ 110067 h 4766733"/>
                  <a:gd name="connsiteX187" fmla="*/ 2878984 w 3767984"/>
                  <a:gd name="connsiteY187" fmla="*/ 135467 h 4766733"/>
                  <a:gd name="connsiteX188" fmla="*/ 2904384 w 3767984"/>
                  <a:gd name="connsiteY188" fmla="*/ 152400 h 4766733"/>
                  <a:gd name="connsiteX189" fmla="*/ 2938250 w 3767984"/>
                  <a:gd name="connsiteY189" fmla="*/ 203200 h 4766733"/>
                  <a:gd name="connsiteX190" fmla="*/ 2955184 w 3767984"/>
                  <a:gd name="connsiteY190" fmla="*/ 220134 h 4766733"/>
                  <a:gd name="connsiteX191" fmla="*/ 2963650 w 3767984"/>
                  <a:gd name="connsiteY191" fmla="*/ 245534 h 4766733"/>
                  <a:gd name="connsiteX192" fmla="*/ 2980584 w 3767984"/>
                  <a:gd name="connsiteY192" fmla="*/ 304800 h 4766733"/>
                  <a:gd name="connsiteX193" fmla="*/ 2997517 w 3767984"/>
                  <a:gd name="connsiteY193" fmla="*/ 338667 h 4766733"/>
                  <a:gd name="connsiteX194" fmla="*/ 3014450 w 3767984"/>
                  <a:gd name="connsiteY194" fmla="*/ 465667 h 4766733"/>
                  <a:gd name="connsiteX195" fmla="*/ 3031384 w 3767984"/>
                  <a:gd name="connsiteY195" fmla="*/ 643467 h 4766733"/>
                  <a:gd name="connsiteX196" fmla="*/ 3022917 w 3767984"/>
                  <a:gd name="connsiteY196" fmla="*/ 1109134 h 4766733"/>
                  <a:gd name="connsiteX197" fmla="*/ 3014450 w 3767984"/>
                  <a:gd name="connsiteY197" fmla="*/ 1143000 h 4766733"/>
                  <a:gd name="connsiteX198" fmla="*/ 3005984 w 3767984"/>
                  <a:gd name="connsiteY198" fmla="*/ 1185334 h 4766733"/>
                  <a:gd name="connsiteX199" fmla="*/ 2997517 w 3767984"/>
                  <a:gd name="connsiteY199" fmla="*/ 1219200 h 4766733"/>
                  <a:gd name="connsiteX200" fmla="*/ 2989050 w 3767984"/>
                  <a:gd name="connsiteY200" fmla="*/ 1261534 h 4766733"/>
                  <a:gd name="connsiteX201" fmla="*/ 2972117 w 3767984"/>
                  <a:gd name="connsiteY201" fmla="*/ 1312334 h 4766733"/>
                  <a:gd name="connsiteX202" fmla="*/ 2955184 w 3767984"/>
                  <a:gd name="connsiteY202" fmla="*/ 1371600 h 4766733"/>
                  <a:gd name="connsiteX203" fmla="*/ 2938250 w 3767984"/>
                  <a:gd name="connsiteY203" fmla="*/ 1430867 h 4766733"/>
                  <a:gd name="connsiteX204" fmla="*/ 2912850 w 3767984"/>
                  <a:gd name="connsiteY204" fmla="*/ 1532467 h 4766733"/>
                  <a:gd name="connsiteX205" fmla="*/ 2895917 w 3767984"/>
                  <a:gd name="connsiteY205" fmla="*/ 1600200 h 4766733"/>
                  <a:gd name="connsiteX206" fmla="*/ 2878984 w 3767984"/>
                  <a:gd name="connsiteY206" fmla="*/ 1693334 h 4766733"/>
                  <a:gd name="connsiteX207" fmla="*/ 2862050 w 3767984"/>
                  <a:gd name="connsiteY207" fmla="*/ 1761067 h 4766733"/>
                  <a:gd name="connsiteX208" fmla="*/ 2845117 w 3767984"/>
                  <a:gd name="connsiteY208" fmla="*/ 1803400 h 4766733"/>
                  <a:gd name="connsiteX209" fmla="*/ 2836650 w 3767984"/>
                  <a:gd name="connsiteY209" fmla="*/ 1845734 h 4766733"/>
                  <a:gd name="connsiteX210" fmla="*/ 2828184 w 3767984"/>
                  <a:gd name="connsiteY210" fmla="*/ 1879600 h 4766733"/>
                  <a:gd name="connsiteX211" fmla="*/ 2819717 w 3767984"/>
                  <a:gd name="connsiteY211" fmla="*/ 1972734 h 4766733"/>
                  <a:gd name="connsiteX212" fmla="*/ 2802784 w 3767984"/>
                  <a:gd name="connsiteY212" fmla="*/ 2032000 h 4766733"/>
                  <a:gd name="connsiteX213" fmla="*/ 2785850 w 3767984"/>
                  <a:gd name="connsiteY213" fmla="*/ 2099734 h 4766733"/>
                  <a:gd name="connsiteX214" fmla="*/ 2777384 w 3767984"/>
                  <a:gd name="connsiteY214" fmla="*/ 2133600 h 4766733"/>
                  <a:gd name="connsiteX215" fmla="*/ 2768917 w 3767984"/>
                  <a:gd name="connsiteY215" fmla="*/ 2201334 h 4766733"/>
                  <a:gd name="connsiteX216" fmla="*/ 2760450 w 3767984"/>
                  <a:gd name="connsiteY216" fmla="*/ 2302934 h 4766733"/>
                  <a:gd name="connsiteX217" fmla="*/ 2751984 w 3767984"/>
                  <a:gd name="connsiteY217" fmla="*/ 2328334 h 4766733"/>
                  <a:gd name="connsiteX218" fmla="*/ 2777384 w 3767984"/>
                  <a:gd name="connsiteY218" fmla="*/ 2319867 h 4766733"/>
                  <a:gd name="connsiteX219" fmla="*/ 2802784 w 3767984"/>
                  <a:gd name="connsiteY219" fmla="*/ 2269067 h 4766733"/>
                  <a:gd name="connsiteX220" fmla="*/ 2828184 w 3767984"/>
                  <a:gd name="connsiteY220" fmla="*/ 2226734 h 4766733"/>
                  <a:gd name="connsiteX221" fmla="*/ 2853584 w 3767984"/>
                  <a:gd name="connsiteY221" fmla="*/ 2184400 h 4766733"/>
                  <a:gd name="connsiteX222" fmla="*/ 2862050 w 3767984"/>
                  <a:gd name="connsiteY222" fmla="*/ 2159000 h 4766733"/>
                  <a:gd name="connsiteX223" fmla="*/ 2878984 w 3767984"/>
                  <a:gd name="connsiteY223" fmla="*/ 2133600 h 4766733"/>
                  <a:gd name="connsiteX224" fmla="*/ 2887450 w 3767984"/>
                  <a:gd name="connsiteY224" fmla="*/ 2108200 h 4766733"/>
                  <a:gd name="connsiteX225" fmla="*/ 2904384 w 3767984"/>
                  <a:gd name="connsiteY225" fmla="*/ 2091267 h 4766733"/>
                  <a:gd name="connsiteX226" fmla="*/ 2912850 w 3767984"/>
                  <a:gd name="connsiteY226" fmla="*/ 2048934 h 4766733"/>
                  <a:gd name="connsiteX227" fmla="*/ 2929784 w 3767984"/>
                  <a:gd name="connsiteY227" fmla="*/ 1998134 h 4766733"/>
                  <a:gd name="connsiteX228" fmla="*/ 2938250 w 3767984"/>
                  <a:gd name="connsiteY228" fmla="*/ 1972734 h 4766733"/>
                  <a:gd name="connsiteX229" fmla="*/ 2955184 w 3767984"/>
                  <a:gd name="connsiteY229" fmla="*/ 1947334 h 4766733"/>
                  <a:gd name="connsiteX230" fmla="*/ 2963650 w 3767984"/>
                  <a:gd name="connsiteY230" fmla="*/ 1896534 h 4766733"/>
                  <a:gd name="connsiteX231" fmla="*/ 2980584 w 3767984"/>
                  <a:gd name="connsiteY231" fmla="*/ 1871134 h 4766733"/>
                  <a:gd name="connsiteX232" fmla="*/ 2997517 w 3767984"/>
                  <a:gd name="connsiteY232" fmla="*/ 1803400 h 4766733"/>
                  <a:gd name="connsiteX233" fmla="*/ 3014450 w 3767984"/>
                  <a:gd name="connsiteY233" fmla="*/ 1752600 h 4766733"/>
                  <a:gd name="connsiteX234" fmla="*/ 3022917 w 3767984"/>
                  <a:gd name="connsiteY234" fmla="*/ 1727200 h 4766733"/>
                  <a:gd name="connsiteX235" fmla="*/ 3039850 w 3767984"/>
                  <a:gd name="connsiteY235" fmla="*/ 1693334 h 4766733"/>
                  <a:gd name="connsiteX236" fmla="*/ 3056784 w 3767984"/>
                  <a:gd name="connsiteY236" fmla="*/ 1625600 h 4766733"/>
                  <a:gd name="connsiteX237" fmla="*/ 3073717 w 3767984"/>
                  <a:gd name="connsiteY237" fmla="*/ 1574800 h 4766733"/>
                  <a:gd name="connsiteX238" fmla="*/ 3082184 w 3767984"/>
                  <a:gd name="connsiteY238" fmla="*/ 1524000 h 4766733"/>
                  <a:gd name="connsiteX239" fmla="*/ 3099117 w 3767984"/>
                  <a:gd name="connsiteY239" fmla="*/ 1498600 h 4766733"/>
                  <a:gd name="connsiteX240" fmla="*/ 3116050 w 3767984"/>
                  <a:gd name="connsiteY240" fmla="*/ 1439334 h 4766733"/>
                  <a:gd name="connsiteX241" fmla="*/ 3124517 w 3767984"/>
                  <a:gd name="connsiteY241" fmla="*/ 1413934 h 4766733"/>
                  <a:gd name="connsiteX242" fmla="*/ 3141450 w 3767984"/>
                  <a:gd name="connsiteY242" fmla="*/ 1346200 h 4766733"/>
                  <a:gd name="connsiteX243" fmla="*/ 3158384 w 3767984"/>
                  <a:gd name="connsiteY243" fmla="*/ 1320800 h 4766733"/>
                  <a:gd name="connsiteX244" fmla="*/ 3192250 w 3767984"/>
                  <a:gd name="connsiteY244" fmla="*/ 1227667 h 4766733"/>
                  <a:gd name="connsiteX245" fmla="*/ 3200717 w 3767984"/>
                  <a:gd name="connsiteY245" fmla="*/ 1185334 h 4766733"/>
                  <a:gd name="connsiteX246" fmla="*/ 3217650 w 3767984"/>
                  <a:gd name="connsiteY246" fmla="*/ 1151467 h 4766733"/>
                  <a:gd name="connsiteX247" fmla="*/ 3226117 w 3767984"/>
                  <a:gd name="connsiteY247" fmla="*/ 1100667 h 4766733"/>
                  <a:gd name="connsiteX248" fmla="*/ 3243050 w 3767984"/>
                  <a:gd name="connsiteY248" fmla="*/ 1075267 h 4766733"/>
                  <a:gd name="connsiteX249" fmla="*/ 3276917 w 3767984"/>
                  <a:gd name="connsiteY249" fmla="*/ 1016000 h 4766733"/>
                  <a:gd name="connsiteX250" fmla="*/ 3285384 w 3767984"/>
                  <a:gd name="connsiteY250" fmla="*/ 990600 h 4766733"/>
                  <a:gd name="connsiteX251" fmla="*/ 3319250 w 3767984"/>
                  <a:gd name="connsiteY251" fmla="*/ 939800 h 4766733"/>
                  <a:gd name="connsiteX252" fmla="*/ 3353117 w 3767984"/>
                  <a:gd name="connsiteY252" fmla="*/ 880534 h 4766733"/>
                  <a:gd name="connsiteX253" fmla="*/ 3370050 w 3767984"/>
                  <a:gd name="connsiteY253" fmla="*/ 846667 h 4766733"/>
                  <a:gd name="connsiteX254" fmla="*/ 3403917 w 3767984"/>
                  <a:gd name="connsiteY254" fmla="*/ 812800 h 4766733"/>
                  <a:gd name="connsiteX255" fmla="*/ 3420850 w 3767984"/>
                  <a:gd name="connsiteY255" fmla="*/ 787400 h 4766733"/>
                  <a:gd name="connsiteX256" fmla="*/ 3454717 w 3767984"/>
                  <a:gd name="connsiteY256" fmla="*/ 778934 h 4766733"/>
                  <a:gd name="connsiteX257" fmla="*/ 3480117 w 3767984"/>
                  <a:gd name="connsiteY257" fmla="*/ 762000 h 4766733"/>
                  <a:gd name="connsiteX258" fmla="*/ 3522450 w 3767984"/>
                  <a:gd name="connsiteY258" fmla="*/ 753534 h 4766733"/>
                  <a:gd name="connsiteX259" fmla="*/ 3547850 w 3767984"/>
                  <a:gd name="connsiteY259" fmla="*/ 745067 h 4766733"/>
                  <a:gd name="connsiteX260" fmla="*/ 3590184 w 3767984"/>
                  <a:gd name="connsiteY260" fmla="*/ 753534 h 4766733"/>
                  <a:gd name="connsiteX261" fmla="*/ 3632517 w 3767984"/>
                  <a:gd name="connsiteY261" fmla="*/ 795867 h 4766733"/>
                  <a:gd name="connsiteX262" fmla="*/ 3657917 w 3767984"/>
                  <a:gd name="connsiteY262" fmla="*/ 812800 h 4766733"/>
                  <a:gd name="connsiteX263" fmla="*/ 3666384 w 3767984"/>
                  <a:gd name="connsiteY263" fmla="*/ 838200 h 4766733"/>
                  <a:gd name="connsiteX264" fmla="*/ 3708717 w 3767984"/>
                  <a:gd name="connsiteY264" fmla="*/ 889000 h 4766733"/>
                  <a:gd name="connsiteX265" fmla="*/ 3717184 w 3767984"/>
                  <a:gd name="connsiteY265" fmla="*/ 914400 h 4766733"/>
                  <a:gd name="connsiteX266" fmla="*/ 3751050 w 3767984"/>
                  <a:gd name="connsiteY266" fmla="*/ 965200 h 4766733"/>
                  <a:gd name="connsiteX267" fmla="*/ 3759517 w 3767984"/>
                  <a:gd name="connsiteY267" fmla="*/ 1041400 h 4766733"/>
                  <a:gd name="connsiteX268" fmla="*/ 3767984 w 3767984"/>
                  <a:gd name="connsiteY268" fmla="*/ 1109134 h 4766733"/>
                  <a:gd name="connsiteX269" fmla="*/ 3759517 w 3767984"/>
                  <a:gd name="connsiteY269" fmla="*/ 1532467 h 4766733"/>
                  <a:gd name="connsiteX270" fmla="*/ 3734117 w 3767984"/>
                  <a:gd name="connsiteY270" fmla="*/ 1667934 h 4766733"/>
                  <a:gd name="connsiteX271" fmla="*/ 3725650 w 3767984"/>
                  <a:gd name="connsiteY271" fmla="*/ 1710267 h 4766733"/>
                  <a:gd name="connsiteX272" fmla="*/ 3700250 w 3767984"/>
                  <a:gd name="connsiteY272" fmla="*/ 1769534 h 4766733"/>
                  <a:gd name="connsiteX273" fmla="*/ 3683317 w 3767984"/>
                  <a:gd name="connsiteY273" fmla="*/ 1820334 h 4766733"/>
                  <a:gd name="connsiteX274" fmla="*/ 3674850 w 3767984"/>
                  <a:gd name="connsiteY274" fmla="*/ 1845734 h 4766733"/>
                  <a:gd name="connsiteX275" fmla="*/ 3657917 w 3767984"/>
                  <a:gd name="connsiteY275" fmla="*/ 1879600 h 4766733"/>
                  <a:gd name="connsiteX276" fmla="*/ 3640984 w 3767984"/>
                  <a:gd name="connsiteY276" fmla="*/ 1938867 h 4766733"/>
                  <a:gd name="connsiteX277" fmla="*/ 3624050 w 3767984"/>
                  <a:gd name="connsiteY277" fmla="*/ 1972734 h 4766733"/>
                  <a:gd name="connsiteX278" fmla="*/ 3590184 w 3767984"/>
                  <a:gd name="connsiteY278" fmla="*/ 2057400 h 4766733"/>
                  <a:gd name="connsiteX279" fmla="*/ 3581717 w 3767984"/>
                  <a:gd name="connsiteY279" fmla="*/ 2108200 h 4766733"/>
                  <a:gd name="connsiteX280" fmla="*/ 3564784 w 3767984"/>
                  <a:gd name="connsiteY280" fmla="*/ 2133600 h 4766733"/>
                  <a:gd name="connsiteX281" fmla="*/ 3556317 w 3767984"/>
                  <a:gd name="connsiteY281" fmla="*/ 2175934 h 4766733"/>
                  <a:gd name="connsiteX282" fmla="*/ 3522450 w 3767984"/>
                  <a:gd name="connsiteY282" fmla="*/ 2252134 h 4766733"/>
                  <a:gd name="connsiteX283" fmla="*/ 3505517 w 3767984"/>
                  <a:gd name="connsiteY283" fmla="*/ 2319867 h 4766733"/>
                  <a:gd name="connsiteX284" fmla="*/ 3488584 w 3767984"/>
                  <a:gd name="connsiteY284" fmla="*/ 2353734 h 4766733"/>
                  <a:gd name="connsiteX285" fmla="*/ 3480117 w 3767984"/>
                  <a:gd name="connsiteY285" fmla="*/ 2387600 h 4766733"/>
                  <a:gd name="connsiteX286" fmla="*/ 3463184 w 3767984"/>
                  <a:gd name="connsiteY286" fmla="*/ 2421467 h 4766733"/>
                  <a:gd name="connsiteX287" fmla="*/ 3437784 w 3767984"/>
                  <a:gd name="connsiteY287" fmla="*/ 2489200 h 4766733"/>
                  <a:gd name="connsiteX288" fmla="*/ 3412384 w 3767984"/>
                  <a:gd name="connsiteY288" fmla="*/ 2514600 h 4766733"/>
                  <a:gd name="connsiteX289" fmla="*/ 3395450 w 3767984"/>
                  <a:gd name="connsiteY289" fmla="*/ 2582334 h 4766733"/>
                  <a:gd name="connsiteX290" fmla="*/ 3386984 w 3767984"/>
                  <a:gd name="connsiteY290" fmla="*/ 2607734 h 4766733"/>
                  <a:gd name="connsiteX291" fmla="*/ 3370050 w 3767984"/>
                  <a:gd name="connsiteY291" fmla="*/ 2624667 h 4766733"/>
                  <a:gd name="connsiteX292" fmla="*/ 3353117 w 3767984"/>
                  <a:gd name="connsiteY292" fmla="*/ 2658534 h 4766733"/>
                  <a:gd name="connsiteX293" fmla="*/ 3344650 w 3767984"/>
                  <a:gd name="connsiteY293" fmla="*/ 2683934 h 4766733"/>
                  <a:gd name="connsiteX294" fmla="*/ 3327717 w 3767984"/>
                  <a:gd name="connsiteY294" fmla="*/ 2709334 h 4766733"/>
                  <a:gd name="connsiteX295" fmla="*/ 3293850 w 3767984"/>
                  <a:gd name="connsiteY295" fmla="*/ 2768600 h 4766733"/>
                  <a:gd name="connsiteX296" fmla="*/ 3268450 w 3767984"/>
                  <a:gd name="connsiteY296" fmla="*/ 2819400 h 4766733"/>
                  <a:gd name="connsiteX297" fmla="*/ 3251517 w 3767984"/>
                  <a:gd name="connsiteY297" fmla="*/ 2853267 h 4766733"/>
                  <a:gd name="connsiteX298" fmla="*/ 3234584 w 3767984"/>
                  <a:gd name="connsiteY298" fmla="*/ 2878667 h 4766733"/>
                  <a:gd name="connsiteX299" fmla="*/ 3226117 w 3767984"/>
                  <a:gd name="connsiteY299" fmla="*/ 2904067 h 4766733"/>
                  <a:gd name="connsiteX300" fmla="*/ 3209184 w 3767984"/>
                  <a:gd name="connsiteY300" fmla="*/ 2929467 h 4766733"/>
                  <a:gd name="connsiteX301" fmla="*/ 3200717 w 3767984"/>
                  <a:gd name="connsiteY301" fmla="*/ 2954867 h 4766733"/>
                  <a:gd name="connsiteX302" fmla="*/ 3141450 w 3767984"/>
                  <a:gd name="connsiteY302" fmla="*/ 3031067 h 4766733"/>
                  <a:gd name="connsiteX303" fmla="*/ 3116050 w 3767984"/>
                  <a:gd name="connsiteY303" fmla="*/ 3048000 h 4766733"/>
                  <a:gd name="connsiteX304" fmla="*/ 3082184 w 3767984"/>
                  <a:gd name="connsiteY304" fmla="*/ 3098800 h 4766733"/>
                  <a:gd name="connsiteX305" fmla="*/ 3065250 w 3767984"/>
                  <a:gd name="connsiteY305" fmla="*/ 3124200 h 4766733"/>
                  <a:gd name="connsiteX306" fmla="*/ 3048317 w 3767984"/>
                  <a:gd name="connsiteY306" fmla="*/ 3141134 h 4766733"/>
                  <a:gd name="connsiteX307" fmla="*/ 3031384 w 3767984"/>
                  <a:gd name="connsiteY307" fmla="*/ 3166534 h 4766733"/>
                  <a:gd name="connsiteX308" fmla="*/ 2963650 w 3767984"/>
                  <a:gd name="connsiteY308" fmla="*/ 3225800 h 4766733"/>
                  <a:gd name="connsiteX309" fmla="*/ 2946717 w 3767984"/>
                  <a:gd name="connsiteY309" fmla="*/ 3251200 h 4766733"/>
                  <a:gd name="connsiteX310" fmla="*/ 2887450 w 3767984"/>
                  <a:gd name="connsiteY310" fmla="*/ 3310467 h 4766733"/>
                  <a:gd name="connsiteX311" fmla="*/ 2853584 w 3767984"/>
                  <a:gd name="connsiteY311" fmla="*/ 3344334 h 4766733"/>
                  <a:gd name="connsiteX312" fmla="*/ 2794317 w 3767984"/>
                  <a:gd name="connsiteY312" fmla="*/ 3403600 h 4766733"/>
                  <a:gd name="connsiteX313" fmla="*/ 2743517 w 3767984"/>
                  <a:gd name="connsiteY313" fmla="*/ 3471334 h 4766733"/>
                  <a:gd name="connsiteX314" fmla="*/ 2709650 w 3767984"/>
                  <a:gd name="connsiteY314" fmla="*/ 3513667 h 4766733"/>
                  <a:gd name="connsiteX315" fmla="*/ 2667317 w 3767984"/>
                  <a:gd name="connsiteY315" fmla="*/ 3572934 h 4766733"/>
                  <a:gd name="connsiteX316" fmla="*/ 2633450 w 3767984"/>
                  <a:gd name="connsiteY316" fmla="*/ 3615267 h 4766733"/>
                  <a:gd name="connsiteX317" fmla="*/ 2624984 w 3767984"/>
                  <a:gd name="connsiteY317" fmla="*/ 3640667 h 4766733"/>
                  <a:gd name="connsiteX318" fmla="*/ 2608050 w 3767984"/>
                  <a:gd name="connsiteY318" fmla="*/ 3657600 h 4766733"/>
                  <a:gd name="connsiteX319" fmla="*/ 2591117 w 3767984"/>
                  <a:gd name="connsiteY319" fmla="*/ 3683000 h 4766733"/>
                  <a:gd name="connsiteX320" fmla="*/ 2582650 w 3767984"/>
                  <a:gd name="connsiteY320" fmla="*/ 3708400 h 4766733"/>
                  <a:gd name="connsiteX321" fmla="*/ 2565717 w 3767984"/>
                  <a:gd name="connsiteY321" fmla="*/ 3725334 h 4766733"/>
                  <a:gd name="connsiteX322" fmla="*/ 2531850 w 3767984"/>
                  <a:gd name="connsiteY322" fmla="*/ 3776134 h 4766733"/>
                  <a:gd name="connsiteX323" fmla="*/ 2497984 w 3767984"/>
                  <a:gd name="connsiteY323" fmla="*/ 3835400 h 4766733"/>
                  <a:gd name="connsiteX324" fmla="*/ 2481050 w 3767984"/>
                  <a:gd name="connsiteY324" fmla="*/ 3903134 h 4766733"/>
                  <a:gd name="connsiteX325" fmla="*/ 1795250 w 3767984"/>
                  <a:gd name="connsiteY325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135784 w 3767984"/>
                  <a:gd name="connsiteY24" fmla="*/ 1126067 h 4766733"/>
                  <a:gd name="connsiteX25" fmla="*/ 237384 w 3767984"/>
                  <a:gd name="connsiteY25" fmla="*/ 1134534 h 4766733"/>
                  <a:gd name="connsiteX26" fmla="*/ 288184 w 3767984"/>
                  <a:gd name="connsiteY26" fmla="*/ 1168400 h 4766733"/>
                  <a:gd name="connsiteX27" fmla="*/ 313584 w 3767984"/>
                  <a:gd name="connsiteY27" fmla="*/ 1185334 h 4766733"/>
                  <a:gd name="connsiteX28" fmla="*/ 330517 w 3767984"/>
                  <a:gd name="connsiteY28" fmla="*/ 1210734 h 4766733"/>
                  <a:gd name="connsiteX29" fmla="*/ 355917 w 3767984"/>
                  <a:gd name="connsiteY29" fmla="*/ 1227667 h 4766733"/>
                  <a:gd name="connsiteX30" fmla="*/ 389784 w 3767984"/>
                  <a:gd name="connsiteY30" fmla="*/ 1278467 h 4766733"/>
                  <a:gd name="connsiteX31" fmla="*/ 406717 w 3767984"/>
                  <a:gd name="connsiteY31" fmla="*/ 1303867 h 4766733"/>
                  <a:gd name="connsiteX32" fmla="*/ 415184 w 3767984"/>
                  <a:gd name="connsiteY32" fmla="*/ 1329267 h 4766733"/>
                  <a:gd name="connsiteX33" fmla="*/ 440584 w 3767984"/>
                  <a:gd name="connsiteY33" fmla="*/ 1354667 h 4766733"/>
                  <a:gd name="connsiteX34" fmla="*/ 465984 w 3767984"/>
                  <a:gd name="connsiteY34" fmla="*/ 1405467 h 4766733"/>
                  <a:gd name="connsiteX35" fmla="*/ 491384 w 3767984"/>
                  <a:gd name="connsiteY35" fmla="*/ 1456267 h 4766733"/>
                  <a:gd name="connsiteX36" fmla="*/ 508317 w 3767984"/>
                  <a:gd name="connsiteY36" fmla="*/ 1507067 h 4766733"/>
                  <a:gd name="connsiteX37" fmla="*/ 525250 w 3767984"/>
                  <a:gd name="connsiteY37" fmla="*/ 1532467 h 4766733"/>
                  <a:gd name="connsiteX38" fmla="*/ 542184 w 3767984"/>
                  <a:gd name="connsiteY38" fmla="*/ 1583267 h 4766733"/>
                  <a:gd name="connsiteX39" fmla="*/ 550650 w 3767984"/>
                  <a:gd name="connsiteY39" fmla="*/ 1608667 h 4766733"/>
                  <a:gd name="connsiteX40" fmla="*/ 567584 w 3767984"/>
                  <a:gd name="connsiteY40" fmla="*/ 1634067 h 4766733"/>
                  <a:gd name="connsiteX41" fmla="*/ 584517 w 3767984"/>
                  <a:gd name="connsiteY41" fmla="*/ 1684867 h 4766733"/>
                  <a:gd name="connsiteX42" fmla="*/ 592984 w 3767984"/>
                  <a:gd name="connsiteY42" fmla="*/ 1727200 h 4766733"/>
                  <a:gd name="connsiteX43" fmla="*/ 609917 w 3767984"/>
                  <a:gd name="connsiteY43" fmla="*/ 1752600 h 4766733"/>
                  <a:gd name="connsiteX44" fmla="*/ 618384 w 3767984"/>
                  <a:gd name="connsiteY44" fmla="*/ 1803400 h 4766733"/>
                  <a:gd name="connsiteX45" fmla="*/ 626850 w 3767984"/>
                  <a:gd name="connsiteY45" fmla="*/ 1828800 h 4766733"/>
                  <a:gd name="connsiteX46" fmla="*/ 635317 w 3767984"/>
                  <a:gd name="connsiteY46" fmla="*/ 1862667 h 4766733"/>
                  <a:gd name="connsiteX47" fmla="*/ 652250 w 3767984"/>
                  <a:gd name="connsiteY47" fmla="*/ 1913467 h 4766733"/>
                  <a:gd name="connsiteX48" fmla="*/ 660717 w 3767984"/>
                  <a:gd name="connsiteY48" fmla="*/ 1947334 h 4766733"/>
                  <a:gd name="connsiteX49" fmla="*/ 677650 w 3767984"/>
                  <a:gd name="connsiteY49" fmla="*/ 1998134 h 4766733"/>
                  <a:gd name="connsiteX50" fmla="*/ 711517 w 3767984"/>
                  <a:gd name="connsiteY50" fmla="*/ 2099734 h 4766733"/>
                  <a:gd name="connsiteX51" fmla="*/ 728450 w 3767984"/>
                  <a:gd name="connsiteY51" fmla="*/ 2167467 h 4766733"/>
                  <a:gd name="connsiteX52" fmla="*/ 736917 w 3767984"/>
                  <a:gd name="connsiteY52" fmla="*/ 2192867 h 4766733"/>
                  <a:gd name="connsiteX53" fmla="*/ 753850 w 3767984"/>
                  <a:gd name="connsiteY53" fmla="*/ 2260600 h 4766733"/>
                  <a:gd name="connsiteX54" fmla="*/ 779250 w 3767984"/>
                  <a:gd name="connsiteY54" fmla="*/ 2218267 h 4766733"/>
                  <a:gd name="connsiteX55" fmla="*/ 796184 w 3767984"/>
                  <a:gd name="connsiteY55" fmla="*/ 2201334 h 4766733"/>
                  <a:gd name="connsiteX56" fmla="*/ 821584 w 3767984"/>
                  <a:gd name="connsiteY56" fmla="*/ 2159000 h 4766733"/>
                  <a:gd name="connsiteX57" fmla="*/ 830050 w 3767984"/>
                  <a:gd name="connsiteY57" fmla="*/ 2133600 h 4766733"/>
                  <a:gd name="connsiteX58" fmla="*/ 863917 w 3767984"/>
                  <a:gd name="connsiteY58" fmla="*/ 2091267 h 4766733"/>
                  <a:gd name="connsiteX59" fmla="*/ 889317 w 3767984"/>
                  <a:gd name="connsiteY59" fmla="*/ 1998134 h 4766733"/>
                  <a:gd name="connsiteX60" fmla="*/ 897784 w 3767984"/>
                  <a:gd name="connsiteY60" fmla="*/ 1964267 h 4766733"/>
                  <a:gd name="connsiteX61" fmla="*/ 906250 w 3767984"/>
                  <a:gd name="connsiteY61" fmla="*/ 1913467 h 4766733"/>
                  <a:gd name="connsiteX62" fmla="*/ 923184 w 3767984"/>
                  <a:gd name="connsiteY62" fmla="*/ 1862667 h 4766733"/>
                  <a:gd name="connsiteX63" fmla="*/ 914717 w 3767984"/>
                  <a:gd name="connsiteY63" fmla="*/ 1600200 h 4766733"/>
                  <a:gd name="connsiteX64" fmla="*/ 906250 w 3767984"/>
                  <a:gd name="connsiteY64" fmla="*/ 1574800 h 4766733"/>
                  <a:gd name="connsiteX65" fmla="*/ 897784 w 3767984"/>
                  <a:gd name="connsiteY65" fmla="*/ 1464734 h 4766733"/>
                  <a:gd name="connsiteX66" fmla="*/ 889317 w 3767984"/>
                  <a:gd name="connsiteY66" fmla="*/ 1397000 h 4766733"/>
                  <a:gd name="connsiteX67" fmla="*/ 880850 w 3767984"/>
                  <a:gd name="connsiteY67" fmla="*/ 1312334 h 4766733"/>
                  <a:gd name="connsiteX68" fmla="*/ 872384 w 3767984"/>
                  <a:gd name="connsiteY68" fmla="*/ 1278467 h 4766733"/>
                  <a:gd name="connsiteX69" fmla="*/ 863917 w 3767984"/>
                  <a:gd name="connsiteY69" fmla="*/ 1210734 h 4766733"/>
                  <a:gd name="connsiteX70" fmla="*/ 855450 w 3767984"/>
                  <a:gd name="connsiteY70" fmla="*/ 1151467 h 4766733"/>
                  <a:gd name="connsiteX71" fmla="*/ 838517 w 3767984"/>
                  <a:gd name="connsiteY71" fmla="*/ 711200 h 4766733"/>
                  <a:gd name="connsiteX72" fmla="*/ 846984 w 3767984"/>
                  <a:gd name="connsiteY72" fmla="*/ 313267 h 4766733"/>
                  <a:gd name="connsiteX73" fmla="*/ 863917 w 3767984"/>
                  <a:gd name="connsiteY73" fmla="*/ 211667 h 4766733"/>
                  <a:gd name="connsiteX74" fmla="*/ 880850 w 3767984"/>
                  <a:gd name="connsiteY74" fmla="*/ 186267 h 4766733"/>
                  <a:gd name="connsiteX75" fmla="*/ 965517 w 3767984"/>
                  <a:gd name="connsiteY75" fmla="*/ 118534 h 4766733"/>
                  <a:gd name="connsiteX76" fmla="*/ 1016317 w 3767984"/>
                  <a:gd name="connsiteY76" fmla="*/ 93134 h 4766733"/>
                  <a:gd name="connsiteX77" fmla="*/ 1067117 w 3767984"/>
                  <a:gd name="connsiteY77" fmla="*/ 101600 h 4766733"/>
                  <a:gd name="connsiteX78" fmla="*/ 1185650 w 3767984"/>
                  <a:gd name="connsiteY78" fmla="*/ 135467 h 4766733"/>
                  <a:gd name="connsiteX79" fmla="*/ 1244917 w 3767984"/>
                  <a:gd name="connsiteY79" fmla="*/ 160867 h 4766733"/>
                  <a:gd name="connsiteX80" fmla="*/ 1270317 w 3767984"/>
                  <a:gd name="connsiteY80" fmla="*/ 177800 h 4766733"/>
                  <a:gd name="connsiteX81" fmla="*/ 1304184 w 3767984"/>
                  <a:gd name="connsiteY81" fmla="*/ 211667 h 4766733"/>
                  <a:gd name="connsiteX82" fmla="*/ 1354984 w 3767984"/>
                  <a:gd name="connsiteY82" fmla="*/ 279400 h 4766733"/>
                  <a:gd name="connsiteX83" fmla="*/ 1363450 w 3767984"/>
                  <a:gd name="connsiteY83" fmla="*/ 304800 h 4766733"/>
                  <a:gd name="connsiteX84" fmla="*/ 1380384 w 3767984"/>
                  <a:gd name="connsiteY84" fmla="*/ 381000 h 4766733"/>
                  <a:gd name="connsiteX85" fmla="*/ 1388850 w 3767984"/>
                  <a:gd name="connsiteY85" fmla="*/ 448734 h 4766733"/>
                  <a:gd name="connsiteX86" fmla="*/ 1397317 w 3767984"/>
                  <a:gd name="connsiteY86" fmla="*/ 491067 h 4766733"/>
                  <a:gd name="connsiteX87" fmla="*/ 1405784 w 3767984"/>
                  <a:gd name="connsiteY87" fmla="*/ 550334 h 4766733"/>
                  <a:gd name="connsiteX88" fmla="*/ 1414250 w 3767984"/>
                  <a:gd name="connsiteY88" fmla="*/ 584200 h 4766733"/>
                  <a:gd name="connsiteX89" fmla="*/ 1431184 w 3767984"/>
                  <a:gd name="connsiteY89" fmla="*/ 677334 h 4766733"/>
                  <a:gd name="connsiteX90" fmla="*/ 1448117 w 3767984"/>
                  <a:gd name="connsiteY90" fmla="*/ 804334 h 4766733"/>
                  <a:gd name="connsiteX91" fmla="*/ 1456584 w 3767984"/>
                  <a:gd name="connsiteY91" fmla="*/ 829734 h 4766733"/>
                  <a:gd name="connsiteX92" fmla="*/ 1465050 w 3767984"/>
                  <a:gd name="connsiteY92" fmla="*/ 948267 h 4766733"/>
                  <a:gd name="connsiteX93" fmla="*/ 1481984 w 3767984"/>
                  <a:gd name="connsiteY93" fmla="*/ 1651000 h 4766733"/>
                  <a:gd name="connsiteX94" fmla="*/ 1490450 w 3767984"/>
                  <a:gd name="connsiteY94" fmla="*/ 1820334 h 4766733"/>
                  <a:gd name="connsiteX95" fmla="*/ 1507384 w 3767984"/>
                  <a:gd name="connsiteY95" fmla="*/ 2167467 h 4766733"/>
                  <a:gd name="connsiteX96" fmla="*/ 1515850 w 3767984"/>
                  <a:gd name="connsiteY96" fmla="*/ 2209800 h 4766733"/>
                  <a:gd name="connsiteX97" fmla="*/ 1541250 w 3767984"/>
                  <a:gd name="connsiteY97" fmla="*/ 2159000 h 4766733"/>
                  <a:gd name="connsiteX98" fmla="*/ 1558184 w 3767984"/>
                  <a:gd name="connsiteY98" fmla="*/ 2133600 h 4766733"/>
                  <a:gd name="connsiteX99" fmla="*/ 1583584 w 3767984"/>
                  <a:gd name="connsiteY99" fmla="*/ 2082800 h 4766733"/>
                  <a:gd name="connsiteX100" fmla="*/ 1592050 w 3767984"/>
                  <a:gd name="connsiteY100" fmla="*/ 2057400 h 4766733"/>
                  <a:gd name="connsiteX101" fmla="*/ 1608984 w 3767984"/>
                  <a:gd name="connsiteY101" fmla="*/ 2023534 h 4766733"/>
                  <a:gd name="connsiteX102" fmla="*/ 1634384 w 3767984"/>
                  <a:gd name="connsiteY102" fmla="*/ 1921934 h 4766733"/>
                  <a:gd name="connsiteX103" fmla="*/ 1651317 w 3767984"/>
                  <a:gd name="connsiteY103" fmla="*/ 1896534 h 4766733"/>
                  <a:gd name="connsiteX104" fmla="*/ 1659784 w 3767984"/>
                  <a:gd name="connsiteY104" fmla="*/ 1845734 h 4766733"/>
                  <a:gd name="connsiteX105" fmla="*/ 1668250 w 3767984"/>
                  <a:gd name="connsiteY105" fmla="*/ 1820334 h 4766733"/>
                  <a:gd name="connsiteX106" fmla="*/ 1676717 w 3767984"/>
                  <a:gd name="connsiteY106" fmla="*/ 1769534 h 4766733"/>
                  <a:gd name="connsiteX107" fmla="*/ 1685184 w 3767984"/>
                  <a:gd name="connsiteY107" fmla="*/ 1744134 h 4766733"/>
                  <a:gd name="connsiteX108" fmla="*/ 1693650 w 3767984"/>
                  <a:gd name="connsiteY108" fmla="*/ 1710267 h 4766733"/>
                  <a:gd name="connsiteX109" fmla="*/ 1702117 w 3767984"/>
                  <a:gd name="connsiteY109" fmla="*/ 1634067 h 4766733"/>
                  <a:gd name="connsiteX110" fmla="*/ 1719050 w 3767984"/>
                  <a:gd name="connsiteY110" fmla="*/ 1456267 h 4766733"/>
                  <a:gd name="connsiteX111" fmla="*/ 1727517 w 3767984"/>
                  <a:gd name="connsiteY111" fmla="*/ 1422400 h 4766733"/>
                  <a:gd name="connsiteX112" fmla="*/ 1719050 w 3767984"/>
                  <a:gd name="connsiteY112" fmla="*/ 1032934 h 4766733"/>
                  <a:gd name="connsiteX113" fmla="*/ 1702117 w 3767984"/>
                  <a:gd name="connsiteY113" fmla="*/ 939800 h 4766733"/>
                  <a:gd name="connsiteX114" fmla="*/ 1685184 w 3767984"/>
                  <a:gd name="connsiteY114" fmla="*/ 872067 h 4766733"/>
                  <a:gd name="connsiteX115" fmla="*/ 1668250 w 3767984"/>
                  <a:gd name="connsiteY115" fmla="*/ 821267 h 4766733"/>
                  <a:gd name="connsiteX116" fmla="*/ 1642850 w 3767984"/>
                  <a:gd name="connsiteY116" fmla="*/ 711200 h 4766733"/>
                  <a:gd name="connsiteX117" fmla="*/ 1634384 w 3767984"/>
                  <a:gd name="connsiteY117" fmla="*/ 643467 h 4766733"/>
                  <a:gd name="connsiteX118" fmla="*/ 1617450 w 3767984"/>
                  <a:gd name="connsiteY118" fmla="*/ 584200 h 4766733"/>
                  <a:gd name="connsiteX119" fmla="*/ 1608984 w 3767984"/>
                  <a:gd name="connsiteY119" fmla="*/ 533400 h 4766733"/>
                  <a:gd name="connsiteX120" fmla="*/ 1600517 w 3767984"/>
                  <a:gd name="connsiteY120" fmla="*/ 508000 h 4766733"/>
                  <a:gd name="connsiteX121" fmla="*/ 1583584 w 3767984"/>
                  <a:gd name="connsiteY121" fmla="*/ 296334 h 4766733"/>
                  <a:gd name="connsiteX122" fmla="*/ 1592050 w 3767984"/>
                  <a:gd name="connsiteY122" fmla="*/ 135467 h 4766733"/>
                  <a:gd name="connsiteX123" fmla="*/ 1608984 w 3767984"/>
                  <a:gd name="connsiteY123" fmla="*/ 118534 h 4766733"/>
                  <a:gd name="connsiteX124" fmla="*/ 1659784 w 3767984"/>
                  <a:gd name="connsiteY124" fmla="*/ 59267 h 4766733"/>
                  <a:gd name="connsiteX125" fmla="*/ 1702117 w 3767984"/>
                  <a:gd name="connsiteY125" fmla="*/ 25400 h 4766733"/>
                  <a:gd name="connsiteX126" fmla="*/ 1837584 w 3767984"/>
                  <a:gd name="connsiteY126" fmla="*/ 33867 h 4766733"/>
                  <a:gd name="connsiteX127" fmla="*/ 1871450 w 3767984"/>
                  <a:gd name="connsiteY127" fmla="*/ 42334 h 4766733"/>
                  <a:gd name="connsiteX128" fmla="*/ 1913784 w 3767984"/>
                  <a:gd name="connsiteY128" fmla="*/ 76200 h 4766733"/>
                  <a:gd name="connsiteX129" fmla="*/ 1939184 w 3767984"/>
                  <a:gd name="connsiteY129" fmla="*/ 93134 h 4766733"/>
                  <a:gd name="connsiteX130" fmla="*/ 1964584 w 3767984"/>
                  <a:gd name="connsiteY130" fmla="*/ 118534 h 4766733"/>
                  <a:gd name="connsiteX131" fmla="*/ 2032317 w 3767984"/>
                  <a:gd name="connsiteY131" fmla="*/ 169334 h 4766733"/>
                  <a:gd name="connsiteX132" fmla="*/ 2066184 w 3767984"/>
                  <a:gd name="connsiteY132" fmla="*/ 220134 h 4766733"/>
                  <a:gd name="connsiteX133" fmla="*/ 2083117 w 3767984"/>
                  <a:gd name="connsiteY133" fmla="*/ 254000 h 4766733"/>
                  <a:gd name="connsiteX134" fmla="*/ 2091584 w 3767984"/>
                  <a:gd name="connsiteY134" fmla="*/ 279400 h 4766733"/>
                  <a:gd name="connsiteX135" fmla="*/ 2108517 w 3767984"/>
                  <a:gd name="connsiteY135" fmla="*/ 304800 h 4766733"/>
                  <a:gd name="connsiteX136" fmla="*/ 2125450 w 3767984"/>
                  <a:gd name="connsiteY136" fmla="*/ 355600 h 4766733"/>
                  <a:gd name="connsiteX137" fmla="*/ 2133917 w 3767984"/>
                  <a:gd name="connsiteY137" fmla="*/ 381000 h 4766733"/>
                  <a:gd name="connsiteX138" fmla="*/ 2142384 w 3767984"/>
                  <a:gd name="connsiteY138" fmla="*/ 406400 h 4766733"/>
                  <a:gd name="connsiteX139" fmla="*/ 2159317 w 3767984"/>
                  <a:gd name="connsiteY139" fmla="*/ 423334 h 4766733"/>
                  <a:gd name="connsiteX140" fmla="*/ 2176250 w 3767984"/>
                  <a:gd name="connsiteY140" fmla="*/ 491067 h 4766733"/>
                  <a:gd name="connsiteX141" fmla="*/ 2193184 w 3767984"/>
                  <a:gd name="connsiteY141" fmla="*/ 541867 h 4766733"/>
                  <a:gd name="connsiteX142" fmla="*/ 2210117 w 3767984"/>
                  <a:gd name="connsiteY142" fmla="*/ 592667 h 4766733"/>
                  <a:gd name="connsiteX143" fmla="*/ 2218584 w 3767984"/>
                  <a:gd name="connsiteY143" fmla="*/ 618067 h 4766733"/>
                  <a:gd name="connsiteX144" fmla="*/ 2227050 w 3767984"/>
                  <a:gd name="connsiteY144" fmla="*/ 651934 h 4766733"/>
                  <a:gd name="connsiteX145" fmla="*/ 2235517 w 3767984"/>
                  <a:gd name="connsiteY145" fmla="*/ 694267 h 4766733"/>
                  <a:gd name="connsiteX146" fmla="*/ 2243984 w 3767984"/>
                  <a:gd name="connsiteY146" fmla="*/ 719667 h 4766733"/>
                  <a:gd name="connsiteX147" fmla="*/ 2252450 w 3767984"/>
                  <a:gd name="connsiteY147" fmla="*/ 804334 h 4766733"/>
                  <a:gd name="connsiteX148" fmla="*/ 2260917 w 3767984"/>
                  <a:gd name="connsiteY148" fmla="*/ 838200 h 4766733"/>
                  <a:gd name="connsiteX149" fmla="*/ 2269384 w 3767984"/>
                  <a:gd name="connsiteY149" fmla="*/ 880534 h 4766733"/>
                  <a:gd name="connsiteX150" fmla="*/ 2277850 w 3767984"/>
                  <a:gd name="connsiteY150" fmla="*/ 965200 h 4766733"/>
                  <a:gd name="connsiteX151" fmla="*/ 2294784 w 3767984"/>
                  <a:gd name="connsiteY151" fmla="*/ 1320800 h 4766733"/>
                  <a:gd name="connsiteX152" fmla="*/ 2286317 w 3767984"/>
                  <a:gd name="connsiteY152" fmla="*/ 1701800 h 4766733"/>
                  <a:gd name="connsiteX153" fmla="*/ 2277850 w 3767984"/>
                  <a:gd name="connsiteY153" fmla="*/ 1761067 h 4766733"/>
                  <a:gd name="connsiteX154" fmla="*/ 2243984 w 3767984"/>
                  <a:gd name="connsiteY154" fmla="*/ 1947334 h 4766733"/>
                  <a:gd name="connsiteX155" fmla="*/ 2235517 w 3767984"/>
                  <a:gd name="connsiteY155" fmla="*/ 2048934 h 4766733"/>
                  <a:gd name="connsiteX156" fmla="*/ 2227050 w 3767984"/>
                  <a:gd name="connsiteY156" fmla="*/ 2074334 h 4766733"/>
                  <a:gd name="connsiteX157" fmla="*/ 2218584 w 3767984"/>
                  <a:gd name="connsiteY157" fmla="*/ 2125134 h 4766733"/>
                  <a:gd name="connsiteX158" fmla="*/ 2201650 w 3767984"/>
                  <a:gd name="connsiteY158" fmla="*/ 2260600 h 4766733"/>
                  <a:gd name="connsiteX159" fmla="*/ 2193184 w 3767984"/>
                  <a:gd name="connsiteY159" fmla="*/ 2235200 h 4766733"/>
                  <a:gd name="connsiteX160" fmla="*/ 2218584 w 3767984"/>
                  <a:gd name="connsiteY160" fmla="*/ 2142067 h 4766733"/>
                  <a:gd name="connsiteX161" fmla="*/ 2235517 w 3767984"/>
                  <a:gd name="connsiteY161" fmla="*/ 2116667 h 4766733"/>
                  <a:gd name="connsiteX162" fmla="*/ 2252450 w 3767984"/>
                  <a:gd name="connsiteY162" fmla="*/ 2065867 h 4766733"/>
                  <a:gd name="connsiteX163" fmla="*/ 2286317 w 3767984"/>
                  <a:gd name="connsiteY163" fmla="*/ 2023534 h 4766733"/>
                  <a:gd name="connsiteX164" fmla="*/ 2311717 w 3767984"/>
                  <a:gd name="connsiteY164" fmla="*/ 1981200 h 4766733"/>
                  <a:gd name="connsiteX165" fmla="*/ 2337117 w 3767984"/>
                  <a:gd name="connsiteY165" fmla="*/ 1905000 h 4766733"/>
                  <a:gd name="connsiteX166" fmla="*/ 2345584 w 3767984"/>
                  <a:gd name="connsiteY166" fmla="*/ 1879600 h 4766733"/>
                  <a:gd name="connsiteX167" fmla="*/ 2362517 w 3767984"/>
                  <a:gd name="connsiteY167" fmla="*/ 1803400 h 4766733"/>
                  <a:gd name="connsiteX168" fmla="*/ 2370984 w 3767984"/>
                  <a:gd name="connsiteY168" fmla="*/ 1778000 h 4766733"/>
                  <a:gd name="connsiteX169" fmla="*/ 2379450 w 3767984"/>
                  <a:gd name="connsiteY169" fmla="*/ 1718734 h 4766733"/>
                  <a:gd name="connsiteX170" fmla="*/ 2404850 w 3767984"/>
                  <a:gd name="connsiteY170" fmla="*/ 1447800 h 4766733"/>
                  <a:gd name="connsiteX171" fmla="*/ 2413317 w 3767984"/>
                  <a:gd name="connsiteY171" fmla="*/ 1210734 h 4766733"/>
                  <a:gd name="connsiteX172" fmla="*/ 2421784 w 3767984"/>
                  <a:gd name="connsiteY172" fmla="*/ 1159934 h 4766733"/>
                  <a:gd name="connsiteX173" fmla="*/ 2430250 w 3767984"/>
                  <a:gd name="connsiteY173" fmla="*/ 1100667 h 4766733"/>
                  <a:gd name="connsiteX174" fmla="*/ 2447184 w 3767984"/>
                  <a:gd name="connsiteY174" fmla="*/ 889000 h 4766733"/>
                  <a:gd name="connsiteX175" fmla="*/ 2455650 w 3767984"/>
                  <a:gd name="connsiteY175" fmla="*/ 855134 h 4766733"/>
                  <a:gd name="connsiteX176" fmla="*/ 2464117 w 3767984"/>
                  <a:gd name="connsiteY176" fmla="*/ 643467 h 4766733"/>
                  <a:gd name="connsiteX177" fmla="*/ 2481050 w 3767984"/>
                  <a:gd name="connsiteY177" fmla="*/ 220134 h 4766733"/>
                  <a:gd name="connsiteX178" fmla="*/ 2506450 w 3767984"/>
                  <a:gd name="connsiteY178" fmla="*/ 50800 h 4766733"/>
                  <a:gd name="connsiteX179" fmla="*/ 2514917 w 3767984"/>
                  <a:gd name="connsiteY179" fmla="*/ 25400 h 4766733"/>
                  <a:gd name="connsiteX180" fmla="*/ 2540317 w 3767984"/>
                  <a:gd name="connsiteY180" fmla="*/ 0 h 4766733"/>
                  <a:gd name="connsiteX181" fmla="*/ 2658850 w 3767984"/>
                  <a:gd name="connsiteY181" fmla="*/ 8467 h 4766733"/>
                  <a:gd name="connsiteX182" fmla="*/ 2709650 w 3767984"/>
                  <a:gd name="connsiteY182" fmla="*/ 33867 h 4766733"/>
                  <a:gd name="connsiteX183" fmla="*/ 2760450 w 3767984"/>
                  <a:gd name="connsiteY183" fmla="*/ 50800 h 4766733"/>
                  <a:gd name="connsiteX184" fmla="*/ 2836650 w 3767984"/>
                  <a:gd name="connsiteY184" fmla="*/ 93134 h 4766733"/>
                  <a:gd name="connsiteX185" fmla="*/ 2862050 w 3767984"/>
                  <a:gd name="connsiteY185" fmla="*/ 110067 h 4766733"/>
                  <a:gd name="connsiteX186" fmla="*/ 2878984 w 3767984"/>
                  <a:gd name="connsiteY186" fmla="*/ 135467 h 4766733"/>
                  <a:gd name="connsiteX187" fmla="*/ 2904384 w 3767984"/>
                  <a:gd name="connsiteY187" fmla="*/ 152400 h 4766733"/>
                  <a:gd name="connsiteX188" fmla="*/ 2938250 w 3767984"/>
                  <a:gd name="connsiteY188" fmla="*/ 203200 h 4766733"/>
                  <a:gd name="connsiteX189" fmla="*/ 2955184 w 3767984"/>
                  <a:gd name="connsiteY189" fmla="*/ 220134 h 4766733"/>
                  <a:gd name="connsiteX190" fmla="*/ 2963650 w 3767984"/>
                  <a:gd name="connsiteY190" fmla="*/ 245534 h 4766733"/>
                  <a:gd name="connsiteX191" fmla="*/ 2980584 w 3767984"/>
                  <a:gd name="connsiteY191" fmla="*/ 304800 h 4766733"/>
                  <a:gd name="connsiteX192" fmla="*/ 2997517 w 3767984"/>
                  <a:gd name="connsiteY192" fmla="*/ 338667 h 4766733"/>
                  <a:gd name="connsiteX193" fmla="*/ 3014450 w 3767984"/>
                  <a:gd name="connsiteY193" fmla="*/ 465667 h 4766733"/>
                  <a:gd name="connsiteX194" fmla="*/ 3031384 w 3767984"/>
                  <a:gd name="connsiteY194" fmla="*/ 643467 h 4766733"/>
                  <a:gd name="connsiteX195" fmla="*/ 3022917 w 3767984"/>
                  <a:gd name="connsiteY195" fmla="*/ 1109134 h 4766733"/>
                  <a:gd name="connsiteX196" fmla="*/ 3014450 w 3767984"/>
                  <a:gd name="connsiteY196" fmla="*/ 1143000 h 4766733"/>
                  <a:gd name="connsiteX197" fmla="*/ 3005984 w 3767984"/>
                  <a:gd name="connsiteY197" fmla="*/ 1185334 h 4766733"/>
                  <a:gd name="connsiteX198" fmla="*/ 2997517 w 3767984"/>
                  <a:gd name="connsiteY198" fmla="*/ 1219200 h 4766733"/>
                  <a:gd name="connsiteX199" fmla="*/ 2989050 w 3767984"/>
                  <a:gd name="connsiteY199" fmla="*/ 1261534 h 4766733"/>
                  <a:gd name="connsiteX200" fmla="*/ 2972117 w 3767984"/>
                  <a:gd name="connsiteY200" fmla="*/ 1312334 h 4766733"/>
                  <a:gd name="connsiteX201" fmla="*/ 2955184 w 3767984"/>
                  <a:gd name="connsiteY201" fmla="*/ 1371600 h 4766733"/>
                  <a:gd name="connsiteX202" fmla="*/ 2938250 w 3767984"/>
                  <a:gd name="connsiteY202" fmla="*/ 1430867 h 4766733"/>
                  <a:gd name="connsiteX203" fmla="*/ 2912850 w 3767984"/>
                  <a:gd name="connsiteY203" fmla="*/ 1532467 h 4766733"/>
                  <a:gd name="connsiteX204" fmla="*/ 2895917 w 3767984"/>
                  <a:gd name="connsiteY204" fmla="*/ 1600200 h 4766733"/>
                  <a:gd name="connsiteX205" fmla="*/ 2878984 w 3767984"/>
                  <a:gd name="connsiteY205" fmla="*/ 1693334 h 4766733"/>
                  <a:gd name="connsiteX206" fmla="*/ 2862050 w 3767984"/>
                  <a:gd name="connsiteY206" fmla="*/ 1761067 h 4766733"/>
                  <a:gd name="connsiteX207" fmla="*/ 2845117 w 3767984"/>
                  <a:gd name="connsiteY207" fmla="*/ 1803400 h 4766733"/>
                  <a:gd name="connsiteX208" fmla="*/ 2836650 w 3767984"/>
                  <a:gd name="connsiteY208" fmla="*/ 1845734 h 4766733"/>
                  <a:gd name="connsiteX209" fmla="*/ 2828184 w 3767984"/>
                  <a:gd name="connsiteY209" fmla="*/ 1879600 h 4766733"/>
                  <a:gd name="connsiteX210" fmla="*/ 2819717 w 3767984"/>
                  <a:gd name="connsiteY210" fmla="*/ 1972734 h 4766733"/>
                  <a:gd name="connsiteX211" fmla="*/ 2802784 w 3767984"/>
                  <a:gd name="connsiteY211" fmla="*/ 2032000 h 4766733"/>
                  <a:gd name="connsiteX212" fmla="*/ 2785850 w 3767984"/>
                  <a:gd name="connsiteY212" fmla="*/ 2099734 h 4766733"/>
                  <a:gd name="connsiteX213" fmla="*/ 2777384 w 3767984"/>
                  <a:gd name="connsiteY213" fmla="*/ 2133600 h 4766733"/>
                  <a:gd name="connsiteX214" fmla="*/ 2768917 w 3767984"/>
                  <a:gd name="connsiteY214" fmla="*/ 2201334 h 4766733"/>
                  <a:gd name="connsiteX215" fmla="*/ 2760450 w 3767984"/>
                  <a:gd name="connsiteY215" fmla="*/ 2302934 h 4766733"/>
                  <a:gd name="connsiteX216" fmla="*/ 2751984 w 3767984"/>
                  <a:gd name="connsiteY216" fmla="*/ 2328334 h 4766733"/>
                  <a:gd name="connsiteX217" fmla="*/ 2777384 w 3767984"/>
                  <a:gd name="connsiteY217" fmla="*/ 2319867 h 4766733"/>
                  <a:gd name="connsiteX218" fmla="*/ 2802784 w 3767984"/>
                  <a:gd name="connsiteY218" fmla="*/ 2269067 h 4766733"/>
                  <a:gd name="connsiteX219" fmla="*/ 2828184 w 3767984"/>
                  <a:gd name="connsiteY219" fmla="*/ 2226734 h 4766733"/>
                  <a:gd name="connsiteX220" fmla="*/ 2853584 w 3767984"/>
                  <a:gd name="connsiteY220" fmla="*/ 2184400 h 4766733"/>
                  <a:gd name="connsiteX221" fmla="*/ 2862050 w 3767984"/>
                  <a:gd name="connsiteY221" fmla="*/ 2159000 h 4766733"/>
                  <a:gd name="connsiteX222" fmla="*/ 2878984 w 3767984"/>
                  <a:gd name="connsiteY222" fmla="*/ 2133600 h 4766733"/>
                  <a:gd name="connsiteX223" fmla="*/ 2887450 w 3767984"/>
                  <a:gd name="connsiteY223" fmla="*/ 2108200 h 4766733"/>
                  <a:gd name="connsiteX224" fmla="*/ 2904384 w 3767984"/>
                  <a:gd name="connsiteY224" fmla="*/ 2091267 h 4766733"/>
                  <a:gd name="connsiteX225" fmla="*/ 2912850 w 3767984"/>
                  <a:gd name="connsiteY225" fmla="*/ 2048934 h 4766733"/>
                  <a:gd name="connsiteX226" fmla="*/ 2929784 w 3767984"/>
                  <a:gd name="connsiteY226" fmla="*/ 1998134 h 4766733"/>
                  <a:gd name="connsiteX227" fmla="*/ 2938250 w 3767984"/>
                  <a:gd name="connsiteY227" fmla="*/ 1972734 h 4766733"/>
                  <a:gd name="connsiteX228" fmla="*/ 2955184 w 3767984"/>
                  <a:gd name="connsiteY228" fmla="*/ 1947334 h 4766733"/>
                  <a:gd name="connsiteX229" fmla="*/ 2963650 w 3767984"/>
                  <a:gd name="connsiteY229" fmla="*/ 1896534 h 4766733"/>
                  <a:gd name="connsiteX230" fmla="*/ 2980584 w 3767984"/>
                  <a:gd name="connsiteY230" fmla="*/ 1871134 h 4766733"/>
                  <a:gd name="connsiteX231" fmla="*/ 2997517 w 3767984"/>
                  <a:gd name="connsiteY231" fmla="*/ 1803400 h 4766733"/>
                  <a:gd name="connsiteX232" fmla="*/ 3014450 w 3767984"/>
                  <a:gd name="connsiteY232" fmla="*/ 1752600 h 4766733"/>
                  <a:gd name="connsiteX233" fmla="*/ 3022917 w 3767984"/>
                  <a:gd name="connsiteY233" fmla="*/ 1727200 h 4766733"/>
                  <a:gd name="connsiteX234" fmla="*/ 3039850 w 3767984"/>
                  <a:gd name="connsiteY234" fmla="*/ 1693334 h 4766733"/>
                  <a:gd name="connsiteX235" fmla="*/ 3056784 w 3767984"/>
                  <a:gd name="connsiteY235" fmla="*/ 1625600 h 4766733"/>
                  <a:gd name="connsiteX236" fmla="*/ 3073717 w 3767984"/>
                  <a:gd name="connsiteY236" fmla="*/ 1574800 h 4766733"/>
                  <a:gd name="connsiteX237" fmla="*/ 3082184 w 3767984"/>
                  <a:gd name="connsiteY237" fmla="*/ 1524000 h 4766733"/>
                  <a:gd name="connsiteX238" fmla="*/ 3099117 w 3767984"/>
                  <a:gd name="connsiteY238" fmla="*/ 1498600 h 4766733"/>
                  <a:gd name="connsiteX239" fmla="*/ 3116050 w 3767984"/>
                  <a:gd name="connsiteY239" fmla="*/ 1439334 h 4766733"/>
                  <a:gd name="connsiteX240" fmla="*/ 3124517 w 3767984"/>
                  <a:gd name="connsiteY240" fmla="*/ 1413934 h 4766733"/>
                  <a:gd name="connsiteX241" fmla="*/ 3141450 w 3767984"/>
                  <a:gd name="connsiteY241" fmla="*/ 1346200 h 4766733"/>
                  <a:gd name="connsiteX242" fmla="*/ 3158384 w 3767984"/>
                  <a:gd name="connsiteY242" fmla="*/ 1320800 h 4766733"/>
                  <a:gd name="connsiteX243" fmla="*/ 3192250 w 3767984"/>
                  <a:gd name="connsiteY243" fmla="*/ 1227667 h 4766733"/>
                  <a:gd name="connsiteX244" fmla="*/ 3200717 w 3767984"/>
                  <a:gd name="connsiteY244" fmla="*/ 1185334 h 4766733"/>
                  <a:gd name="connsiteX245" fmla="*/ 3217650 w 3767984"/>
                  <a:gd name="connsiteY245" fmla="*/ 1151467 h 4766733"/>
                  <a:gd name="connsiteX246" fmla="*/ 3226117 w 3767984"/>
                  <a:gd name="connsiteY246" fmla="*/ 1100667 h 4766733"/>
                  <a:gd name="connsiteX247" fmla="*/ 3243050 w 3767984"/>
                  <a:gd name="connsiteY247" fmla="*/ 1075267 h 4766733"/>
                  <a:gd name="connsiteX248" fmla="*/ 3276917 w 3767984"/>
                  <a:gd name="connsiteY248" fmla="*/ 1016000 h 4766733"/>
                  <a:gd name="connsiteX249" fmla="*/ 3285384 w 3767984"/>
                  <a:gd name="connsiteY249" fmla="*/ 990600 h 4766733"/>
                  <a:gd name="connsiteX250" fmla="*/ 3319250 w 3767984"/>
                  <a:gd name="connsiteY250" fmla="*/ 939800 h 4766733"/>
                  <a:gd name="connsiteX251" fmla="*/ 3353117 w 3767984"/>
                  <a:gd name="connsiteY251" fmla="*/ 880534 h 4766733"/>
                  <a:gd name="connsiteX252" fmla="*/ 3370050 w 3767984"/>
                  <a:gd name="connsiteY252" fmla="*/ 846667 h 4766733"/>
                  <a:gd name="connsiteX253" fmla="*/ 3403917 w 3767984"/>
                  <a:gd name="connsiteY253" fmla="*/ 812800 h 4766733"/>
                  <a:gd name="connsiteX254" fmla="*/ 3420850 w 3767984"/>
                  <a:gd name="connsiteY254" fmla="*/ 787400 h 4766733"/>
                  <a:gd name="connsiteX255" fmla="*/ 3454717 w 3767984"/>
                  <a:gd name="connsiteY255" fmla="*/ 778934 h 4766733"/>
                  <a:gd name="connsiteX256" fmla="*/ 3480117 w 3767984"/>
                  <a:gd name="connsiteY256" fmla="*/ 762000 h 4766733"/>
                  <a:gd name="connsiteX257" fmla="*/ 3522450 w 3767984"/>
                  <a:gd name="connsiteY257" fmla="*/ 753534 h 4766733"/>
                  <a:gd name="connsiteX258" fmla="*/ 3547850 w 3767984"/>
                  <a:gd name="connsiteY258" fmla="*/ 745067 h 4766733"/>
                  <a:gd name="connsiteX259" fmla="*/ 3590184 w 3767984"/>
                  <a:gd name="connsiteY259" fmla="*/ 753534 h 4766733"/>
                  <a:gd name="connsiteX260" fmla="*/ 3632517 w 3767984"/>
                  <a:gd name="connsiteY260" fmla="*/ 795867 h 4766733"/>
                  <a:gd name="connsiteX261" fmla="*/ 3657917 w 3767984"/>
                  <a:gd name="connsiteY261" fmla="*/ 812800 h 4766733"/>
                  <a:gd name="connsiteX262" fmla="*/ 3666384 w 3767984"/>
                  <a:gd name="connsiteY262" fmla="*/ 838200 h 4766733"/>
                  <a:gd name="connsiteX263" fmla="*/ 3708717 w 3767984"/>
                  <a:gd name="connsiteY263" fmla="*/ 889000 h 4766733"/>
                  <a:gd name="connsiteX264" fmla="*/ 3717184 w 3767984"/>
                  <a:gd name="connsiteY264" fmla="*/ 914400 h 4766733"/>
                  <a:gd name="connsiteX265" fmla="*/ 3751050 w 3767984"/>
                  <a:gd name="connsiteY265" fmla="*/ 965200 h 4766733"/>
                  <a:gd name="connsiteX266" fmla="*/ 3759517 w 3767984"/>
                  <a:gd name="connsiteY266" fmla="*/ 1041400 h 4766733"/>
                  <a:gd name="connsiteX267" fmla="*/ 3767984 w 3767984"/>
                  <a:gd name="connsiteY267" fmla="*/ 1109134 h 4766733"/>
                  <a:gd name="connsiteX268" fmla="*/ 3759517 w 3767984"/>
                  <a:gd name="connsiteY268" fmla="*/ 1532467 h 4766733"/>
                  <a:gd name="connsiteX269" fmla="*/ 3734117 w 3767984"/>
                  <a:gd name="connsiteY269" fmla="*/ 1667934 h 4766733"/>
                  <a:gd name="connsiteX270" fmla="*/ 3725650 w 3767984"/>
                  <a:gd name="connsiteY270" fmla="*/ 1710267 h 4766733"/>
                  <a:gd name="connsiteX271" fmla="*/ 3700250 w 3767984"/>
                  <a:gd name="connsiteY271" fmla="*/ 1769534 h 4766733"/>
                  <a:gd name="connsiteX272" fmla="*/ 3683317 w 3767984"/>
                  <a:gd name="connsiteY272" fmla="*/ 1820334 h 4766733"/>
                  <a:gd name="connsiteX273" fmla="*/ 3674850 w 3767984"/>
                  <a:gd name="connsiteY273" fmla="*/ 1845734 h 4766733"/>
                  <a:gd name="connsiteX274" fmla="*/ 3657917 w 3767984"/>
                  <a:gd name="connsiteY274" fmla="*/ 1879600 h 4766733"/>
                  <a:gd name="connsiteX275" fmla="*/ 3640984 w 3767984"/>
                  <a:gd name="connsiteY275" fmla="*/ 1938867 h 4766733"/>
                  <a:gd name="connsiteX276" fmla="*/ 3624050 w 3767984"/>
                  <a:gd name="connsiteY276" fmla="*/ 1972734 h 4766733"/>
                  <a:gd name="connsiteX277" fmla="*/ 3590184 w 3767984"/>
                  <a:gd name="connsiteY277" fmla="*/ 2057400 h 4766733"/>
                  <a:gd name="connsiteX278" fmla="*/ 3581717 w 3767984"/>
                  <a:gd name="connsiteY278" fmla="*/ 2108200 h 4766733"/>
                  <a:gd name="connsiteX279" fmla="*/ 3564784 w 3767984"/>
                  <a:gd name="connsiteY279" fmla="*/ 2133600 h 4766733"/>
                  <a:gd name="connsiteX280" fmla="*/ 3556317 w 3767984"/>
                  <a:gd name="connsiteY280" fmla="*/ 2175934 h 4766733"/>
                  <a:gd name="connsiteX281" fmla="*/ 3522450 w 3767984"/>
                  <a:gd name="connsiteY281" fmla="*/ 2252134 h 4766733"/>
                  <a:gd name="connsiteX282" fmla="*/ 3505517 w 3767984"/>
                  <a:gd name="connsiteY282" fmla="*/ 2319867 h 4766733"/>
                  <a:gd name="connsiteX283" fmla="*/ 3488584 w 3767984"/>
                  <a:gd name="connsiteY283" fmla="*/ 2353734 h 4766733"/>
                  <a:gd name="connsiteX284" fmla="*/ 3480117 w 3767984"/>
                  <a:gd name="connsiteY284" fmla="*/ 2387600 h 4766733"/>
                  <a:gd name="connsiteX285" fmla="*/ 3463184 w 3767984"/>
                  <a:gd name="connsiteY285" fmla="*/ 2421467 h 4766733"/>
                  <a:gd name="connsiteX286" fmla="*/ 3437784 w 3767984"/>
                  <a:gd name="connsiteY286" fmla="*/ 2489200 h 4766733"/>
                  <a:gd name="connsiteX287" fmla="*/ 3412384 w 3767984"/>
                  <a:gd name="connsiteY287" fmla="*/ 2514600 h 4766733"/>
                  <a:gd name="connsiteX288" fmla="*/ 3395450 w 3767984"/>
                  <a:gd name="connsiteY288" fmla="*/ 2582334 h 4766733"/>
                  <a:gd name="connsiteX289" fmla="*/ 3386984 w 3767984"/>
                  <a:gd name="connsiteY289" fmla="*/ 2607734 h 4766733"/>
                  <a:gd name="connsiteX290" fmla="*/ 3370050 w 3767984"/>
                  <a:gd name="connsiteY290" fmla="*/ 2624667 h 4766733"/>
                  <a:gd name="connsiteX291" fmla="*/ 3353117 w 3767984"/>
                  <a:gd name="connsiteY291" fmla="*/ 2658534 h 4766733"/>
                  <a:gd name="connsiteX292" fmla="*/ 3344650 w 3767984"/>
                  <a:gd name="connsiteY292" fmla="*/ 2683934 h 4766733"/>
                  <a:gd name="connsiteX293" fmla="*/ 3327717 w 3767984"/>
                  <a:gd name="connsiteY293" fmla="*/ 2709334 h 4766733"/>
                  <a:gd name="connsiteX294" fmla="*/ 3293850 w 3767984"/>
                  <a:gd name="connsiteY294" fmla="*/ 2768600 h 4766733"/>
                  <a:gd name="connsiteX295" fmla="*/ 3268450 w 3767984"/>
                  <a:gd name="connsiteY295" fmla="*/ 2819400 h 4766733"/>
                  <a:gd name="connsiteX296" fmla="*/ 3251517 w 3767984"/>
                  <a:gd name="connsiteY296" fmla="*/ 2853267 h 4766733"/>
                  <a:gd name="connsiteX297" fmla="*/ 3234584 w 3767984"/>
                  <a:gd name="connsiteY297" fmla="*/ 2878667 h 4766733"/>
                  <a:gd name="connsiteX298" fmla="*/ 3226117 w 3767984"/>
                  <a:gd name="connsiteY298" fmla="*/ 2904067 h 4766733"/>
                  <a:gd name="connsiteX299" fmla="*/ 3209184 w 3767984"/>
                  <a:gd name="connsiteY299" fmla="*/ 2929467 h 4766733"/>
                  <a:gd name="connsiteX300" fmla="*/ 3200717 w 3767984"/>
                  <a:gd name="connsiteY300" fmla="*/ 2954867 h 4766733"/>
                  <a:gd name="connsiteX301" fmla="*/ 3141450 w 3767984"/>
                  <a:gd name="connsiteY301" fmla="*/ 3031067 h 4766733"/>
                  <a:gd name="connsiteX302" fmla="*/ 3116050 w 3767984"/>
                  <a:gd name="connsiteY302" fmla="*/ 3048000 h 4766733"/>
                  <a:gd name="connsiteX303" fmla="*/ 3082184 w 3767984"/>
                  <a:gd name="connsiteY303" fmla="*/ 3098800 h 4766733"/>
                  <a:gd name="connsiteX304" fmla="*/ 3065250 w 3767984"/>
                  <a:gd name="connsiteY304" fmla="*/ 3124200 h 4766733"/>
                  <a:gd name="connsiteX305" fmla="*/ 3048317 w 3767984"/>
                  <a:gd name="connsiteY305" fmla="*/ 3141134 h 4766733"/>
                  <a:gd name="connsiteX306" fmla="*/ 3031384 w 3767984"/>
                  <a:gd name="connsiteY306" fmla="*/ 3166534 h 4766733"/>
                  <a:gd name="connsiteX307" fmla="*/ 2963650 w 3767984"/>
                  <a:gd name="connsiteY307" fmla="*/ 3225800 h 4766733"/>
                  <a:gd name="connsiteX308" fmla="*/ 2946717 w 3767984"/>
                  <a:gd name="connsiteY308" fmla="*/ 3251200 h 4766733"/>
                  <a:gd name="connsiteX309" fmla="*/ 2887450 w 3767984"/>
                  <a:gd name="connsiteY309" fmla="*/ 3310467 h 4766733"/>
                  <a:gd name="connsiteX310" fmla="*/ 2853584 w 3767984"/>
                  <a:gd name="connsiteY310" fmla="*/ 3344334 h 4766733"/>
                  <a:gd name="connsiteX311" fmla="*/ 2794317 w 3767984"/>
                  <a:gd name="connsiteY311" fmla="*/ 3403600 h 4766733"/>
                  <a:gd name="connsiteX312" fmla="*/ 2743517 w 3767984"/>
                  <a:gd name="connsiteY312" fmla="*/ 3471334 h 4766733"/>
                  <a:gd name="connsiteX313" fmla="*/ 2709650 w 3767984"/>
                  <a:gd name="connsiteY313" fmla="*/ 3513667 h 4766733"/>
                  <a:gd name="connsiteX314" fmla="*/ 2667317 w 3767984"/>
                  <a:gd name="connsiteY314" fmla="*/ 3572934 h 4766733"/>
                  <a:gd name="connsiteX315" fmla="*/ 2633450 w 3767984"/>
                  <a:gd name="connsiteY315" fmla="*/ 3615267 h 4766733"/>
                  <a:gd name="connsiteX316" fmla="*/ 2624984 w 3767984"/>
                  <a:gd name="connsiteY316" fmla="*/ 3640667 h 4766733"/>
                  <a:gd name="connsiteX317" fmla="*/ 2608050 w 3767984"/>
                  <a:gd name="connsiteY317" fmla="*/ 3657600 h 4766733"/>
                  <a:gd name="connsiteX318" fmla="*/ 2591117 w 3767984"/>
                  <a:gd name="connsiteY318" fmla="*/ 3683000 h 4766733"/>
                  <a:gd name="connsiteX319" fmla="*/ 2582650 w 3767984"/>
                  <a:gd name="connsiteY319" fmla="*/ 3708400 h 4766733"/>
                  <a:gd name="connsiteX320" fmla="*/ 2565717 w 3767984"/>
                  <a:gd name="connsiteY320" fmla="*/ 3725334 h 4766733"/>
                  <a:gd name="connsiteX321" fmla="*/ 2531850 w 3767984"/>
                  <a:gd name="connsiteY321" fmla="*/ 3776134 h 4766733"/>
                  <a:gd name="connsiteX322" fmla="*/ 2497984 w 3767984"/>
                  <a:gd name="connsiteY322" fmla="*/ 3835400 h 4766733"/>
                  <a:gd name="connsiteX323" fmla="*/ 2481050 w 3767984"/>
                  <a:gd name="connsiteY323" fmla="*/ 3903134 h 4766733"/>
                  <a:gd name="connsiteX324" fmla="*/ 1795250 w 3767984"/>
                  <a:gd name="connsiteY324" fmla="*/ 4766733 h 4766733"/>
                  <a:gd name="connsiteX0" fmla="*/ 25717 w 3767984"/>
                  <a:gd name="connsiteY0" fmla="*/ 4580467 h 4766733"/>
                  <a:gd name="connsiteX1" fmla="*/ 211984 w 3767984"/>
                  <a:gd name="connsiteY1" fmla="*/ 2921000 h 4766733"/>
                  <a:gd name="connsiteX2" fmla="*/ 228917 w 3767984"/>
                  <a:gd name="connsiteY2" fmla="*/ 2895600 h 4766733"/>
                  <a:gd name="connsiteX3" fmla="*/ 237384 w 3767984"/>
                  <a:gd name="connsiteY3" fmla="*/ 2861734 h 4766733"/>
                  <a:gd name="connsiteX4" fmla="*/ 254317 w 3767984"/>
                  <a:gd name="connsiteY4" fmla="*/ 2836334 h 4766733"/>
                  <a:gd name="connsiteX5" fmla="*/ 271250 w 3767984"/>
                  <a:gd name="connsiteY5" fmla="*/ 2785534 h 4766733"/>
                  <a:gd name="connsiteX6" fmla="*/ 262784 w 3767984"/>
                  <a:gd name="connsiteY6" fmla="*/ 2184400 h 4766733"/>
                  <a:gd name="connsiteX7" fmla="*/ 254317 w 3767984"/>
                  <a:gd name="connsiteY7" fmla="*/ 2159000 h 4766733"/>
                  <a:gd name="connsiteX8" fmla="*/ 237384 w 3767984"/>
                  <a:gd name="connsiteY8" fmla="*/ 2133600 h 4766733"/>
                  <a:gd name="connsiteX9" fmla="*/ 211984 w 3767984"/>
                  <a:gd name="connsiteY9" fmla="*/ 2082800 h 4766733"/>
                  <a:gd name="connsiteX10" fmla="*/ 178117 w 3767984"/>
                  <a:gd name="connsiteY10" fmla="*/ 2032000 h 4766733"/>
                  <a:gd name="connsiteX11" fmla="*/ 161184 w 3767984"/>
                  <a:gd name="connsiteY11" fmla="*/ 2006600 h 4766733"/>
                  <a:gd name="connsiteX12" fmla="*/ 144250 w 3767984"/>
                  <a:gd name="connsiteY12" fmla="*/ 1989667 h 4766733"/>
                  <a:gd name="connsiteX13" fmla="*/ 118850 w 3767984"/>
                  <a:gd name="connsiteY13" fmla="*/ 1938867 h 4766733"/>
                  <a:gd name="connsiteX14" fmla="*/ 101917 w 3767984"/>
                  <a:gd name="connsiteY14" fmla="*/ 1879600 h 4766733"/>
                  <a:gd name="connsiteX15" fmla="*/ 93450 w 3767984"/>
                  <a:gd name="connsiteY15" fmla="*/ 1854200 h 4766733"/>
                  <a:gd name="connsiteX16" fmla="*/ 84984 w 3767984"/>
                  <a:gd name="connsiteY16" fmla="*/ 1811867 h 4766733"/>
                  <a:gd name="connsiteX17" fmla="*/ 68050 w 3767984"/>
                  <a:gd name="connsiteY17" fmla="*/ 1761067 h 4766733"/>
                  <a:gd name="connsiteX18" fmla="*/ 59584 w 3767984"/>
                  <a:gd name="connsiteY18" fmla="*/ 1727200 h 4766733"/>
                  <a:gd name="connsiteX19" fmla="*/ 51117 w 3767984"/>
                  <a:gd name="connsiteY19" fmla="*/ 1684867 h 4766733"/>
                  <a:gd name="connsiteX20" fmla="*/ 42650 w 3767984"/>
                  <a:gd name="connsiteY20" fmla="*/ 1659467 h 4766733"/>
                  <a:gd name="connsiteX21" fmla="*/ 17250 w 3767984"/>
                  <a:gd name="connsiteY21" fmla="*/ 1591734 h 4766733"/>
                  <a:gd name="connsiteX22" fmla="*/ 8784 w 3767984"/>
                  <a:gd name="connsiteY22" fmla="*/ 1261534 h 4766733"/>
                  <a:gd name="connsiteX23" fmla="*/ 68050 w 3767984"/>
                  <a:gd name="connsiteY23" fmla="*/ 1185334 h 4766733"/>
                  <a:gd name="connsiteX24" fmla="*/ 237384 w 3767984"/>
                  <a:gd name="connsiteY24" fmla="*/ 1134534 h 4766733"/>
                  <a:gd name="connsiteX25" fmla="*/ 288184 w 3767984"/>
                  <a:gd name="connsiteY25" fmla="*/ 1168400 h 4766733"/>
                  <a:gd name="connsiteX26" fmla="*/ 313584 w 3767984"/>
                  <a:gd name="connsiteY26" fmla="*/ 1185334 h 4766733"/>
                  <a:gd name="connsiteX27" fmla="*/ 330517 w 3767984"/>
                  <a:gd name="connsiteY27" fmla="*/ 1210734 h 4766733"/>
                  <a:gd name="connsiteX28" fmla="*/ 355917 w 3767984"/>
                  <a:gd name="connsiteY28" fmla="*/ 1227667 h 4766733"/>
                  <a:gd name="connsiteX29" fmla="*/ 389784 w 3767984"/>
                  <a:gd name="connsiteY29" fmla="*/ 1278467 h 4766733"/>
                  <a:gd name="connsiteX30" fmla="*/ 406717 w 3767984"/>
                  <a:gd name="connsiteY30" fmla="*/ 1303867 h 4766733"/>
                  <a:gd name="connsiteX31" fmla="*/ 415184 w 3767984"/>
                  <a:gd name="connsiteY31" fmla="*/ 1329267 h 4766733"/>
                  <a:gd name="connsiteX32" fmla="*/ 440584 w 3767984"/>
                  <a:gd name="connsiteY32" fmla="*/ 1354667 h 4766733"/>
                  <a:gd name="connsiteX33" fmla="*/ 465984 w 3767984"/>
                  <a:gd name="connsiteY33" fmla="*/ 1405467 h 4766733"/>
                  <a:gd name="connsiteX34" fmla="*/ 491384 w 3767984"/>
                  <a:gd name="connsiteY34" fmla="*/ 1456267 h 4766733"/>
                  <a:gd name="connsiteX35" fmla="*/ 508317 w 3767984"/>
                  <a:gd name="connsiteY35" fmla="*/ 1507067 h 4766733"/>
                  <a:gd name="connsiteX36" fmla="*/ 525250 w 3767984"/>
                  <a:gd name="connsiteY36" fmla="*/ 1532467 h 4766733"/>
                  <a:gd name="connsiteX37" fmla="*/ 542184 w 3767984"/>
                  <a:gd name="connsiteY37" fmla="*/ 1583267 h 4766733"/>
                  <a:gd name="connsiteX38" fmla="*/ 550650 w 3767984"/>
                  <a:gd name="connsiteY38" fmla="*/ 1608667 h 4766733"/>
                  <a:gd name="connsiteX39" fmla="*/ 567584 w 3767984"/>
                  <a:gd name="connsiteY39" fmla="*/ 1634067 h 4766733"/>
                  <a:gd name="connsiteX40" fmla="*/ 584517 w 3767984"/>
                  <a:gd name="connsiteY40" fmla="*/ 1684867 h 4766733"/>
                  <a:gd name="connsiteX41" fmla="*/ 592984 w 3767984"/>
                  <a:gd name="connsiteY41" fmla="*/ 1727200 h 4766733"/>
                  <a:gd name="connsiteX42" fmla="*/ 609917 w 3767984"/>
                  <a:gd name="connsiteY42" fmla="*/ 1752600 h 4766733"/>
                  <a:gd name="connsiteX43" fmla="*/ 618384 w 3767984"/>
                  <a:gd name="connsiteY43" fmla="*/ 1803400 h 4766733"/>
                  <a:gd name="connsiteX44" fmla="*/ 626850 w 3767984"/>
                  <a:gd name="connsiteY44" fmla="*/ 1828800 h 4766733"/>
                  <a:gd name="connsiteX45" fmla="*/ 635317 w 3767984"/>
                  <a:gd name="connsiteY45" fmla="*/ 1862667 h 4766733"/>
                  <a:gd name="connsiteX46" fmla="*/ 652250 w 3767984"/>
                  <a:gd name="connsiteY46" fmla="*/ 1913467 h 4766733"/>
                  <a:gd name="connsiteX47" fmla="*/ 660717 w 3767984"/>
                  <a:gd name="connsiteY47" fmla="*/ 1947334 h 4766733"/>
                  <a:gd name="connsiteX48" fmla="*/ 677650 w 3767984"/>
                  <a:gd name="connsiteY48" fmla="*/ 1998134 h 4766733"/>
                  <a:gd name="connsiteX49" fmla="*/ 711517 w 3767984"/>
                  <a:gd name="connsiteY49" fmla="*/ 2099734 h 4766733"/>
                  <a:gd name="connsiteX50" fmla="*/ 728450 w 3767984"/>
                  <a:gd name="connsiteY50" fmla="*/ 2167467 h 4766733"/>
                  <a:gd name="connsiteX51" fmla="*/ 736917 w 3767984"/>
                  <a:gd name="connsiteY51" fmla="*/ 2192867 h 4766733"/>
                  <a:gd name="connsiteX52" fmla="*/ 753850 w 3767984"/>
                  <a:gd name="connsiteY52" fmla="*/ 2260600 h 4766733"/>
                  <a:gd name="connsiteX53" fmla="*/ 779250 w 3767984"/>
                  <a:gd name="connsiteY53" fmla="*/ 2218267 h 4766733"/>
                  <a:gd name="connsiteX54" fmla="*/ 796184 w 3767984"/>
                  <a:gd name="connsiteY54" fmla="*/ 2201334 h 4766733"/>
                  <a:gd name="connsiteX55" fmla="*/ 821584 w 3767984"/>
                  <a:gd name="connsiteY55" fmla="*/ 2159000 h 4766733"/>
                  <a:gd name="connsiteX56" fmla="*/ 830050 w 3767984"/>
                  <a:gd name="connsiteY56" fmla="*/ 2133600 h 4766733"/>
                  <a:gd name="connsiteX57" fmla="*/ 863917 w 3767984"/>
                  <a:gd name="connsiteY57" fmla="*/ 2091267 h 4766733"/>
                  <a:gd name="connsiteX58" fmla="*/ 889317 w 3767984"/>
                  <a:gd name="connsiteY58" fmla="*/ 1998134 h 4766733"/>
                  <a:gd name="connsiteX59" fmla="*/ 897784 w 3767984"/>
                  <a:gd name="connsiteY59" fmla="*/ 1964267 h 4766733"/>
                  <a:gd name="connsiteX60" fmla="*/ 906250 w 3767984"/>
                  <a:gd name="connsiteY60" fmla="*/ 1913467 h 4766733"/>
                  <a:gd name="connsiteX61" fmla="*/ 923184 w 3767984"/>
                  <a:gd name="connsiteY61" fmla="*/ 1862667 h 4766733"/>
                  <a:gd name="connsiteX62" fmla="*/ 914717 w 3767984"/>
                  <a:gd name="connsiteY62" fmla="*/ 1600200 h 4766733"/>
                  <a:gd name="connsiteX63" fmla="*/ 906250 w 3767984"/>
                  <a:gd name="connsiteY63" fmla="*/ 1574800 h 4766733"/>
                  <a:gd name="connsiteX64" fmla="*/ 897784 w 3767984"/>
                  <a:gd name="connsiteY64" fmla="*/ 1464734 h 4766733"/>
                  <a:gd name="connsiteX65" fmla="*/ 889317 w 3767984"/>
                  <a:gd name="connsiteY65" fmla="*/ 1397000 h 4766733"/>
                  <a:gd name="connsiteX66" fmla="*/ 880850 w 3767984"/>
                  <a:gd name="connsiteY66" fmla="*/ 1312334 h 4766733"/>
                  <a:gd name="connsiteX67" fmla="*/ 872384 w 3767984"/>
                  <a:gd name="connsiteY67" fmla="*/ 1278467 h 4766733"/>
                  <a:gd name="connsiteX68" fmla="*/ 863917 w 3767984"/>
                  <a:gd name="connsiteY68" fmla="*/ 1210734 h 4766733"/>
                  <a:gd name="connsiteX69" fmla="*/ 855450 w 3767984"/>
                  <a:gd name="connsiteY69" fmla="*/ 1151467 h 4766733"/>
                  <a:gd name="connsiteX70" fmla="*/ 838517 w 3767984"/>
                  <a:gd name="connsiteY70" fmla="*/ 711200 h 4766733"/>
                  <a:gd name="connsiteX71" fmla="*/ 846984 w 3767984"/>
                  <a:gd name="connsiteY71" fmla="*/ 313267 h 4766733"/>
                  <a:gd name="connsiteX72" fmla="*/ 863917 w 3767984"/>
                  <a:gd name="connsiteY72" fmla="*/ 211667 h 4766733"/>
                  <a:gd name="connsiteX73" fmla="*/ 880850 w 3767984"/>
                  <a:gd name="connsiteY73" fmla="*/ 186267 h 4766733"/>
                  <a:gd name="connsiteX74" fmla="*/ 965517 w 3767984"/>
                  <a:gd name="connsiteY74" fmla="*/ 118534 h 4766733"/>
                  <a:gd name="connsiteX75" fmla="*/ 1016317 w 3767984"/>
                  <a:gd name="connsiteY75" fmla="*/ 93134 h 4766733"/>
                  <a:gd name="connsiteX76" fmla="*/ 1067117 w 3767984"/>
                  <a:gd name="connsiteY76" fmla="*/ 101600 h 4766733"/>
                  <a:gd name="connsiteX77" fmla="*/ 1185650 w 3767984"/>
                  <a:gd name="connsiteY77" fmla="*/ 135467 h 4766733"/>
                  <a:gd name="connsiteX78" fmla="*/ 1244917 w 3767984"/>
                  <a:gd name="connsiteY78" fmla="*/ 160867 h 4766733"/>
                  <a:gd name="connsiteX79" fmla="*/ 1270317 w 3767984"/>
                  <a:gd name="connsiteY79" fmla="*/ 177800 h 4766733"/>
                  <a:gd name="connsiteX80" fmla="*/ 1304184 w 3767984"/>
                  <a:gd name="connsiteY80" fmla="*/ 211667 h 4766733"/>
                  <a:gd name="connsiteX81" fmla="*/ 1354984 w 3767984"/>
                  <a:gd name="connsiteY81" fmla="*/ 279400 h 4766733"/>
                  <a:gd name="connsiteX82" fmla="*/ 1363450 w 3767984"/>
                  <a:gd name="connsiteY82" fmla="*/ 304800 h 4766733"/>
                  <a:gd name="connsiteX83" fmla="*/ 1380384 w 3767984"/>
                  <a:gd name="connsiteY83" fmla="*/ 381000 h 4766733"/>
                  <a:gd name="connsiteX84" fmla="*/ 1388850 w 3767984"/>
                  <a:gd name="connsiteY84" fmla="*/ 448734 h 4766733"/>
                  <a:gd name="connsiteX85" fmla="*/ 1397317 w 3767984"/>
                  <a:gd name="connsiteY85" fmla="*/ 491067 h 4766733"/>
                  <a:gd name="connsiteX86" fmla="*/ 1405784 w 3767984"/>
                  <a:gd name="connsiteY86" fmla="*/ 550334 h 4766733"/>
                  <a:gd name="connsiteX87" fmla="*/ 1414250 w 3767984"/>
                  <a:gd name="connsiteY87" fmla="*/ 584200 h 4766733"/>
                  <a:gd name="connsiteX88" fmla="*/ 1431184 w 3767984"/>
                  <a:gd name="connsiteY88" fmla="*/ 677334 h 4766733"/>
                  <a:gd name="connsiteX89" fmla="*/ 1448117 w 3767984"/>
                  <a:gd name="connsiteY89" fmla="*/ 804334 h 4766733"/>
                  <a:gd name="connsiteX90" fmla="*/ 1456584 w 3767984"/>
                  <a:gd name="connsiteY90" fmla="*/ 829734 h 4766733"/>
                  <a:gd name="connsiteX91" fmla="*/ 1465050 w 3767984"/>
                  <a:gd name="connsiteY91" fmla="*/ 948267 h 4766733"/>
                  <a:gd name="connsiteX92" fmla="*/ 1481984 w 3767984"/>
                  <a:gd name="connsiteY92" fmla="*/ 1651000 h 4766733"/>
                  <a:gd name="connsiteX93" fmla="*/ 1490450 w 3767984"/>
                  <a:gd name="connsiteY93" fmla="*/ 1820334 h 4766733"/>
                  <a:gd name="connsiteX94" fmla="*/ 1507384 w 3767984"/>
                  <a:gd name="connsiteY94" fmla="*/ 2167467 h 4766733"/>
                  <a:gd name="connsiteX95" fmla="*/ 1515850 w 3767984"/>
                  <a:gd name="connsiteY95" fmla="*/ 2209800 h 4766733"/>
                  <a:gd name="connsiteX96" fmla="*/ 1541250 w 3767984"/>
                  <a:gd name="connsiteY96" fmla="*/ 2159000 h 4766733"/>
                  <a:gd name="connsiteX97" fmla="*/ 1558184 w 3767984"/>
                  <a:gd name="connsiteY97" fmla="*/ 2133600 h 4766733"/>
                  <a:gd name="connsiteX98" fmla="*/ 1583584 w 3767984"/>
                  <a:gd name="connsiteY98" fmla="*/ 2082800 h 4766733"/>
                  <a:gd name="connsiteX99" fmla="*/ 1592050 w 3767984"/>
                  <a:gd name="connsiteY99" fmla="*/ 2057400 h 4766733"/>
                  <a:gd name="connsiteX100" fmla="*/ 1608984 w 3767984"/>
                  <a:gd name="connsiteY100" fmla="*/ 2023534 h 4766733"/>
                  <a:gd name="connsiteX101" fmla="*/ 1634384 w 3767984"/>
                  <a:gd name="connsiteY101" fmla="*/ 1921934 h 4766733"/>
                  <a:gd name="connsiteX102" fmla="*/ 1651317 w 3767984"/>
                  <a:gd name="connsiteY102" fmla="*/ 1896534 h 4766733"/>
                  <a:gd name="connsiteX103" fmla="*/ 1659784 w 3767984"/>
                  <a:gd name="connsiteY103" fmla="*/ 1845734 h 4766733"/>
                  <a:gd name="connsiteX104" fmla="*/ 1668250 w 3767984"/>
                  <a:gd name="connsiteY104" fmla="*/ 1820334 h 4766733"/>
                  <a:gd name="connsiteX105" fmla="*/ 1676717 w 3767984"/>
                  <a:gd name="connsiteY105" fmla="*/ 1769534 h 4766733"/>
                  <a:gd name="connsiteX106" fmla="*/ 1685184 w 3767984"/>
                  <a:gd name="connsiteY106" fmla="*/ 1744134 h 4766733"/>
                  <a:gd name="connsiteX107" fmla="*/ 1693650 w 3767984"/>
                  <a:gd name="connsiteY107" fmla="*/ 1710267 h 4766733"/>
                  <a:gd name="connsiteX108" fmla="*/ 1702117 w 3767984"/>
                  <a:gd name="connsiteY108" fmla="*/ 1634067 h 4766733"/>
                  <a:gd name="connsiteX109" fmla="*/ 1719050 w 3767984"/>
                  <a:gd name="connsiteY109" fmla="*/ 1456267 h 4766733"/>
                  <a:gd name="connsiteX110" fmla="*/ 1727517 w 3767984"/>
                  <a:gd name="connsiteY110" fmla="*/ 1422400 h 4766733"/>
                  <a:gd name="connsiteX111" fmla="*/ 1719050 w 3767984"/>
                  <a:gd name="connsiteY111" fmla="*/ 1032934 h 4766733"/>
                  <a:gd name="connsiteX112" fmla="*/ 1702117 w 3767984"/>
                  <a:gd name="connsiteY112" fmla="*/ 939800 h 4766733"/>
                  <a:gd name="connsiteX113" fmla="*/ 1685184 w 3767984"/>
                  <a:gd name="connsiteY113" fmla="*/ 872067 h 4766733"/>
                  <a:gd name="connsiteX114" fmla="*/ 1668250 w 3767984"/>
                  <a:gd name="connsiteY114" fmla="*/ 821267 h 4766733"/>
                  <a:gd name="connsiteX115" fmla="*/ 1642850 w 3767984"/>
                  <a:gd name="connsiteY115" fmla="*/ 711200 h 4766733"/>
                  <a:gd name="connsiteX116" fmla="*/ 1634384 w 3767984"/>
                  <a:gd name="connsiteY116" fmla="*/ 643467 h 4766733"/>
                  <a:gd name="connsiteX117" fmla="*/ 1617450 w 3767984"/>
                  <a:gd name="connsiteY117" fmla="*/ 584200 h 4766733"/>
                  <a:gd name="connsiteX118" fmla="*/ 1608984 w 3767984"/>
                  <a:gd name="connsiteY118" fmla="*/ 533400 h 4766733"/>
                  <a:gd name="connsiteX119" fmla="*/ 1600517 w 3767984"/>
                  <a:gd name="connsiteY119" fmla="*/ 508000 h 4766733"/>
                  <a:gd name="connsiteX120" fmla="*/ 1583584 w 3767984"/>
                  <a:gd name="connsiteY120" fmla="*/ 296334 h 4766733"/>
                  <a:gd name="connsiteX121" fmla="*/ 1592050 w 3767984"/>
                  <a:gd name="connsiteY121" fmla="*/ 135467 h 4766733"/>
                  <a:gd name="connsiteX122" fmla="*/ 1608984 w 3767984"/>
                  <a:gd name="connsiteY122" fmla="*/ 118534 h 4766733"/>
                  <a:gd name="connsiteX123" fmla="*/ 1659784 w 3767984"/>
                  <a:gd name="connsiteY123" fmla="*/ 59267 h 4766733"/>
                  <a:gd name="connsiteX124" fmla="*/ 1702117 w 3767984"/>
                  <a:gd name="connsiteY124" fmla="*/ 25400 h 4766733"/>
                  <a:gd name="connsiteX125" fmla="*/ 1837584 w 3767984"/>
                  <a:gd name="connsiteY125" fmla="*/ 33867 h 4766733"/>
                  <a:gd name="connsiteX126" fmla="*/ 1871450 w 3767984"/>
                  <a:gd name="connsiteY126" fmla="*/ 42334 h 4766733"/>
                  <a:gd name="connsiteX127" fmla="*/ 1913784 w 3767984"/>
                  <a:gd name="connsiteY127" fmla="*/ 76200 h 4766733"/>
                  <a:gd name="connsiteX128" fmla="*/ 1939184 w 3767984"/>
                  <a:gd name="connsiteY128" fmla="*/ 93134 h 4766733"/>
                  <a:gd name="connsiteX129" fmla="*/ 1964584 w 3767984"/>
                  <a:gd name="connsiteY129" fmla="*/ 118534 h 4766733"/>
                  <a:gd name="connsiteX130" fmla="*/ 2032317 w 3767984"/>
                  <a:gd name="connsiteY130" fmla="*/ 169334 h 4766733"/>
                  <a:gd name="connsiteX131" fmla="*/ 2066184 w 3767984"/>
                  <a:gd name="connsiteY131" fmla="*/ 220134 h 4766733"/>
                  <a:gd name="connsiteX132" fmla="*/ 2083117 w 3767984"/>
                  <a:gd name="connsiteY132" fmla="*/ 254000 h 4766733"/>
                  <a:gd name="connsiteX133" fmla="*/ 2091584 w 3767984"/>
                  <a:gd name="connsiteY133" fmla="*/ 279400 h 4766733"/>
                  <a:gd name="connsiteX134" fmla="*/ 2108517 w 3767984"/>
                  <a:gd name="connsiteY134" fmla="*/ 304800 h 4766733"/>
                  <a:gd name="connsiteX135" fmla="*/ 2125450 w 3767984"/>
                  <a:gd name="connsiteY135" fmla="*/ 355600 h 4766733"/>
                  <a:gd name="connsiteX136" fmla="*/ 2133917 w 3767984"/>
                  <a:gd name="connsiteY136" fmla="*/ 381000 h 4766733"/>
                  <a:gd name="connsiteX137" fmla="*/ 2142384 w 3767984"/>
                  <a:gd name="connsiteY137" fmla="*/ 406400 h 4766733"/>
                  <a:gd name="connsiteX138" fmla="*/ 2159317 w 3767984"/>
                  <a:gd name="connsiteY138" fmla="*/ 423334 h 4766733"/>
                  <a:gd name="connsiteX139" fmla="*/ 2176250 w 3767984"/>
                  <a:gd name="connsiteY139" fmla="*/ 491067 h 4766733"/>
                  <a:gd name="connsiteX140" fmla="*/ 2193184 w 3767984"/>
                  <a:gd name="connsiteY140" fmla="*/ 541867 h 4766733"/>
                  <a:gd name="connsiteX141" fmla="*/ 2210117 w 3767984"/>
                  <a:gd name="connsiteY141" fmla="*/ 592667 h 4766733"/>
                  <a:gd name="connsiteX142" fmla="*/ 2218584 w 3767984"/>
                  <a:gd name="connsiteY142" fmla="*/ 618067 h 4766733"/>
                  <a:gd name="connsiteX143" fmla="*/ 2227050 w 3767984"/>
                  <a:gd name="connsiteY143" fmla="*/ 651934 h 4766733"/>
                  <a:gd name="connsiteX144" fmla="*/ 2235517 w 3767984"/>
                  <a:gd name="connsiteY144" fmla="*/ 694267 h 4766733"/>
                  <a:gd name="connsiteX145" fmla="*/ 2243984 w 3767984"/>
                  <a:gd name="connsiteY145" fmla="*/ 719667 h 4766733"/>
                  <a:gd name="connsiteX146" fmla="*/ 2252450 w 3767984"/>
                  <a:gd name="connsiteY146" fmla="*/ 804334 h 4766733"/>
                  <a:gd name="connsiteX147" fmla="*/ 2260917 w 3767984"/>
                  <a:gd name="connsiteY147" fmla="*/ 838200 h 4766733"/>
                  <a:gd name="connsiteX148" fmla="*/ 2269384 w 3767984"/>
                  <a:gd name="connsiteY148" fmla="*/ 880534 h 4766733"/>
                  <a:gd name="connsiteX149" fmla="*/ 2277850 w 3767984"/>
                  <a:gd name="connsiteY149" fmla="*/ 965200 h 4766733"/>
                  <a:gd name="connsiteX150" fmla="*/ 2294784 w 3767984"/>
                  <a:gd name="connsiteY150" fmla="*/ 1320800 h 4766733"/>
                  <a:gd name="connsiteX151" fmla="*/ 2286317 w 3767984"/>
                  <a:gd name="connsiteY151" fmla="*/ 1701800 h 4766733"/>
                  <a:gd name="connsiteX152" fmla="*/ 2277850 w 3767984"/>
                  <a:gd name="connsiteY152" fmla="*/ 1761067 h 4766733"/>
                  <a:gd name="connsiteX153" fmla="*/ 2243984 w 3767984"/>
                  <a:gd name="connsiteY153" fmla="*/ 1947334 h 4766733"/>
                  <a:gd name="connsiteX154" fmla="*/ 2235517 w 3767984"/>
                  <a:gd name="connsiteY154" fmla="*/ 2048934 h 4766733"/>
                  <a:gd name="connsiteX155" fmla="*/ 2227050 w 3767984"/>
                  <a:gd name="connsiteY155" fmla="*/ 2074334 h 4766733"/>
                  <a:gd name="connsiteX156" fmla="*/ 2218584 w 3767984"/>
                  <a:gd name="connsiteY156" fmla="*/ 2125134 h 4766733"/>
                  <a:gd name="connsiteX157" fmla="*/ 2201650 w 3767984"/>
                  <a:gd name="connsiteY157" fmla="*/ 2260600 h 4766733"/>
                  <a:gd name="connsiteX158" fmla="*/ 2193184 w 3767984"/>
                  <a:gd name="connsiteY158" fmla="*/ 2235200 h 4766733"/>
                  <a:gd name="connsiteX159" fmla="*/ 2218584 w 3767984"/>
                  <a:gd name="connsiteY159" fmla="*/ 2142067 h 4766733"/>
                  <a:gd name="connsiteX160" fmla="*/ 2235517 w 3767984"/>
                  <a:gd name="connsiteY160" fmla="*/ 2116667 h 4766733"/>
                  <a:gd name="connsiteX161" fmla="*/ 2252450 w 3767984"/>
                  <a:gd name="connsiteY161" fmla="*/ 2065867 h 4766733"/>
                  <a:gd name="connsiteX162" fmla="*/ 2286317 w 3767984"/>
                  <a:gd name="connsiteY162" fmla="*/ 2023534 h 4766733"/>
                  <a:gd name="connsiteX163" fmla="*/ 2311717 w 3767984"/>
                  <a:gd name="connsiteY163" fmla="*/ 1981200 h 4766733"/>
                  <a:gd name="connsiteX164" fmla="*/ 2337117 w 3767984"/>
                  <a:gd name="connsiteY164" fmla="*/ 1905000 h 4766733"/>
                  <a:gd name="connsiteX165" fmla="*/ 2345584 w 3767984"/>
                  <a:gd name="connsiteY165" fmla="*/ 1879600 h 4766733"/>
                  <a:gd name="connsiteX166" fmla="*/ 2362517 w 3767984"/>
                  <a:gd name="connsiteY166" fmla="*/ 1803400 h 4766733"/>
                  <a:gd name="connsiteX167" fmla="*/ 2370984 w 3767984"/>
                  <a:gd name="connsiteY167" fmla="*/ 1778000 h 4766733"/>
                  <a:gd name="connsiteX168" fmla="*/ 2379450 w 3767984"/>
                  <a:gd name="connsiteY168" fmla="*/ 1718734 h 4766733"/>
                  <a:gd name="connsiteX169" fmla="*/ 2404850 w 3767984"/>
                  <a:gd name="connsiteY169" fmla="*/ 1447800 h 4766733"/>
                  <a:gd name="connsiteX170" fmla="*/ 2413317 w 3767984"/>
                  <a:gd name="connsiteY170" fmla="*/ 1210734 h 4766733"/>
                  <a:gd name="connsiteX171" fmla="*/ 2421784 w 3767984"/>
                  <a:gd name="connsiteY171" fmla="*/ 1159934 h 4766733"/>
                  <a:gd name="connsiteX172" fmla="*/ 2430250 w 3767984"/>
                  <a:gd name="connsiteY172" fmla="*/ 1100667 h 4766733"/>
                  <a:gd name="connsiteX173" fmla="*/ 2447184 w 3767984"/>
                  <a:gd name="connsiteY173" fmla="*/ 889000 h 4766733"/>
                  <a:gd name="connsiteX174" fmla="*/ 2455650 w 3767984"/>
                  <a:gd name="connsiteY174" fmla="*/ 855134 h 4766733"/>
                  <a:gd name="connsiteX175" fmla="*/ 2464117 w 3767984"/>
                  <a:gd name="connsiteY175" fmla="*/ 643467 h 4766733"/>
                  <a:gd name="connsiteX176" fmla="*/ 2481050 w 3767984"/>
                  <a:gd name="connsiteY176" fmla="*/ 220134 h 4766733"/>
                  <a:gd name="connsiteX177" fmla="*/ 2506450 w 3767984"/>
                  <a:gd name="connsiteY177" fmla="*/ 50800 h 4766733"/>
                  <a:gd name="connsiteX178" fmla="*/ 2514917 w 3767984"/>
                  <a:gd name="connsiteY178" fmla="*/ 25400 h 4766733"/>
                  <a:gd name="connsiteX179" fmla="*/ 2540317 w 3767984"/>
                  <a:gd name="connsiteY179" fmla="*/ 0 h 4766733"/>
                  <a:gd name="connsiteX180" fmla="*/ 2658850 w 3767984"/>
                  <a:gd name="connsiteY180" fmla="*/ 8467 h 4766733"/>
                  <a:gd name="connsiteX181" fmla="*/ 2709650 w 3767984"/>
                  <a:gd name="connsiteY181" fmla="*/ 33867 h 4766733"/>
                  <a:gd name="connsiteX182" fmla="*/ 2760450 w 3767984"/>
                  <a:gd name="connsiteY182" fmla="*/ 50800 h 4766733"/>
                  <a:gd name="connsiteX183" fmla="*/ 2836650 w 3767984"/>
                  <a:gd name="connsiteY183" fmla="*/ 93134 h 4766733"/>
                  <a:gd name="connsiteX184" fmla="*/ 2862050 w 3767984"/>
                  <a:gd name="connsiteY184" fmla="*/ 110067 h 4766733"/>
                  <a:gd name="connsiteX185" fmla="*/ 2878984 w 3767984"/>
                  <a:gd name="connsiteY185" fmla="*/ 135467 h 4766733"/>
                  <a:gd name="connsiteX186" fmla="*/ 2904384 w 3767984"/>
                  <a:gd name="connsiteY186" fmla="*/ 152400 h 4766733"/>
                  <a:gd name="connsiteX187" fmla="*/ 2938250 w 3767984"/>
                  <a:gd name="connsiteY187" fmla="*/ 203200 h 4766733"/>
                  <a:gd name="connsiteX188" fmla="*/ 2955184 w 3767984"/>
                  <a:gd name="connsiteY188" fmla="*/ 220134 h 4766733"/>
                  <a:gd name="connsiteX189" fmla="*/ 2963650 w 3767984"/>
                  <a:gd name="connsiteY189" fmla="*/ 245534 h 4766733"/>
                  <a:gd name="connsiteX190" fmla="*/ 2980584 w 3767984"/>
                  <a:gd name="connsiteY190" fmla="*/ 304800 h 4766733"/>
                  <a:gd name="connsiteX191" fmla="*/ 2997517 w 3767984"/>
                  <a:gd name="connsiteY191" fmla="*/ 338667 h 4766733"/>
                  <a:gd name="connsiteX192" fmla="*/ 3014450 w 3767984"/>
                  <a:gd name="connsiteY192" fmla="*/ 465667 h 4766733"/>
                  <a:gd name="connsiteX193" fmla="*/ 3031384 w 3767984"/>
                  <a:gd name="connsiteY193" fmla="*/ 643467 h 4766733"/>
                  <a:gd name="connsiteX194" fmla="*/ 3022917 w 3767984"/>
                  <a:gd name="connsiteY194" fmla="*/ 1109134 h 4766733"/>
                  <a:gd name="connsiteX195" fmla="*/ 3014450 w 3767984"/>
                  <a:gd name="connsiteY195" fmla="*/ 1143000 h 4766733"/>
                  <a:gd name="connsiteX196" fmla="*/ 3005984 w 3767984"/>
                  <a:gd name="connsiteY196" fmla="*/ 1185334 h 4766733"/>
                  <a:gd name="connsiteX197" fmla="*/ 2997517 w 3767984"/>
                  <a:gd name="connsiteY197" fmla="*/ 1219200 h 4766733"/>
                  <a:gd name="connsiteX198" fmla="*/ 2989050 w 3767984"/>
                  <a:gd name="connsiteY198" fmla="*/ 1261534 h 4766733"/>
                  <a:gd name="connsiteX199" fmla="*/ 2972117 w 3767984"/>
                  <a:gd name="connsiteY199" fmla="*/ 1312334 h 4766733"/>
                  <a:gd name="connsiteX200" fmla="*/ 2955184 w 3767984"/>
                  <a:gd name="connsiteY200" fmla="*/ 1371600 h 4766733"/>
                  <a:gd name="connsiteX201" fmla="*/ 2938250 w 3767984"/>
                  <a:gd name="connsiteY201" fmla="*/ 1430867 h 4766733"/>
                  <a:gd name="connsiteX202" fmla="*/ 2912850 w 3767984"/>
                  <a:gd name="connsiteY202" fmla="*/ 1532467 h 4766733"/>
                  <a:gd name="connsiteX203" fmla="*/ 2895917 w 3767984"/>
                  <a:gd name="connsiteY203" fmla="*/ 1600200 h 4766733"/>
                  <a:gd name="connsiteX204" fmla="*/ 2878984 w 3767984"/>
                  <a:gd name="connsiteY204" fmla="*/ 1693334 h 4766733"/>
                  <a:gd name="connsiteX205" fmla="*/ 2862050 w 3767984"/>
                  <a:gd name="connsiteY205" fmla="*/ 1761067 h 4766733"/>
                  <a:gd name="connsiteX206" fmla="*/ 2845117 w 3767984"/>
                  <a:gd name="connsiteY206" fmla="*/ 1803400 h 4766733"/>
                  <a:gd name="connsiteX207" fmla="*/ 2836650 w 3767984"/>
                  <a:gd name="connsiteY207" fmla="*/ 1845734 h 4766733"/>
                  <a:gd name="connsiteX208" fmla="*/ 2828184 w 3767984"/>
                  <a:gd name="connsiteY208" fmla="*/ 1879600 h 4766733"/>
                  <a:gd name="connsiteX209" fmla="*/ 2819717 w 3767984"/>
                  <a:gd name="connsiteY209" fmla="*/ 1972734 h 4766733"/>
                  <a:gd name="connsiteX210" fmla="*/ 2802784 w 3767984"/>
                  <a:gd name="connsiteY210" fmla="*/ 2032000 h 4766733"/>
                  <a:gd name="connsiteX211" fmla="*/ 2785850 w 3767984"/>
                  <a:gd name="connsiteY211" fmla="*/ 2099734 h 4766733"/>
                  <a:gd name="connsiteX212" fmla="*/ 2777384 w 3767984"/>
                  <a:gd name="connsiteY212" fmla="*/ 2133600 h 4766733"/>
                  <a:gd name="connsiteX213" fmla="*/ 2768917 w 3767984"/>
                  <a:gd name="connsiteY213" fmla="*/ 2201334 h 4766733"/>
                  <a:gd name="connsiteX214" fmla="*/ 2760450 w 3767984"/>
                  <a:gd name="connsiteY214" fmla="*/ 2302934 h 4766733"/>
                  <a:gd name="connsiteX215" fmla="*/ 2751984 w 3767984"/>
                  <a:gd name="connsiteY215" fmla="*/ 2328334 h 4766733"/>
                  <a:gd name="connsiteX216" fmla="*/ 2777384 w 3767984"/>
                  <a:gd name="connsiteY216" fmla="*/ 2319867 h 4766733"/>
                  <a:gd name="connsiteX217" fmla="*/ 2802784 w 3767984"/>
                  <a:gd name="connsiteY217" fmla="*/ 2269067 h 4766733"/>
                  <a:gd name="connsiteX218" fmla="*/ 2828184 w 3767984"/>
                  <a:gd name="connsiteY218" fmla="*/ 2226734 h 4766733"/>
                  <a:gd name="connsiteX219" fmla="*/ 2853584 w 3767984"/>
                  <a:gd name="connsiteY219" fmla="*/ 2184400 h 4766733"/>
                  <a:gd name="connsiteX220" fmla="*/ 2862050 w 3767984"/>
                  <a:gd name="connsiteY220" fmla="*/ 2159000 h 4766733"/>
                  <a:gd name="connsiteX221" fmla="*/ 2878984 w 3767984"/>
                  <a:gd name="connsiteY221" fmla="*/ 2133600 h 4766733"/>
                  <a:gd name="connsiteX222" fmla="*/ 2887450 w 3767984"/>
                  <a:gd name="connsiteY222" fmla="*/ 2108200 h 4766733"/>
                  <a:gd name="connsiteX223" fmla="*/ 2904384 w 3767984"/>
                  <a:gd name="connsiteY223" fmla="*/ 2091267 h 4766733"/>
                  <a:gd name="connsiteX224" fmla="*/ 2912850 w 3767984"/>
                  <a:gd name="connsiteY224" fmla="*/ 2048934 h 4766733"/>
                  <a:gd name="connsiteX225" fmla="*/ 2929784 w 3767984"/>
                  <a:gd name="connsiteY225" fmla="*/ 1998134 h 4766733"/>
                  <a:gd name="connsiteX226" fmla="*/ 2938250 w 3767984"/>
                  <a:gd name="connsiteY226" fmla="*/ 1972734 h 4766733"/>
                  <a:gd name="connsiteX227" fmla="*/ 2955184 w 3767984"/>
                  <a:gd name="connsiteY227" fmla="*/ 1947334 h 4766733"/>
                  <a:gd name="connsiteX228" fmla="*/ 2963650 w 3767984"/>
                  <a:gd name="connsiteY228" fmla="*/ 1896534 h 4766733"/>
                  <a:gd name="connsiteX229" fmla="*/ 2980584 w 3767984"/>
                  <a:gd name="connsiteY229" fmla="*/ 1871134 h 4766733"/>
                  <a:gd name="connsiteX230" fmla="*/ 2997517 w 3767984"/>
                  <a:gd name="connsiteY230" fmla="*/ 1803400 h 4766733"/>
                  <a:gd name="connsiteX231" fmla="*/ 3014450 w 3767984"/>
                  <a:gd name="connsiteY231" fmla="*/ 1752600 h 4766733"/>
                  <a:gd name="connsiteX232" fmla="*/ 3022917 w 3767984"/>
                  <a:gd name="connsiteY232" fmla="*/ 1727200 h 4766733"/>
                  <a:gd name="connsiteX233" fmla="*/ 3039850 w 3767984"/>
                  <a:gd name="connsiteY233" fmla="*/ 1693334 h 4766733"/>
                  <a:gd name="connsiteX234" fmla="*/ 3056784 w 3767984"/>
                  <a:gd name="connsiteY234" fmla="*/ 1625600 h 4766733"/>
                  <a:gd name="connsiteX235" fmla="*/ 3073717 w 3767984"/>
                  <a:gd name="connsiteY235" fmla="*/ 1574800 h 4766733"/>
                  <a:gd name="connsiteX236" fmla="*/ 3082184 w 3767984"/>
                  <a:gd name="connsiteY236" fmla="*/ 1524000 h 4766733"/>
                  <a:gd name="connsiteX237" fmla="*/ 3099117 w 3767984"/>
                  <a:gd name="connsiteY237" fmla="*/ 1498600 h 4766733"/>
                  <a:gd name="connsiteX238" fmla="*/ 3116050 w 3767984"/>
                  <a:gd name="connsiteY238" fmla="*/ 1439334 h 4766733"/>
                  <a:gd name="connsiteX239" fmla="*/ 3124517 w 3767984"/>
                  <a:gd name="connsiteY239" fmla="*/ 1413934 h 4766733"/>
                  <a:gd name="connsiteX240" fmla="*/ 3141450 w 3767984"/>
                  <a:gd name="connsiteY240" fmla="*/ 1346200 h 4766733"/>
                  <a:gd name="connsiteX241" fmla="*/ 3158384 w 3767984"/>
                  <a:gd name="connsiteY241" fmla="*/ 1320800 h 4766733"/>
                  <a:gd name="connsiteX242" fmla="*/ 3192250 w 3767984"/>
                  <a:gd name="connsiteY242" fmla="*/ 1227667 h 4766733"/>
                  <a:gd name="connsiteX243" fmla="*/ 3200717 w 3767984"/>
                  <a:gd name="connsiteY243" fmla="*/ 1185334 h 4766733"/>
                  <a:gd name="connsiteX244" fmla="*/ 3217650 w 3767984"/>
                  <a:gd name="connsiteY244" fmla="*/ 1151467 h 4766733"/>
                  <a:gd name="connsiteX245" fmla="*/ 3226117 w 3767984"/>
                  <a:gd name="connsiteY245" fmla="*/ 1100667 h 4766733"/>
                  <a:gd name="connsiteX246" fmla="*/ 3243050 w 3767984"/>
                  <a:gd name="connsiteY246" fmla="*/ 1075267 h 4766733"/>
                  <a:gd name="connsiteX247" fmla="*/ 3276917 w 3767984"/>
                  <a:gd name="connsiteY247" fmla="*/ 1016000 h 4766733"/>
                  <a:gd name="connsiteX248" fmla="*/ 3285384 w 3767984"/>
                  <a:gd name="connsiteY248" fmla="*/ 990600 h 4766733"/>
                  <a:gd name="connsiteX249" fmla="*/ 3319250 w 3767984"/>
                  <a:gd name="connsiteY249" fmla="*/ 939800 h 4766733"/>
                  <a:gd name="connsiteX250" fmla="*/ 3353117 w 3767984"/>
                  <a:gd name="connsiteY250" fmla="*/ 880534 h 4766733"/>
                  <a:gd name="connsiteX251" fmla="*/ 3370050 w 3767984"/>
                  <a:gd name="connsiteY251" fmla="*/ 846667 h 4766733"/>
                  <a:gd name="connsiteX252" fmla="*/ 3403917 w 3767984"/>
                  <a:gd name="connsiteY252" fmla="*/ 812800 h 4766733"/>
                  <a:gd name="connsiteX253" fmla="*/ 3420850 w 3767984"/>
                  <a:gd name="connsiteY253" fmla="*/ 787400 h 4766733"/>
                  <a:gd name="connsiteX254" fmla="*/ 3454717 w 3767984"/>
                  <a:gd name="connsiteY254" fmla="*/ 778934 h 4766733"/>
                  <a:gd name="connsiteX255" fmla="*/ 3480117 w 3767984"/>
                  <a:gd name="connsiteY255" fmla="*/ 762000 h 4766733"/>
                  <a:gd name="connsiteX256" fmla="*/ 3522450 w 3767984"/>
                  <a:gd name="connsiteY256" fmla="*/ 753534 h 4766733"/>
                  <a:gd name="connsiteX257" fmla="*/ 3547850 w 3767984"/>
                  <a:gd name="connsiteY257" fmla="*/ 745067 h 4766733"/>
                  <a:gd name="connsiteX258" fmla="*/ 3590184 w 3767984"/>
                  <a:gd name="connsiteY258" fmla="*/ 753534 h 4766733"/>
                  <a:gd name="connsiteX259" fmla="*/ 3632517 w 3767984"/>
                  <a:gd name="connsiteY259" fmla="*/ 795867 h 4766733"/>
                  <a:gd name="connsiteX260" fmla="*/ 3657917 w 3767984"/>
                  <a:gd name="connsiteY260" fmla="*/ 812800 h 4766733"/>
                  <a:gd name="connsiteX261" fmla="*/ 3666384 w 3767984"/>
                  <a:gd name="connsiteY261" fmla="*/ 838200 h 4766733"/>
                  <a:gd name="connsiteX262" fmla="*/ 3708717 w 3767984"/>
                  <a:gd name="connsiteY262" fmla="*/ 889000 h 4766733"/>
                  <a:gd name="connsiteX263" fmla="*/ 3717184 w 3767984"/>
                  <a:gd name="connsiteY263" fmla="*/ 914400 h 4766733"/>
                  <a:gd name="connsiteX264" fmla="*/ 3751050 w 3767984"/>
                  <a:gd name="connsiteY264" fmla="*/ 965200 h 4766733"/>
                  <a:gd name="connsiteX265" fmla="*/ 3759517 w 3767984"/>
                  <a:gd name="connsiteY265" fmla="*/ 1041400 h 4766733"/>
                  <a:gd name="connsiteX266" fmla="*/ 3767984 w 3767984"/>
                  <a:gd name="connsiteY266" fmla="*/ 1109134 h 4766733"/>
                  <a:gd name="connsiteX267" fmla="*/ 3759517 w 3767984"/>
                  <a:gd name="connsiteY267" fmla="*/ 1532467 h 4766733"/>
                  <a:gd name="connsiteX268" fmla="*/ 3734117 w 3767984"/>
                  <a:gd name="connsiteY268" fmla="*/ 1667934 h 4766733"/>
                  <a:gd name="connsiteX269" fmla="*/ 3725650 w 3767984"/>
                  <a:gd name="connsiteY269" fmla="*/ 1710267 h 4766733"/>
                  <a:gd name="connsiteX270" fmla="*/ 3700250 w 3767984"/>
                  <a:gd name="connsiteY270" fmla="*/ 1769534 h 4766733"/>
                  <a:gd name="connsiteX271" fmla="*/ 3683317 w 3767984"/>
                  <a:gd name="connsiteY271" fmla="*/ 1820334 h 4766733"/>
                  <a:gd name="connsiteX272" fmla="*/ 3674850 w 3767984"/>
                  <a:gd name="connsiteY272" fmla="*/ 1845734 h 4766733"/>
                  <a:gd name="connsiteX273" fmla="*/ 3657917 w 3767984"/>
                  <a:gd name="connsiteY273" fmla="*/ 1879600 h 4766733"/>
                  <a:gd name="connsiteX274" fmla="*/ 3640984 w 3767984"/>
                  <a:gd name="connsiteY274" fmla="*/ 1938867 h 4766733"/>
                  <a:gd name="connsiteX275" fmla="*/ 3624050 w 3767984"/>
                  <a:gd name="connsiteY275" fmla="*/ 1972734 h 4766733"/>
                  <a:gd name="connsiteX276" fmla="*/ 3590184 w 3767984"/>
                  <a:gd name="connsiteY276" fmla="*/ 2057400 h 4766733"/>
                  <a:gd name="connsiteX277" fmla="*/ 3581717 w 3767984"/>
                  <a:gd name="connsiteY277" fmla="*/ 2108200 h 4766733"/>
                  <a:gd name="connsiteX278" fmla="*/ 3564784 w 3767984"/>
                  <a:gd name="connsiteY278" fmla="*/ 2133600 h 4766733"/>
                  <a:gd name="connsiteX279" fmla="*/ 3556317 w 3767984"/>
                  <a:gd name="connsiteY279" fmla="*/ 2175934 h 4766733"/>
                  <a:gd name="connsiteX280" fmla="*/ 3522450 w 3767984"/>
                  <a:gd name="connsiteY280" fmla="*/ 2252134 h 4766733"/>
                  <a:gd name="connsiteX281" fmla="*/ 3505517 w 3767984"/>
                  <a:gd name="connsiteY281" fmla="*/ 2319867 h 4766733"/>
                  <a:gd name="connsiteX282" fmla="*/ 3488584 w 3767984"/>
                  <a:gd name="connsiteY282" fmla="*/ 2353734 h 4766733"/>
                  <a:gd name="connsiteX283" fmla="*/ 3480117 w 3767984"/>
                  <a:gd name="connsiteY283" fmla="*/ 2387600 h 4766733"/>
                  <a:gd name="connsiteX284" fmla="*/ 3463184 w 3767984"/>
                  <a:gd name="connsiteY284" fmla="*/ 2421467 h 4766733"/>
                  <a:gd name="connsiteX285" fmla="*/ 3437784 w 3767984"/>
                  <a:gd name="connsiteY285" fmla="*/ 2489200 h 4766733"/>
                  <a:gd name="connsiteX286" fmla="*/ 3412384 w 3767984"/>
                  <a:gd name="connsiteY286" fmla="*/ 2514600 h 4766733"/>
                  <a:gd name="connsiteX287" fmla="*/ 3395450 w 3767984"/>
                  <a:gd name="connsiteY287" fmla="*/ 2582334 h 4766733"/>
                  <a:gd name="connsiteX288" fmla="*/ 3386984 w 3767984"/>
                  <a:gd name="connsiteY288" fmla="*/ 2607734 h 4766733"/>
                  <a:gd name="connsiteX289" fmla="*/ 3370050 w 3767984"/>
                  <a:gd name="connsiteY289" fmla="*/ 2624667 h 4766733"/>
                  <a:gd name="connsiteX290" fmla="*/ 3353117 w 3767984"/>
                  <a:gd name="connsiteY290" fmla="*/ 2658534 h 4766733"/>
                  <a:gd name="connsiteX291" fmla="*/ 3344650 w 3767984"/>
                  <a:gd name="connsiteY291" fmla="*/ 2683934 h 4766733"/>
                  <a:gd name="connsiteX292" fmla="*/ 3327717 w 3767984"/>
                  <a:gd name="connsiteY292" fmla="*/ 2709334 h 4766733"/>
                  <a:gd name="connsiteX293" fmla="*/ 3293850 w 3767984"/>
                  <a:gd name="connsiteY293" fmla="*/ 2768600 h 4766733"/>
                  <a:gd name="connsiteX294" fmla="*/ 3268450 w 3767984"/>
                  <a:gd name="connsiteY294" fmla="*/ 2819400 h 4766733"/>
                  <a:gd name="connsiteX295" fmla="*/ 3251517 w 3767984"/>
                  <a:gd name="connsiteY295" fmla="*/ 2853267 h 4766733"/>
                  <a:gd name="connsiteX296" fmla="*/ 3234584 w 3767984"/>
                  <a:gd name="connsiteY296" fmla="*/ 2878667 h 4766733"/>
                  <a:gd name="connsiteX297" fmla="*/ 3226117 w 3767984"/>
                  <a:gd name="connsiteY297" fmla="*/ 2904067 h 4766733"/>
                  <a:gd name="connsiteX298" fmla="*/ 3209184 w 3767984"/>
                  <a:gd name="connsiteY298" fmla="*/ 2929467 h 4766733"/>
                  <a:gd name="connsiteX299" fmla="*/ 3200717 w 3767984"/>
                  <a:gd name="connsiteY299" fmla="*/ 2954867 h 4766733"/>
                  <a:gd name="connsiteX300" fmla="*/ 3141450 w 3767984"/>
                  <a:gd name="connsiteY300" fmla="*/ 3031067 h 4766733"/>
                  <a:gd name="connsiteX301" fmla="*/ 3116050 w 3767984"/>
                  <a:gd name="connsiteY301" fmla="*/ 3048000 h 4766733"/>
                  <a:gd name="connsiteX302" fmla="*/ 3082184 w 3767984"/>
                  <a:gd name="connsiteY302" fmla="*/ 3098800 h 4766733"/>
                  <a:gd name="connsiteX303" fmla="*/ 3065250 w 3767984"/>
                  <a:gd name="connsiteY303" fmla="*/ 3124200 h 4766733"/>
                  <a:gd name="connsiteX304" fmla="*/ 3048317 w 3767984"/>
                  <a:gd name="connsiteY304" fmla="*/ 3141134 h 4766733"/>
                  <a:gd name="connsiteX305" fmla="*/ 3031384 w 3767984"/>
                  <a:gd name="connsiteY305" fmla="*/ 3166534 h 4766733"/>
                  <a:gd name="connsiteX306" fmla="*/ 2963650 w 3767984"/>
                  <a:gd name="connsiteY306" fmla="*/ 3225800 h 4766733"/>
                  <a:gd name="connsiteX307" fmla="*/ 2946717 w 3767984"/>
                  <a:gd name="connsiteY307" fmla="*/ 3251200 h 4766733"/>
                  <a:gd name="connsiteX308" fmla="*/ 2887450 w 3767984"/>
                  <a:gd name="connsiteY308" fmla="*/ 3310467 h 4766733"/>
                  <a:gd name="connsiteX309" fmla="*/ 2853584 w 3767984"/>
                  <a:gd name="connsiteY309" fmla="*/ 3344334 h 4766733"/>
                  <a:gd name="connsiteX310" fmla="*/ 2794317 w 3767984"/>
                  <a:gd name="connsiteY310" fmla="*/ 3403600 h 4766733"/>
                  <a:gd name="connsiteX311" fmla="*/ 2743517 w 3767984"/>
                  <a:gd name="connsiteY311" fmla="*/ 3471334 h 4766733"/>
                  <a:gd name="connsiteX312" fmla="*/ 2709650 w 3767984"/>
                  <a:gd name="connsiteY312" fmla="*/ 3513667 h 4766733"/>
                  <a:gd name="connsiteX313" fmla="*/ 2667317 w 3767984"/>
                  <a:gd name="connsiteY313" fmla="*/ 3572934 h 4766733"/>
                  <a:gd name="connsiteX314" fmla="*/ 2633450 w 3767984"/>
                  <a:gd name="connsiteY314" fmla="*/ 3615267 h 4766733"/>
                  <a:gd name="connsiteX315" fmla="*/ 2624984 w 3767984"/>
                  <a:gd name="connsiteY315" fmla="*/ 3640667 h 4766733"/>
                  <a:gd name="connsiteX316" fmla="*/ 2608050 w 3767984"/>
                  <a:gd name="connsiteY316" fmla="*/ 3657600 h 4766733"/>
                  <a:gd name="connsiteX317" fmla="*/ 2591117 w 3767984"/>
                  <a:gd name="connsiteY317" fmla="*/ 3683000 h 4766733"/>
                  <a:gd name="connsiteX318" fmla="*/ 2582650 w 3767984"/>
                  <a:gd name="connsiteY318" fmla="*/ 3708400 h 4766733"/>
                  <a:gd name="connsiteX319" fmla="*/ 2565717 w 3767984"/>
                  <a:gd name="connsiteY319" fmla="*/ 3725334 h 4766733"/>
                  <a:gd name="connsiteX320" fmla="*/ 2531850 w 3767984"/>
                  <a:gd name="connsiteY320" fmla="*/ 3776134 h 4766733"/>
                  <a:gd name="connsiteX321" fmla="*/ 2497984 w 3767984"/>
                  <a:gd name="connsiteY321" fmla="*/ 3835400 h 4766733"/>
                  <a:gd name="connsiteX322" fmla="*/ 2481050 w 3767984"/>
                  <a:gd name="connsiteY322" fmla="*/ 3903134 h 4766733"/>
                  <a:gd name="connsiteX323" fmla="*/ 1795250 w 3767984"/>
                  <a:gd name="connsiteY323" fmla="*/ 4766733 h 4766733"/>
                  <a:gd name="connsiteX0" fmla="*/ 34852 w 3777119"/>
                  <a:gd name="connsiteY0" fmla="*/ 4580467 h 4766733"/>
                  <a:gd name="connsiteX1" fmla="*/ 221119 w 3777119"/>
                  <a:gd name="connsiteY1" fmla="*/ 2921000 h 4766733"/>
                  <a:gd name="connsiteX2" fmla="*/ 238052 w 3777119"/>
                  <a:gd name="connsiteY2" fmla="*/ 2895600 h 4766733"/>
                  <a:gd name="connsiteX3" fmla="*/ 246519 w 3777119"/>
                  <a:gd name="connsiteY3" fmla="*/ 2861734 h 4766733"/>
                  <a:gd name="connsiteX4" fmla="*/ 263452 w 3777119"/>
                  <a:gd name="connsiteY4" fmla="*/ 2836334 h 4766733"/>
                  <a:gd name="connsiteX5" fmla="*/ 280385 w 3777119"/>
                  <a:gd name="connsiteY5" fmla="*/ 2785534 h 4766733"/>
                  <a:gd name="connsiteX6" fmla="*/ 271919 w 3777119"/>
                  <a:gd name="connsiteY6" fmla="*/ 2184400 h 4766733"/>
                  <a:gd name="connsiteX7" fmla="*/ 263452 w 3777119"/>
                  <a:gd name="connsiteY7" fmla="*/ 2159000 h 4766733"/>
                  <a:gd name="connsiteX8" fmla="*/ 246519 w 3777119"/>
                  <a:gd name="connsiteY8" fmla="*/ 2133600 h 4766733"/>
                  <a:gd name="connsiteX9" fmla="*/ 221119 w 3777119"/>
                  <a:gd name="connsiteY9" fmla="*/ 2082800 h 4766733"/>
                  <a:gd name="connsiteX10" fmla="*/ 187252 w 3777119"/>
                  <a:gd name="connsiteY10" fmla="*/ 2032000 h 4766733"/>
                  <a:gd name="connsiteX11" fmla="*/ 170319 w 3777119"/>
                  <a:gd name="connsiteY11" fmla="*/ 2006600 h 4766733"/>
                  <a:gd name="connsiteX12" fmla="*/ 153385 w 3777119"/>
                  <a:gd name="connsiteY12" fmla="*/ 1989667 h 4766733"/>
                  <a:gd name="connsiteX13" fmla="*/ 127985 w 3777119"/>
                  <a:gd name="connsiteY13" fmla="*/ 1938867 h 4766733"/>
                  <a:gd name="connsiteX14" fmla="*/ 111052 w 3777119"/>
                  <a:gd name="connsiteY14" fmla="*/ 1879600 h 4766733"/>
                  <a:gd name="connsiteX15" fmla="*/ 102585 w 3777119"/>
                  <a:gd name="connsiteY15" fmla="*/ 1854200 h 4766733"/>
                  <a:gd name="connsiteX16" fmla="*/ 94119 w 3777119"/>
                  <a:gd name="connsiteY16" fmla="*/ 1811867 h 4766733"/>
                  <a:gd name="connsiteX17" fmla="*/ 77185 w 3777119"/>
                  <a:gd name="connsiteY17" fmla="*/ 1761067 h 4766733"/>
                  <a:gd name="connsiteX18" fmla="*/ 68719 w 3777119"/>
                  <a:gd name="connsiteY18" fmla="*/ 1727200 h 4766733"/>
                  <a:gd name="connsiteX19" fmla="*/ 60252 w 3777119"/>
                  <a:gd name="connsiteY19" fmla="*/ 1684867 h 4766733"/>
                  <a:gd name="connsiteX20" fmla="*/ 51785 w 3777119"/>
                  <a:gd name="connsiteY20" fmla="*/ 1659467 h 4766733"/>
                  <a:gd name="connsiteX21" fmla="*/ 26385 w 3777119"/>
                  <a:gd name="connsiteY21" fmla="*/ 1591734 h 4766733"/>
                  <a:gd name="connsiteX22" fmla="*/ 17919 w 3777119"/>
                  <a:gd name="connsiteY22" fmla="*/ 1261534 h 4766733"/>
                  <a:gd name="connsiteX23" fmla="*/ 246519 w 3777119"/>
                  <a:gd name="connsiteY23" fmla="*/ 1134534 h 4766733"/>
                  <a:gd name="connsiteX24" fmla="*/ 297319 w 3777119"/>
                  <a:gd name="connsiteY24" fmla="*/ 1168400 h 4766733"/>
                  <a:gd name="connsiteX25" fmla="*/ 322719 w 3777119"/>
                  <a:gd name="connsiteY25" fmla="*/ 1185334 h 4766733"/>
                  <a:gd name="connsiteX26" fmla="*/ 339652 w 3777119"/>
                  <a:gd name="connsiteY26" fmla="*/ 1210734 h 4766733"/>
                  <a:gd name="connsiteX27" fmla="*/ 365052 w 3777119"/>
                  <a:gd name="connsiteY27" fmla="*/ 1227667 h 4766733"/>
                  <a:gd name="connsiteX28" fmla="*/ 398919 w 3777119"/>
                  <a:gd name="connsiteY28" fmla="*/ 1278467 h 4766733"/>
                  <a:gd name="connsiteX29" fmla="*/ 415852 w 3777119"/>
                  <a:gd name="connsiteY29" fmla="*/ 1303867 h 4766733"/>
                  <a:gd name="connsiteX30" fmla="*/ 424319 w 3777119"/>
                  <a:gd name="connsiteY30" fmla="*/ 1329267 h 4766733"/>
                  <a:gd name="connsiteX31" fmla="*/ 449719 w 3777119"/>
                  <a:gd name="connsiteY31" fmla="*/ 1354667 h 4766733"/>
                  <a:gd name="connsiteX32" fmla="*/ 475119 w 3777119"/>
                  <a:gd name="connsiteY32" fmla="*/ 1405467 h 4766733"/>
                  <a:gd name="connsiteX33" fmla="*/ 500519 w 3777119"/>
                  <a:gd name="connsiteY33" fmla="*/ 1456267 h 4766733"/>
                  <a:gd name="connsiteX34" fmla="*/ 517452 w 3777119"/>
                  <a:gd name="connsiteY34" fmla="*/ 1507067 h 4766733"/>
                  <a:gd name="connsiteX35" fmla="*/ 534385 w 3777119"/>
                  <a:gd name="connsiteY35" fmla="*/ 1532467 h 4766733"/>
                  <a:gd name="connsiteX36" fmla="*/ 551319 w 3777119"/>
                  <a:gd name="connsiteY36" fmla="*/ 1583267 h 4766733"/>
                  <a:gd name="connsiteX37" fmla="*/ 559785 w 3777119"/>
                  <a:gd name="connsiteY37" fmla="*/ 1608667 h 4766733"/>
                  <a:gd name="connsiteX38" fmla="*/ 576719 w 3777119"/>
                  <a:gd name="connsiteY38" fmla="*/ 1634067 h 4766733"/>
                  <a:gd name="connsiteX39" fmla="*/ 593652 w 3777119"/>
                  <a:gd name="connsiteY39" fmla="*/ 1684867 h 4766733"/>
                  <a:gd name="connsiteX40" fmla="*/ 602119 w 3777119"/>
                  <a:gd name="connsiteY40" fmla="*/ 1727200 h 4766733"/>
                  <a:gd name="connsiteX41" fmla="*/ 619052 w 3777119"/>
                  <a:gd name="connsiteY41" fmla="*/ 1752600 h 4766733"/>
                  <a:gd name="connsiteX42" fmla="*/ 627519 w 3777119"/>
                  <a:gd name="connsiteY42" fmla="*/ 1803400 h 4766733"/>
                  <a:gd name="connsiteX43" fmla="*/ 635985 w 3777119"/>
                  <a:gd name="connsiteY43" fmla="*/ 1828800 h 4766733"/>
                  <a:gd name="connsiteX44" fmla="*/ 644452 w 3777119"/>
                  <a:gd name="connsiteY44" fmla="*/ 1862667 h 4766733"/>
                  <a:gd name="connsiteX45" fmla="*/ 661385 w 3777119"/>
                  <a:gd name="connsiteY45" fmla="*/ 1913467 h 4766733"/>
                  <a:gd name="connsiteX46" fmla="*/ 669852 w 3777119"/>
                  <a:gd name="connsiteY46" fmla="*/ 1947334 h 4766733"/>
                  <a:gd name="connsiteX47" fmla="*/ 686785 w 3777119"/>
                  <a:gd name="connsiteY47" fmla="*/ 1998134 h 4766733"/>
                  <a:gd name="connsiteX48" fmla="*/ 720652 w 3777119"/>
                  <a:gd name="connsiteY48" fmla="*/ 2099734 h 4766733"/>
                  <a:gd name="connsiteX49" fmla="*/ 737585 w 3777119"/>
                  <a:gd name="connsiteY49" fmla="*/ 2167467 h 4766733"/>
                  <a:gd name="connsiteX50" fmla="*/ 746052 w 3777119"/>
                  <a:gd name="connsiteY50" fmla="*/ 2192867 h 4766733"/>
                  <a:gd name="connsiteX51" fmla="*/ 762985 w 3777119"/>
                  <a:gd name="connsiteY51" fmla="*/ 2260600 h 4766733"/>
                  <a:gd name="connsiteX52" fmla="*/ 788385 w 3777119"/>
                  <a:gd name="connsiteY52" fmla="*/ 2218267 h 4766733"/>
                  <a:gd name="connsiteX53" fmla="*/ 805319 w 3777119"/>
                  <a:gd name="connsiteY53" fmla="*/ 2201334 h 4766733"/>
                  <a:gd name="connsiteX54" fmla="*/ 830719 w 3777119"/>
                  <a:gd name="connsiteY54" fmla="*/ 2159000 h 4766733"/>
                  <a:gd name="connsiteX55" fmla="*/ 839185 w 3777119"/>
                  <a:gd name="connsiteY55" fmla="*/ 2133600 h 4766733"/>
                  <a:gd name="connsiteX56" fmla="*/ 873052 w 3777119"/>
                  <a:gd name="connsiteY56" fmla="*/ 2091267 h 4766733"/>
                  <a:gd name="connsiteX57" fmla="*/ 898452 w 3777119"/>
                  <a:gd name="connsiteY57" fmla="*/ 1998134 h 4766733"/>
                  <a:gd name="connsiteX58" fmla="*/ 906919 w 3777119"/>
                  <a:gd name="connsiteY58" fmla="*/ 1964267 h 4766733"/>
                  <a:gd name="connsiteX59" fmla="*/ 915385 w 3777119"/>
                  <a:gd name="connsiteY59" fmla="*/ 1913467 h 4766733"/>
                  <a:gd name="connsiteX60" fmla="*/ 932319 w 3777119"/>
                  <a:gd name="connsiteY60" fmla="*/ 1862667 h 4766733"/>
                  <a:gd name="connsiteX61" fmla="*/ 923852 w 3777119"/>
                  <a:gd name="connsiteY61" fmla="*/ 1600200 h 4766733"/>
                  <a:gd name="connsiteX62" fmla="*/ 915385 w 3777119"/>
                  <a:gd name="connsiteY62" fmla="*/ 1574800 h 4766733"/>
                  <a:gd name="connsiteX63" fmla="*/ 906919 w 3777119"/>
                  <a:gd name="connsiteY63" fmla="*/ 1464734 h 4766733"/>
                  <a:gd name="connsiteX64" fmla="*/ 898452 w 3777119"/>
                  <a:gd name="connsiteY64" fmla="*/ 1397000 h 4766733"/>
                  <a:gd name="connsiteX65" fmla="*/ 889985 w 3777119"/>
                  <a:gd name="connsiteY65" fmla="*/ 1312334 h 4766733"/>
                  <a:gd name="connsiteX66" fmla="*/ 881519 w 3777119"/>
                  <a:gd name="connsiteY66" fmla="*/ 1278467 h 4766733"/>
                  <a:gd name="connsiteX67" fmla="*/ 873052 w 3777119"/>
                  <a:gd name="connsiteY67" fmla="*/ 1210734 h 4766733"/>
                  <a:gd name="connsiteX68" fmla="*/ 864585 w 3777119"/>
                  <a:gd name="connsiteY68" fmla="*/ 1151467 h 4766733"/>
                  <a:gd name="connsiteX69" fmla="*/ 847652 w 3777119"/>
                  <a:gd name="connsiteY69" fmla="*/ 711200 h 4766733"/>
                  <a:gd name="connsiteX70" fmla="*/ 856119 w 3777119"/>
                  <a:gd name="connsiteY70" fmla="*/ 313267 h 4766733"/>
                  <a:gd name="connsiteX71" fmla="*/ 873052 w 3777119"/>
                  <a:gd name="connsiteY71" fmla="*/ 211667 h 4766733"/>
                  <a:gd name="connsiteX72" fmla="*/ 889985 w 3777119"/>
                  <a:gd name="connsiteY72" fmla="*/ 186267 h 4766733"/>
                  <a:gd name="connsiteX73" fmla="*/ 974652 w 3777119"/>
                  <a:gd name="connsiteY73" fmla="*/ 118534 h 4766733"/>
                  <a:gd name="connsiteX74" fmla="*/ 1025452 w 3777119"/>
                  <a:gd name="connsiteY74" fmla="*/ 93134 h 4766733"/>
                  <a:gd name="connsiteX75" fmla="*/ 1076252 w 3777119"/>
                  <a:gd name="connsiteY75" fmla="*/ 101600 h 4766733"/>
                  <a:gd name="connsiteX76" fmla="*/ 1194785 w 3777119"/>
                  <a:gd name="connsiteY76" fmla="*/ 135467 h 4766733"/>
                  <a:gd name="connsiteX77" fmla="*/ 1254052 w 3777119"/>
                  <a:gd name="connsiteY77" fmla="*/ 160867 h 4766733"/>
                  <a:gd name="connsiteX78" fmla="*/ 1279452 w 3777119"/>
                  <a:gd name="connsiteY78" fmla="*/ 177800 h 4766733"/>
                  <a:gd name="connsiteX79" fmla="*/ 1313319 w 3777119"/>
                  <a:gd name="connsiteY79" fmla="*/ 211667 h 4766733"/>
                  <a:gd name="connsiteX80" fmla="*/ 1364119 w 3777119"/>
                  <a:gd name="connsiteY80" fmla="*/ 279400 h 4766733"/>
                  <a:gd name="connsiteX81" fmla="*/ 1372585 w 3777119"/>
                  <a:gd name="connsiteY81" fmla="*/ 304800 h 4766733"/>
                  <a:gd name="connsiteX82" fmla="*/ 1389519 w 3777119"/>
                  <a:gd name="connsiteY82" fmla="*/ 381000 h 4766733"/>
                  <a:gd name="connsiteX83" fmla="*/ 1397985 w 3777119"/>
                  <a:gd name="connsiteY83" fmla="*/ 448734 h 4766733"/>
                  <a:gd name="connsiteX84" fmla="*/ 1406452 w 3777119"/>
                  <a:gd name="connsiteY84" fmla="*/ 491067 h 4766733"/>
                  <a:gd name="connsiteX85" fmla="*/ 1414919 w 3777119"/>
                  <a:gd name="connsiteY85" fmla="*/ 550334 h 4766733"/>
                  <a:gd name="connsiteX86" fmla="*/ 1423385 w 3777119"/>
                  <a:gd name="connsiteY86" fmla="*/ 584200 h 4766733"/>
                  <a:gd name="connsiteX87" fmla="*/ 1440319 w 3777119"/>
                  <a:gd name="connsiteY87" fmla="*/ 677334 h 4766733"/>
                  <a:gd name="connsiteX88" fmla="*/ 1457252 w 3777119"/>
                  <a:gd name="connsiteY88" fmla="*/ 804334 h 4766733"/>
                  <a:gd name="connsiteX89" fmla="*/ 1465719 w 3777119"/>
                  <a:gd name="connsiteY89" fmla="*/ 829734 h 4766733"/>
                  <a:gd name="connsiteX90" fmla="*/ 1474185 w 3777119"/>
                  <a:gd name="connsiteY90" fmla="*/ 948267 h 4766733"/>
                  <a:gd name="connsiteX91" fmla="*/ 1491119 w 3777119"/>
                  <a:gd name="connsiteY91" fmla="*/ 1651000 h 4766733"/>
                  <a:gd name="connsiteX92" fmla="*/ 1499585 w 3777119"/>
                  <a:gd name="connsiteY92" fmla="*/ 1820334 h 4766733"/>
                  <a:gd name="connsiteX93" fmla="*/ 1516519 w 3777119"/>
                  <a:gd name="connsiteY93" fmla="*/ 2167467 h 4766733"/>
                  <a:gd name="connsiteX94" fmla="*/ 1524985 w 3777119"/>
                  <a:gd name="connsiteY94" fmla="*/ 2209800 h 4766733"/>
                  <a:gd name="connsiteX95" fmla="*/ 1550385 w 3777119"/>
                  <a:gd name="connsiteY95" fmla="*/ 2159000 h 4766733"/>
                  <a:gd name="connsiteX96" fmla="*/ 1567319 w 3777119"/>
                  <a:gd name="connsiteY96" fmla="*/ 2133600 h 4766733"/>
                  <a:gd name="connsiteX97" fmla="*/ 1592719 w 3777119"/>
                  <a:gd name="connsiteY97" fmla="*/ 2082800 h 4766733"/>
                  <a:gd name="connsiteX98" fmla="*/ 1601185 w 3777119"/>
                  <a:gd name="connsiteY98" fmla="*/ 2057400 h 4766733"/>
                  <a:gd name="connsiteX99" fmla="*/ 1618119 w 3777119"/>
                  <a:gd name="connsiteY99" fmla="*/ 2023534 h 4766733"/>
                  <a:gd name="connsiteX100" fmla="*/ 1643519 w 3777119"/>
                  <a:gd name="connsiteY100" fmla="*/ 1921934 h 4766733"/>
                  <a:gd name="connsiteX101" fmla="*/ 1660452 w 3777119"/>
                  <a:gd name="connsiteY101" fmla="*/ 1896534 h 4766733"/>
                  <a:gd name="connsiteX102" fmla="*/ 1668919 w 3777119"/>
                  <a:gd name="connsiteY102" fmla="*/ 1845734 h 4766733"/>
                  <a:gd name="connsiteX103" fmla="*/ 1677385 w 3777119"/>
                  <a:gd name="connsiteY103" fmla="*/ 1820334 h 4766733"/>
                  <a:gd name="connsiteX104" fmla="*/ 1685852 w 3777119"/>
                  <a:gd name="connsiteY104" fmla="*/ 1769534 h 4766733"/>
                  <a:gd name="connsiteX105" fmla="*/ 1694319 w 3777119"/>
                  <a:gd name="connsiteY105" fmla="*/ 1744134 h 4766733"/>
                  <a:gd name="connsiteX106" fmla="*/ 1702785 w 3777119"/>
                  <a:gd name="connsiteY106" fmla="*/ 1710267 h 4766733"/>
                  <a:gd name="connsiteX107" fmla="*/ 1711252 w 3777119"/>
                  <a:gd name="connsiteY107" fmla="*/ 1634067 h 4766733"/>
                  <a:gd name="connsiteX108" fmla="*/ 1728185 w 3777119"/>
                  <a:gd name="connsiteY108" fmla="*/ 1456267 h 4766733"/>
                  <a:gd name="connsiteX109" fmla="*/ 1736652 w 3777119"/>
                  <a:gd name="connsiteY109" fmla="*/ 1422400 h 4766733"/>
                  <a:gd name="connsiteX110" fmla="*/ 1728185 w 3777119"/>
                  <a:gd name="connsiteY110" fmla="*/ 1032934 h 4766733"/>
                  <a:gd name="connsiteX111" fmla="*/ 1711252 w 3777119"/>
                  <a:gd name="connsiteY111" fmla="*/ 939800 h 4766733"/>
                  <a:gd name="connsiteX112" fmla="*/ 1694319 w 3777119"/>
                  <a:gd name="connsiteY112" fmla="*/ 872067 h 4766733"/>
                  <a:gd name="connsiteX113" fmla="*/ 1677385 w 3777119"/>
                  <a:gd name="connsiteY113" fmla="*/ 821267 h 4766733"/>
                  <a:gd name="connsiteX114" fmla="*/ 1651985 w 3777119"/>
                  <a:gd name="connsiteY114" fmla="*/ 711200 h 4766733"/>
                  <a:gd name="connsiteX115" fmla="*/ 1643519 w 3777119"/>
                  <a:gd name="connsiteY115" fmla="*/ 643467 h 4766733"/>
                  <a:gd name="connsiteX116" fmla="*/ 1626585 w 3777119"/>
                  <a:gd name="connsiteY116" fmla="*/ 584200 h 4766733"/>
                  <a:gd name="connsiteX117" fmla="*/ 1618119 w 3777119"/>
                  <a:gd name="connsiteY117" fmla="*/ 533400 h 4766733"/>
                  <a:gd name="connsiteX118" fmla="*/ 1609652 w 3777119"/>
                  <a:gd name="connsiteY118" fmla="*/ 508000 h 4766733"/>
                  <a:gd name="connsiteX119" fmla="*/ 1592719 w 3777119"/>
                  <a:gd name="connsiteY119" fmla="*/ 296334 h 4766733"/>
                  <a:gd name="connsiteX120" fmla="*/ 1601185 w 3777119"/>
                  <a:gd name="connsiteY120" fmla="*/ 135467 h 4766733"/>
                  <a:gd name="connsiteX121" fmla="*/ 1618119 w 3777119"/>
                  <a:gd name="connsiteY121" fmla="*/ 118534 h 4766733"/>
                  <a:gd name="connsiteX122" fmla="*/ 1668919 w 3777119"/>
                  <a:gd name="connsiteY122" fmla="*/ 59267 h 4766733"/>
                  <a:gd name="connsiteX123" fmla="*/ 1711252 w 3777119"/>
                  <a:gd name="connsiteY123" fmla="*/ 25400 h 4766733"/>
                  <a:gd name="connsiteX124" fmla="*/ 1846719 w 3777119"/>
                  <a:gd name="connsiteY124" fmla="*/ 33867 h 4766733"/>
                  <a:gd name="connsiteX125" fmla="*/ 1880585 w 3777119"/>
                  <a:gd name="connsiteY125" fmla="*/ 42334 h 4766733"/>
                  <a:gd name="connsiteX126" fmla="*/ 1922919 w 3777119"/>
                  <a:gd name="connsiteY126" fmla="*/ 76200 h 4766733"/>
                  <a:gd name="connsiteX127" fmla="*/ 1948319 w 3777119"/>
                  <a:gd name="connsiteY127" fmla="*/ 93134 h 4766733"/>
                  <a:gd name="connsiteX128" fmla="*/ 1973719 w 3777119"/>
                  <a:gd name="connsiteY128" fmla="*/ 118534 h 4766733"/>
                  <a:gd name="connsiteX129" fmla="*/ 2041452 w 3777119"/>
                  <a:gd name="connsiteY129" fmla="*/ 169334 h 4766733"/>
                  <a:gd name="connsiteX130" fmla="*/ 2075319 w 3777119"/>
                  <a:gd name="connsiteY130" fmla="*/ 220134 h 4766733"/>
                  <a:gd name="connsiteX131" fmla="*/ 2092252 w 3777119"/>
                  <a:gd name="connsiteY131" fmla="*/ 254000 h 4766733"/>
                  <a:gd name="connsiteX132" fmla="*/ 2100719 w 3777119"/>
                  <a:gd name="connsiteY132" fmla="*/ 279400 h 4766733"/>
                  <a:gd name="connsiteX133" fmla="*/ 2117652 w 3777119"/>
                  <a:gd name="connsiteY133" fmla="*/ 304800 h 4766733"/>
                  <a:gd name="connsiteX134" fmla="*/ 2134585 w 3777119"/>
                  <a:gd name="connsiteY134" fmla="*/ 355600 h 4766733"/>
                  <a:gd name="connsiteX135" fmla="*/ 2143052 w 3777119"/>
                  <a:gd name="connsiteY135" fmla="*/ 381000 h 4766733"/>
                  <a:gd name="connsiteX136" fmla="*/ 2151519 w 3777119"/>
                  <a:gd name="connsiteY136" fmla="*/ 406400 h 4766733"/>
                  <a:gd name="connsiteX137" fmla="*/ 2168452 w 3777119"/>
                  <a:gd name="connsiteY137" fmla="*/ 423334 h 4766733"/>
                  <a:gd name="connsiteX138" fmla="*/ 2185385 w 3777119"/>
                  <a:gd name="connsiteY138" fmla="*/ 491067 h 4766733"/>
                  <a:gd name="connsiteX139" fmla="*/ 2202319 w 3777119"/>
                  <a:gd name="connsiteY139" fmla="*/ 541867 h 4766733"/>
                  <a:gd name="connsiteX140" fmla="*/ 2219252 w 3777119"/>
                  <a:gd name="connsiteY140" fmla="*/ 592667 h 4766733"/>
                  <a:gd name="connsiteX141" fmla="*/ 2227719 w 3777119"/>
                  <a:gd name="connsiteY141" fmla="*/ 618067 h 4766733"/>
                  <a:gd name="connsiteX142" fmla="*/ 2236185 w 3777119"/>
                  <a:gd name="connsiteY142" fmla="*/ 651934 h 4766733"/>
                  <a:gd name="connsiteX143" fmla="*/ 2244652 w 3777119"/>
                  <a:gd name="connsiteY143" fmla="*/ 694267 h 4766733"/>
                  <a:gd name="connsiteX144" fmla="*/ 2253119 w 3777119"/>
                  <a:gd name="connsiteY144" fmla="*/ 719667 h 4766733"/>
                  <a:gd name="connsiteX145" fmla="*/ 2261585 w 3777119"/>
                  <a:gd name="connsiteY145" fmla="*/ 804334 h 4766733"/>
                  <a:gd name="connsiteX146" fmla="*/ 2270052 w 3777119"/>
                  <a:gd name="connsiteY146" fmla="*/ 838200 h 4766733"/>
                  <a:gd name="connsiteX147" fmla="*/ 2278519 w 3777119"/>
                  <a:gd name="connsiteY147" fmla="*/ 880534 h 4766733"/>
                  <a:gd name="connsiteX148" fmla="*/ 2286985 w 3777119"/>
                  <a:gd name="connsiteY148" fmla="*/ 965200 h 4766733"/>
                  <a:gd name="connsiteX149" fmla="*/ 2303919 w 3777119"/>
                  <a:gd name="connsiteY149" fmla="*/ 1320800 h 4766733"/>
                  <a:gd name="connsiteX150" fmla="*/ 2295452 w 3777119"/>
                  <a:gd name="connsiteY150" fmla="*/ 1701800 h 4766733"/>
                  <a:gd name="connsiteX151" fmla="*/ 2286985 w 3777119"/>
                  <a:gd name="connsiteY151" fmla="*/ 1761067 h 4766733"/>
                  <a:gd name="connsiteX152" fmla="*/ 2253119 w 3777119"/>
                  <a:gd name="connsiteY152" fmla="*/ 1947334 h 4766733"/>
                  <a:gd name="connsiteX153" fmla="*/ 2244652 w 3777119"/>
                  <a:gd name="connsiteY153" fmla="*/ 2048934 h 4766733"/>
                  <a:gd name="connsiteX154" fmla="*/ 2236185 w 3777119"/>
                  <a:gd name="connsiteY154" fmla="*/ 2074334 h 4766733"/>
                  <a:gd name="connsiteX155" fmla="*/ 2227719 w 3777119"/>
                  <a:gd name="connsiteY155" fmla="*/ 2125134 h 4766733"/>
                  <a:gd name="connsiteX156" fmla="*/ 2210785 w 3777119"/>
                  <a:gd name="connsiteY156" fmla="*/ 2260600 h 4766733"/>
                  <a:gd name="connsiteX157" fmla="*/ 2202319 w 3777119"/>
                  <a:gd name="connsiteY157" fmla="*/ 2235200 h 4766733"/>
                  <a:gd name="connsiteX158" fmla="*/ 2227719 w 3777119"/>
                  <a:gd name="connsiteY158" fmla="*/ 2142067 h 4766733"/>
                  <a:gd name="connsiteX159" fmla="*/ 2244652 w 3777119"/>
                  <a:gd name="connsiteY159" fmla="*/ 2116667 h 4766733"/>
                  <a:gd name="connsiteX160" fmla="*/ 2261585 w 3777119"/>
                  <a:gd name="connsiteY160" fmla="*/ 2065867 h 4766733"/>
                  <a:gd name="connsiteX161" fmla="*/ 2295452 w 3777119"/>
                  <a:gd name="connsiteY161" fmla="*/ 2023534 h 4766733"/>
                  <a:gd name="connsiteX162" fmla="*/ 2320852 w 3777119"/>
                  <a:gd name="connsiteY162" fmla="*/ 1981200 h 4766733"/>
                  <a:gd name="connsiteX163" fmla="*/ 2346252 w 3777119"/>
                  <a:gd name="connsiteY163" fmla="*/ 1905000 h 4766733"/>
                  <a:gd name="connsiteX164" fmla="*/ 2354719 w 3777119"/>
                  <a:gd name="connsiteY164" fmla="*/ 1879600 h 4766733"/>
                  <a:gd name="connsiteX165" fmla="*/ 2371652 w 3777119"/>
                  <a:gd name="connsiteY165" fmla="*/ 1803400 h 4766733"/>
                  <a:gd name="connsiteX166" fmla="*/ 2380119 w 3777119"/>
                  <a:gd name="connsiteY166" fmla="*/ 1778000 h 4766733"/>
                  <a:gd name="connsiteX167" fmla="*/ 2388585 w 3777119"/>
                  <a:gd name="connsiteY167" fmla="*/ 1718734 h 4766733"/>
                  <a:gd name="connsiteX168" fmla="*/ 2413985 w 3777119"/>
                  <a:gd name="connsiteY168" fmla="*/ 1447800 h 4766733"/>
                  <a:gd name="connsiteX169" fmla="*/ 2422452 w 3777119"/>
                  <a:gd name="connsiteY169" fmla="*/ 1210734 h 4766733"/>
                  <a:gd name="connsiteX170" fmla="*/ 2430919 w 3777119"/>
                  <a:gd name="connsiteY170" fmla="*/ 1159934 h 4766733"/>
                  <a:gd name="connsiteX171" fmla="*/ 2439385 w 3777119"/>
                  <a:gd name="connsiteY171" fmla="*/ 1100667 h 4766733"/>
                  <a:gd name="connsiteX172" fmla="*/ 2456319 w 3777119"/>
                  <a:gd name="connsiteY172" fmla="*/ 889000 h 4766733"/>
                  <a:gd name="connsiteX173" fmla="*/ 2464785 w 3777119"/>
                  <a:gd name="connsiteY173" fmla="*/ 855134 h 4766733"/>
                  <a:gd name="connsiteX174" fmla="*/ 2473252 w 3777119"/>
                  <a:gd name="connsiteY174" fmla="*/ 643467 h 4766733"/>
                  <a:gd name="connsiteX175" fmla="*/ 2490185 w 3777119"/>
                  <a:gd name="connsiteY175" fmla="*/ 220134 h 4766733"/>
                  <a:gd name="connsiteX176" fmla="*/ 2515585 w 3777119"/>
                  <a:gd name="connsiteY176" fmla="*/ 50800 h 4766733"/>
                  <a:gd name="connsiteX177" fmla="*/ 2524052 w 3777119"/>
                  <a:gd name="connsiteY177" fmla="*/ 25400 h 4766733"/>
                  <a:gd name="connsiteX178" fmla="*/ 2549452 w 3777119"/>
                  <a:gd name="connsiteY178" fmla="*/ 0 h 4766733"/>
                  <a:gd name="connsiteX179" fmla="*/ 2667985 w 3777119"/>
                  <a:gd name="connsiteY179" fmla="*/ 8467 h 4766733"/>
                  <a:gd name="connsiteX180" fmla="*/ 2718785 w 3777119"/>
                  <a:gd name="connsiteY180" fmla="*/ 33867 h 4766733"/>
                  <a:gd name="connsiteX181" fmla="*/ 2769585 w 3777119"/>
                  <a:gd name="connsiteY181" fmla="*/ 50800 h 4766733"/>
                  <a:gd name="connsiteX182" fmla="*/ 2845785 w 3777119"/>
                  <a:gd name="connsiteY182" fmla="*/ 93134 h 4766733"/>
                  <a:gd name="connsiteX183" fmla="*/ 2871185 w 3777119"/>
                  <a:gd name="connsiteY183" fmla="*/ 110067 h 4766733"/>
                  <a:gd name="connsiteX184" fmla="*/ 2888119 w 3777119"/>
                  <a:gd name="connsiteY184" fmla="*/ 135467 h 4766733"/>
                  <a:gd name="connsiteX185" fmla="*/ 2913519 w 3777119"/>
                  <a:gd name="connsiteY185" fmla="*/ 152400 h 4766733"/>
                  <a:gd name="connsiteX186" fmla="*/ 2947385 w 3777119"/>
                  <a:gd name="connsiteY186" fmla="*/ 203200 h 4766733"/>
                  <a:gd name="connsiteX187" fmla="*/ 2964319 w 3777119"/>
                  <a:gd name="connsiteY187" fmla="*/ 220134 h 4766733"/>
                  <a:gd name="connsiteX188" fmla="*/ 2972785 w 3777119"/>
                  <a:gd name="connsiteY188" fmla="*/ 245534 h 4766733"/>
                  <a:gd name="connsiteX189" fmla="*/ 2989719 w 3777119"/>
                  <a:gd name="connsiteY189" fmla="*/ 304800 h 4766733"/>
                  <a:gd name="connsiteX190" fmla="*/ 3006652 w 3777119"/>
                  <a:gd name="connsiteY190" fmla="*/ 338667 h 4766733"/>
                  <a:gd name="connsiteX191" fmla="*/ 3023585 w 3777119"/>
                  <a:gd name="connsiteY191" fmla="*/ 465667 h 4766733"/>
                  <a:gd name="connsiteX192" fmla="*/ 3040519 w 3777119"/>
                  <a:gd name="connsiteY192" fmla="*/ 643467 h 4766733"/>
                  <a:gd name="connsiteX193" fmla="*/ 3032052 w 3777119"/>
                  <a:gd name="connsiteY193" fmla="*/ 1109134 h 4766733"/>
                  <a:gd name="connsiteX194" fmla="*/ 3023585 w 3777119"/>
                  <a:gd name="connsiteY194" fmla="*/ 1143000 h 4766733"/>
                  <a:gd name="connsiteX195" fmla="*/ 3015119 w 3777119"/>
                  <a:gd name="connsiteY195" fmla="*/ 1185334 h 4766733"/>
                  <a:gd name="connsiteX196" fmla="*/ 3006652 w 3777119"/>
                  <a:gd name="connsiteY196" fmla="*/ 1219200 h 4766733"/>
                  <a:gd name="connsiteX197" fmla="*/ 2998185 w 3777119"/>
                  <a:gd name="connsiteY197" fmla="*/ 1261534 h 4766733"/>
                  <a:gd name="connsiteX198" fmla="*/ 2981252 w 3777119"/>
                  <a:gd name="connsiteY198" fmla="*/ 1312334 h 4766733"/>
                  <a:gd name="connsiteX199" fmla="*/ 2964319 w 3777119"/>
                  <a:gd name="connsiteY199" fmla="*/ 1371600 h 4766733"/>
                  <a:gd name="connsiteX200" fmla="*/ 2947385 w 3777119"/>
                  <a:gd name="connsiteY200" fmla="*/ 1430867 h 4766733"/>
                  <a:gd name="connsiteX201" fmla="*/ 2921985 w 3777119"/>
                  <a:gd name="connsiteY201" fmla="*/ 1532467 h 4766733"/>
                  <a:gd name="connsiteX202" fmla="*/ 2905052 w 3777119"/>
                  <a:gd name="connsiteY202" fmla="*/ 1600200 h 4766733"/>
                  <a:gd name="connsiteX203" fmla="*/ 2888119 w 3777119"/>
                  <a:gd name="connsiteY203" fmla="*/ 1693334 h 4766733"/>
                  <a:gd name="connsiteX204" fmla="*/ 2871185 w 3777119"/>
                  <a:gd name="connsiteY204" fmla="*/ 1761067 h 4766733"/>
                  <a:gd name="connsiteX205" fmla="*/ 2854252 w 3777119"/>
                  <a:gd name="connsiteY205" fmla="*/ 1803400 h 4766733"/>
                  <a:gd name="connsiteX206" fmla="*/ 2845785 w 3777119"/>
                  <a:gd name="connsiteY206" fmla="*/ 1845734 h 4766733"/>
                  <a:gd name="connsiteX207" fmla="*/ 2837319 w 3777119"/>
                  <a:gd name="connsiteY207" fmla="*/ 1879600 h 4766733"/>
                  <a:gd name="connsiteX208" fmla="*/ 2828852 w 3777119"/>
                  <a:gd name="connsiteY208" fmla="*/ 1972734 h 4766733"/>
                  <a:gd name="connsiteX209" fmla="*/ 2811919 w 3777119"/>
                  <a:gd name="connsiteY209" fmla="*/ 2032000 h 4766733"/>
                  <a:gd name="connsiteX210" fmla="*/ 2794985 w 3777119"/>
                  <a:gd name="connsiteY210" fmla="*/ 2099734 h 4766733"/>
                  <a:gd name="connsiteX211" fmla="*/ 2786519 w 3777119"/>
                  <a:gd name="connsiteY211" fmla="*/ 2133600 h 4766733"/>
                  <a:gd name="connsiteX212" fmla="*/ 2778052 w 3777119"/>
                  <a:gd name="connsiteY212" fmla="*/ 2201334 h 4766733"/>
                  <a:gd name="connsiteX213" fmla="*/ 2769585 w 3777119"/>
                  <a:gd name="connsiteY213" fmla="*/ 2302934 h 4766733"/>
                  <a:gd name="connsiteX214" fmla="*/ 2761119 w 3777119"/>
                  <a:gd name="connsiteY214" fmla="*/ 2328334 h 4766733"/>
                  <a:gd name="connsiteX215" fmla="*/ 2786519 w 3777119"/>
                  <a:gd name="connsiteY215" fmla="*/ 2319867 h 4766733"/>
                  <a:gd name="connsiteX216" fmla="*/ 2811919 w 3777119"/>
                  <a:gd name="connsiteY216" fmla="*/ 2269067 h 4766733"/>
                  <a:gd name="connsiteX217" fmla="*/ 2837319 w 3777119"/>
                  <a:gd name="connsiteY217" fmla="*/ 2226734 h 4766733"/>
                  <a:gd name="connsiteX218" fmla="*/ 2862719 w 3777119"/>
                  <a:gd name="connsiteY218" fmla="*/ 2184400 h 4766733"/>
                  <a:gd name="connsiteX219" fmla="*/ 2871185 w 3777119"/>
                  <a:gd name="connsiteY219" fmla="*/ 2159000 h 4766733"/>
                  <a:gd name="connsiteX220" fmla="*/ 2888119 w 3777119"/>
                  <a:gd name="connsiteY220" fmla="*/ 2133600 h 4766733"/>
                  <a:gd name="connsiteX221" fmla="*/ 2896585 w 3777119"/>
                  <a:gd name="connsiteY221" fmla="*/ 2108200 h 4766733"/>
                  <a:gd name="connsiteX222" fmla="*/ 2913519 w 3777119"/>
                  <a:gd name="connsiteY222" fmla="*/ 2091267 h 4766733"/>
                  <a:gd name="connsiteX223" fmla="*/ 2921985 w 3777119"/>
                  <a:gd name="connsiteY223" fmla="*/ 2048934 h 4766733"/>
                  <a:gd name="connsiteX224" fmla="*/ 2938919 w 3777119"/>
                  <a:gd name="connsiteY224" fmla="*/ 1998134 h 4766733"/>
                  <a:gd name="connsiteX225" fmla="*/ 2947385 w 3777119"/>
                  <a:gd name="connsiteY225" fmla="*/ 1972734 h 4766733"/>
                  <a:gd name="connsiteX226" fmla="*/ 2964319 w 3777119"/>
                  <a:gd name="connsiteY226" fmla="*/ 1947334 h 4766733"/>
                  <a:gd name="connsiteX227" fmla="*/ 2972785 w 3777119"/>
                  <a:gd name="connsiteY227" fmla="*/ 1896534 h 4766733"/>
                  <a:gd name="connsiteX228" fmla="*/ 2989719 w 3777119"/>
                  <a:gd name="connsiteY228" fmla="*/ 1871134 h 4766733"/>
                  <a:gd name="connsiteX229" fmla="*/ 3006652 w 3777119"/>
                  <a:gd name="connsiteY229" fmla="*/ 1803400 h 4766733"/>
                  <a:gd name="connsiteX230" fmla="*/ 3023585 w 3777119"/>
                  <a:gd name="connsiteY230" fmla="*/ 1752600 h 4766733"/>
                  <a:gd name="connsiteX231" fmla="*/ 3032052 w 3777119"/>
                  <a:gd name="connsiteY231" fmla="*/ 1727200 h 4766733"/>
                  <a:gd name="connsiteX232" fmla="*/ 3048985 w 3777119"/>
                  <a:gd name="connsiteY232" fmla="*/ 1693334 h 4766733"/>
                  <a:gd name="connsiteX233" fmla="*/ 3065919 w 3777119"/>
                  <a:gd name="connsiteY233" fmla="*/ 1625600 h 4766733"/>
                  <a:gd name="connsiteX234" fmla="*/ 3082852 w 3777119"/>
                  <a:gd name="connsiteY234" fmla="*/ 1574800 h 4766733"/>
                  <a:gd name="connsiteX235" fmla="*/ 3091319 w 3777119"/>
                  <a:gd name="connsiteY235" fmla="*/ 1524000 h 4766733"/>
                  <a:gd name="connsiteX236" fmla="*/ 3108252 w 3777119"/>
                  <a:gd name="connsiteY236" fmla="*/ 1498600 h 4766733"/>
                  <a:gd name="connsiteX237" fmla="*/ 3125185 w 3777119"/>
                  <a:gd name="connsiteY237" fmla="*/ 1439334 h 4766733"/>
                  <a:gd name="connsiteX238" fmla="*/ 3133652 w 3777119"/>
                  <a:gd name="connsiteY238" fmla="*/ 1413934 h 4766733"/>
                  <a:gd name="connsiteX239" fmla="*/ 3150585 w 3777119"/>
                  <a:gd name="connsiteY239" fmla="*/ 1346200 h 4766733"/>
                  <a:gd name="connsiteX240" fmla="*/ 3167519 w 3777119"/>
                  <a:gd name="connsiteY240" fmla="*/ 1320800 h 4766733"/>
                  <a:gd name="connsiteX241" fmla="*/ 3201385 w 3777119"/>
                  <a:gd name="connsiteY241" fmla="*/ 1227667 h 4766733"/>
                  <a:gd name="connsiteX242" fmla="*/ 3209852 w 3777119"/>
                  <a:gd name="connsiteY242" fmla="*/ 1185334 h 4766733"/>
                  <a:gd name="connsiteX243" fmla="*/ 3226785 w 3777119"/>
                  <a:gd name="connsiteY243" fmla="*/ 1151467 h 4766733"/>
                  <a:gd name="connsiteX244" fmla="*/ 3235252 w 3777119"/>
                  <a:gd name="connsiteY244" fmla="*/ 1100667 h 4766733"/>
                  <a:gd name="connsiteX245" fmla="*/ 3252185 w 3777119"/>
                  <a:gd name="connsiteY245" fmla="*/ 1075267 h 4766733"/>
                  <a:gd name="connsiteX246" fmla="*/ 3286052 w 3777119"/>
                  <a:gd name="connsiteY246" fmla="*/ 1016000 h 4766733"/>
                  <a:gd name="connsiteX247" fmla="*/ 3294519 w 3777119"/>
                  <a:gd name="connsiteY247" fmla="*/ 990600 h 4766733"/>
                  <a:gd name="connsiteX248" fmla="*/ 3328385 w 3777119"/>
                  <a:gd name="connsiteY248" fmla="*/ 939800 h 4766733"/>
                  <a:gd name="connsiteX249" fmla="*/ 3362252 w 3777119"/>
                  <a:gd name="connsiteY249" fmla="*/ 880534 h 4766733"/>
                  <a:gd name="connsiteX250" fmla="*/ 3379185 w 3777119"/>
                  <a:gd name="connsiteY250" fmla="*/ 846667 h 4766733"/>
                  <a:gd name="connsiteX251" fmla="*/ 3413052 w 3777119"/>
                  <a:gd name="connsiteY251" fmla="*/ 812800 h 4766733"/>
                  <a:gd name="connsiteX252" fmla="*/ 3429985 w 3777119"/>
                  <a:gd name="connsiteY252" fmla="*/ 787400 h 4766733"/>
                  <a:gd name="connsiteX253" fmla="*/ 3463852 w 3777119"/>
                  <a:gd name="connsiteY253" fmla="*/ 778934 h 4766733"/>
                  <a:gd name="connsiteX254" fmla="*/ 3489252 w 3777119"/>
                  <a:gd name="connsiteY254" fmla="*/ 762000 h 4766733"/>
                  <a:gd name="connsiteX255" fmla="*/ 3531585 w 3777119"/>
                  <a:gd name="connsiteY255" fmla="*/ 753534 h 4766733"/>
                  <a:gd name="connsiteX256" fmla="*/ 3556985 w 3777119"/>
                  <a:gd name="connsiteY256" fmla="*/ 745067 h 4766733"/>
                  <a:gd name="connsiteX257" fmla="*/ 3599319 w 3777119"/>
                  <a:gd name="connsiteY257" fmla="*/ 753534 h 4766733"/>
                  <a:gd name="connsiteX258" fmla="*/ 3641652 w 3777119"/>
                  <a:gd name="connsiteY258" fmla="*/ 795867 h 4766733"/>
                  <a:gd name="connsiteX259" fmla="*/ 3667052 w 3777119"/>
                  <a:gd name="connsiteY259" fmla="*/ 812800 h 4766733"/>
                  <a:gd name="connsiteX260" fmla="*/ 3675519 w 3777119"/>
                  <a:gd name="connsiteY260" fmla="*/ 838200 h 4766733"/>
                  <a:gd name="connsiteX261" fmla="*/ 3717852 w 3777119"/>
                  <a:gd name="connsiteY261" fmla="*/ 889000 h 4766733"/>
                  <a:gd name="connsiteX262" fmla="*/ 3726319 w 3777119"/>
                  <a:gd name="connsiteY262" fmla="*/ 914400 h 4766733"/>
                  <a:gd name="connsiteX263" fmla="*/ 3760185 w 3777119"/>
                  <a:gd name="connsiteY263" fmla="*/ 965200 h 4766733"/>
                  <a:gd name="connsiteX264" fmla="*/ 3768652 w 3777119"/>
                  <a:gd name="connsiteY264" fmla="*/ 1041400 h 4766733"/>
                  <a:gd name="connsiteX265" fmla="*/ 3777119 w 3777119"/>
                  <a:gd name="connsiteY265" fmla="*/ 1109134 h 4766733"/>
                  <a:gd name="connsiteX266" fmla="*/ 3768652 w 3777119"/>
                  <a:gd name="connsiteY266" fmla="*/ 1532467 h 4766733"/>
                  <a:gd name="connsiteX267" fmla="*/ 3743252 w 3777119"/>
                  <a:gd name="connsiteY267" fmla="*/ 1667934 h 4766733"/>
                  <a:gd name="connsiteX268" fmla="*/ 3734785 w 3777119"/>
                  <a:gd name="connsiteY268" fmla="*/ 1710267 h 4766733"/>
                  <a:gd name="connsiteX269" fmla="*/ 3709385 w 3777119"/>
                  <a:gd name="connsiteY269" fmla="*/ 1769534 h 4766733"/>
                  <a:gd name="connsiteX270" fmla="*/ 3692452 w 3777119"/>
                  <a:gd name="connsiteY270" fmla="*/ 1820334 h 4766733"/>
                  <a:gd name="connsiteX271" fmla="*/ 3683985 w 3777119"/>
                  <a:gd name="connsiteY271" fmla="*/ 1845734 h 4766733"/>
                  <a:gd name="connsiteX272" fmla="*/ 3667052 w 3777119"/>
                  <a:gd name="connsiteY272" fmla="*/ 1879600 h 4766733"/>
                  <a:gd name="connsiteX273" fmla="*/ 3650119 w 3777119"/>
                  <a:gd name="connsiteY273" fmla="*/ 1938867 h 4766733"/>
                  <a:gd name="connsiteX274" fmla="*/ 3633185 w 3777119"/>
                  <a:gd name="connsiteY274" fmla="*/ 1972734 h 4766733"/>
                  <a:gd name="connsiteX275" fmla="*/ 3599319 w 3777119"/>
                  <a:gd name="connsiteY275" fmla="*/ 2057400 h 4766733"/>
                  <a:gd name="connsiteX276" fmla="*/ 3590852 w 3777119"/>
                  <a:gd name="connsiteY276" fmla="*/ 2108200 h 4766733"/>
                  <a:gd name="connsiteX277" fmla="*/ 3573919 w 3777119"/>
                  <a:gd name="connsiteY277" fmla="*/ 2133600 h 4766733"/>
                  <a:gd name="connsiteX278" fmla="*/ 3565452 w 3777119"/>
                  <a:gd name="connsiteY278" fmla="*/ 2175934 h 4766733"/>
                  <a:gd name="connsiteX279" fmla="*/ 3531585 w 3777119"/>
                  <a:gd name="connsiteY279" fmla="*/ 2252134 h 4766733"/>
                  <a:gd name="connsiteX280" fmla="*/ 3514652 w 3777119"/>
                  <a:gd name="connsiteY280" fmla="*/ 2319867 h 4766733"/>
                  <a:gd name="connsiteX281" fmla="*/ 3497719 w 3777119"/>
                  <a:gd name="connsiteY281" fmla="*/ 2353734 h 4766733"/>
                  <a:gd name="connsiteX282" fmla="*/ 3489252 w 3777119"/>
                  <a:gd name="connsiteY282" fmla="*/ 2387600 h 4766733"/>
                  <a:gd name="connsiteX283" fmla="*/ 3472319 w 3777119"/>
                  <a:gd name="connsiteY283" fmla="*/ 2421467 h 4766733"/>
                  <a:gd name="connsiteX284" fmla="*/ 3446919 w 3777119"/>
                  <a:gd name="connsiteY284" fmla="*/ 2489200 h 4766733"/>
                  <a:gd name="connsiteX285" fmla="*/ 3421519 w 3777119"/>
                  <a:gd name="connsiteY285" fmla="*/ 2514600 h 4766733"/>
                  <a:gd name="connsiteX286" fmla="*/ 3404585 w 3777119"/>
                  <a:gd name="connsiteY286" fmla="*/ 2582334 h 4766733"/>
                  <a:gd name="connsiteX287" fmla="*/ 3396119 w 3777119"/>
                  <a:gd name="connsiteY287" fmla="*/ 2607734 h 4766733"/>
                  <a:gd name="connsiteX288" fmla="*/ 3379185 w 3777119"/>
                  <a:gd name="connsiteY288" fmla="*/ 2624667 h 4766733"/>
                  <a:gd name="connsiteX289" fmla="*/ 3362252 w 3777119"/>
                  <a:gd name="connsiteY289" fmla="*/ 2658534 h 4766733"/>
                  <a:gd name="connsiteX290" fmla="*/ 3353785 w 3777119"/>
                  <a:gd name="connsiteY290" fmla="*/ 2683934 h 4766733"/>
                  <a:gd name="connsiteX291" fmla="*/ 3336852 w 3777119"/>
                  <a:gd name="connsiteY291" fmla="*/ 2709334 h 4766733"/>
                  <a:gd name="connsiteX292" fmla="*/ 3302985 w 3777119"/>
                  <a:gd name="connsiteY292" fmla="*/ 2768600 h 4766733"/>
                  <a:gd name="connsiteX293" fmla="*/ 3277585 w 3777119"/>
                  <a:gd name="connsiteY293" fmla="*/ 2819400 h 4766733"/>
                  <a:gd name="connsiteX294" fmla="*/ 3260652 w 3777119"/>
                  <a:gd name="connsiteY294" fmla="*/ 2853267 h 4766733"/>
                  <a:gd name="connsiteX295" fmla="*/ 3243719 w 3777119"/>
                  <a:gd name="connsiteY295" fmla="*/ 2878667 h 4766733"/>
                  <a:gd name="connsiteX296" fmla="*/ 3235252 w 3777119"/>
                  <a:gd name="connsiteY296" fmla="*/ 2904067 h 4766733"/>
                  <a:gd name="connsiteX297" fmla="*/ 3218319 w 3777119"/>
                  <a:gd name="connsiteY297" fmla="*/ 2929467 h 4766733"/>
                  <a:gd name="connsiteX298" fmla="*/ 3209852 w 3777119"/>
                  <a:gd name="connsiteY298" fmla="*/ 2954867 h 4766733"/>
                  <a:gd name="connsiteX299" fmla="*/ 3150585 w 3777119"/>
                  <a:gd name="connsiteY299" fmla="*/ 3031067 h 4766733"/>
                  <a:gd name="connsiteX300" fmla="*/ 3125185 w 3777119"/>
                  <a:gd name="connsiteY300" fmla="*/ 3048000 h 4766733"/>
                  <a:gd name="connsiteX301" fmla="*/ 3091319 w 3777119"/>
                  <a:gd name="connsiteY301" fmla="*/ 3098800 h 4766733"/>
                  <a:gd name="connsiteX302" fmla="*/ 3074385 w 3777119"/>
                  <a:gd name="connsiteY302" fmla="*/ 3124200 h 4766733"/>
                  <a:gd name="connsiteX303" fmla="*/ 3057452 w 3777119"/>
                  <a:gd name="connsiteY303" fmla="*/ 3141134 h 4766733"/>
                  <a:gd name="connsiteX304" fmla="*/ 3040519 w 3777119"/>
                  <a:gd name="connsiteY304" fmla="*/ 3166534 h 4766733"/>
                  <a:gd name="connsiteX305" fmla="*/ 2972785 w 3777119"/>
                  <a:gd name="connsiteY305" fmla="*/ 3225800 h 4766733"/>
                  <a:gd name="connsiteX306" fmla="*/ 2955852 w 3777119"/>
                  <a:gd name="connsiteY306" fmla="*/ 3251200 h 4766733"/>
                  <a:gd name="connsiteX307" fmla="*/ 2896585 w 3777119"/>
                  <a:gd name="connsiteY307" fmla="*/ 3310467 h 4766733"/>
                  <a:gd name="connsiteX308" fmla="*/ 2862719 w 3777119"/>
                  <a:gd name="connsiteY308" fmla="*/ 3344334 h 4766733"/>
                  <a:gd name="connsiteX309" fmla="*/ 2803452 w 3777119"/>
                  <a:gd name="connsiteY309" fmla="*/ 3403600 h 4766733"/>
                  <a:gd name="connsiteX310" fmla="*/ 2752652 w 3777119"/>
                  <a:gd name="connsiteY310" fmla="*/ 3471334 h 4766733"/>
                  <a:gd name="connsiteX311" fmla="*/ 2718785 w 3777119"/>
                  <a:gd name="connsiteY311" fmla="*/ 3513667 h 4766733"/>
                  <a:gd name="connsiteX312" fmla="*/ 2676452 w 3777119"/>
                  <a:gd name="connsiteY312" fmla="*/ 3572934 h 4766733"/>
                  <a:gd name="connsiteX313" fmla="*/ 2642585 w 3777119"/>
                  <a:gd name="connsiteY313" fmla="*/ 3615267 h 4766733"/>
                  <a:gd name="connsiteX314" fmla="*/ 2634119 w 3777119"/>
                  <a:gd name="connsiteY314" fmla="*/ 3640667 h 4766733"/>
                  <a:gd name="connsiteX315" fmla="*/ 2617185 w 3777119"/>
                  <a:gd name="connsiteY315" fmla="*/ 3657600 h 4766733"/>
                  <a:gd name="connsiteX316" fmla="*/ 2600252 w 3777119"/>
                  <a:gd name="connsiteY316" fmla="*/ 3683000 h 4766733"/>
                  <a:gd name="connsiteX317" fmla="*/ 2591785 w 3777119"/>
                  <a:gd name="connsiteY317" fmla="*/ 3708400 h 4766733"/>
                  <a:gd name="connsiteX318" fmla="*/ 2574852 w 3777119"/>
                  <a:gd name="connsiteY318" fmla="*/ 3725334 h 4766733"/>
                  <a:gd name="connsiteX319" fmla="*/ 2540985 w 3777119"/>
                  <a:gd name="connsiteY319" fmla="*/ 3776134 h 4766733"/>
                  <a:gd name="connsiteX320" fmla="*/ 2507119 w 3777119"/>
                  <a:gd name="connsiteY320" fmla="*/ 3835400 h 4766733"/>
                  <a:gd name="connsiteX321" fmla="*/ 2490185 w 3777119"/>
                  <a:gd name="connsiteY321" fmla="*/ 3903134 h 4766733"/>
                  <a:gd name="connsiteX322" fmla="*/ 1804385 w 3777119"/>
                  <a:gd name="connsiteY322" fmla="*/ 4766733 h 4766733"/>
                  <a:gd name="connsiteX0" fmla="*/ 149522 w 3891789"/>
                  <a:gd name="connsiteY0" fmla="*/ 4580467 h 4766733"/>
                  <a:gd name="connsiteX1" fmla="*/ 335789 w 3891789"/>
                  <a:gd name="connsiteY1" fmla="*/ 2921000 h 4766733"/>
                  <a:gd name="connsiteX2" fmla="*/ 352722 w 3891789"/>
                  <a:gd name="connsiteY2" fmla="*/ 2895600 h 4766733"/>
                  <a:gd name="connsiteX3" fmla="*/ 361189 w 3891789"/>
                  <a:gd name="connsiteY3" fmla="*/ 2861734 h 4766733"/>
                  <a:gd name="connsiteX4" fmla="*/ 378122 w 3891789"/>
                  <a:gd name="connsiteY4" fmla="*/ 2836334 h 4766733"/>
                  <a:gd name="connsiteX5" fmla="*/ 395055 w 3891789"/>
                  <a:gd name="connsiteY5" fmla="*/ 2785534 h 4766733"/>
                  <a:gd name="connsiteX6" fmla="*/ 386589 w 3891789"/>
                  <a:gd name="connsiteY6" fmla="*/ 2184400 h 4766733"/>
                  <a:gd name="connsiteX7" fmla="*/ 378122 w 3891789"/>
                  <a:gd name="connsiteY7" fmla="*/ 2159000 h 4766733"/>
                  <a:gd name="connsiteX8" fmla="*/ 361189 w 3891789"/>
                  <a:gd name="connsiteY8" fmla="*/ 2133600 h 4766733"/>
                  <a:gd name="connsiteX9" fmla="*/ 335789 w 3891789"/>
                  <a:gd name="connsiteY9" fmla="*/ 2082800 h 4766733"/>
                  <a:gd name="connsiteX10" fmla="*/ 301922 w 3891789"/>
                  <a:gd name="connsiteY10" fmla="*/ 2032000 h 4766733"/>
                  <a:gd name="connsiteX11" fmla="*/ 284989 w 3891789"/>
                  <a:gd name="connsiteY11" fmla="*/ 2006600 h 4766733"/>
                  <a:gd name="connsiteX12" fmla="*/ 268055 w 3891789"/>
                  <a:gd name="connsiteY12" fmla="*/ 1989667 h 4766733"/>
                  <a:gd name="connsiteX13" fmla="*/ 242655 w 3891789"/>
                  <a:gd name="connsiteY13" fmla="*/ 1938867 h 4766733"/>
                  <a:gd name="connsiteX14" fmla="*/ 225722 w 3891789"/>
                  <a:gd name="connsiteY14" fmla="*/ 1879600 h 4766733"/>
                  <a:gd name="connsiteX15" fmla="*/ 217255 w 3891789"/>
                  <a:gd name="connsiteY15" fmla="*/ 1854200 h 4766733"/>
                  <a:gd name="connsiteX16" fmla="*/ 208789 w 3891789"/>
                  <a:gd name="connsiteY16" fmla="*/ 1811867 h 4766733"/>
                  <a:gd name="connsiteX17" fmla="*/ 191855 w 3891789"/>
                  <a:gd name="connsiteY17" fmla="*/ 1761067 h 4766733"/>
                  <a:gd name="connsiteX18" fmla="*/ 183389 w 3891789"/>
                  <a:gd name="connsiteY18" fmla="*/ 1727200 h 4766733"/>
                  <a:gd name="connsiteX19" fmla="*/ 174922 w 3891789"/>
                  <a:gd name="connsiteY19" fmla="*/ 1684867 h 4766733"/>
                  <a:gd name="connsiteX20" fmla="*/ 166455 w 3891789"/>
                  <a:gd name="connsiteY20" fmla="*/ 1659467 h 4766733"/>
                  <a:gd name="connsiteX21" fmla="*/ 141055 w 3891789"/>
                  <a:gd name="connsiteY21" fmla="*/ 1591734 h 4766733"/>
                  <a:gd name="connsiteX22" fmla="*/ 5589 w 3891789"/>
                  <a:gd name="connsiteY22" fmla="*/ 1058334 h 4766733"/>
                  <a:gd name="connsiteX23" fmla="*/ 361189 w 3891789"/>
                  <a:gd name="connsiteY23" fmla="*/ 1134534 h 4766733"/>
                  <a:gd name="connsiteX24" fmla="*/ 411989 w 3891789"/>
                  <a:gd name="connsiteY24" fmla="*/ 1168400 h 4766733"/>
                  <a:gd name="connsiteX25" fmla="*/ 437389 w 3891789"/>
                  <a:gd name="connsiteY25" fmla="*/ 1185334 h 4766733"/>
                  <a:gd name="connsiteX26" fmla="*/ 454322 w 3891789"/>
                  <a:gd name="connsiteY26" fmla="*/ 1210734 h 4766733"/>
                  <a:gd name="connsiteX27" fmla="*/ 479722 w 3891789"/>
                  <a:gd name="connsiteY27" fmla="*/ 1227667 h 4766733"/>
                  <a:gd name="connsiteX28" fmla="*/ 513589 w 3891789"/>
                  <a:gd name="connsiteY28" fmla="*/ 1278467 h 4766733"/>
                  <a:gd name="connsiteX29" fmla="*/ 530522 w 3891789"/>
                  <a:gd name="connsiteY29" fmla="*/ 1303867 h 4766733"/>
                  <a:gd name="connsiteX30" fmla="*/ 538989 w 3891789"/>
                  <a:gd name="connsiteY30" fmla="*/ 1329267 h 4766733"/>
                  <a:gd name="connsiteX31" fmla="*/ 564389 w 3891789"/>
                  <a:gd name="connsiteY31" fmla="*/ 1354667 h 4766733"/>
                  <a:gd name="connsiteX32" fmla="*/ 589789 w 3891789"/>
                  <a:gd name="connsiteY32" fmla="*/ 1405467 h 4766733"/>
                  <a:gd name="connsiteX33" fmla="*/ 615189 w 3891789"/>
                  <a:gd name="connsiteY33" fmla="*/ 1456267 h 4766733"/>
                  <a:gd name="connsiteX34" fmla="*/ 632122 w 3891789"/>
                  <a:gd name="connsiteY34" fmla="*/ 1507067 h 4766733"/>
                  <a:gd name="connsiteX35" fmla="*/ 649055 w 3891789"/>
                  <a:gd name="connsiteY35" fmla="*/ 1532467 h 4766733"/>
                  <a:gd name="connsiteX36" fmla="*/ 665989 w 3891789"/>
                  <a:gd name="connsiteY36" fmla="*/ 1583267 h 4766733"/>
                  <a:gd name="connsiteX37" fmla="*/ 674455 w 3891789"/>
                  <a:gd name="connsiteY37" fmla="*/ 1608667 h 4766733"/>
                  <a:gd name="connsiteX38" fmla="*/ 691389 w 3891789"/>
                  <a:gd name="connsiteY38" fmla="*/ 1634067 h 4766733"/>
                  <a:gd name="connsiteX39" fmla="*/ 708322 w 3891789"/>
                  <a:gd name="connsiteY39" fmla="*/ 1684867 h 4766733"/>
                  <a:gd name="connsiteX40" fmla="*/ 716789 w 3891789"/>
                  <a:gd name="connsiteY40" fmla="*/ 1727200 h 4766733"/>
                  <a:gd name="connsiteX41" fmla="*/ 733722 w 3891789"/>
                  <a:gd name="connsiteY41" fmla="*/ 1752600 h 4766733"/>
                  <a:gd name="connsiteX42" fmla="*/ 742189 w 3891789"/>
                  <a:gd name="connsiteY42" fmla="*/ 1803400 h 4766733"/>
                  <a:gd name="connsiteX43" fmla="*/ 750655 w 3891789"/>
                  <a:gd name="connsiteY43" fmla="*/ 1828800 h 4766733"/>
                  <a:gd name="connsiteX44" fmla="*/ 759122 w 3891789"/>
                  <a:gd name="connsiteY44" fmla="*/ 1862667 h 4766733"/>
                  <a:gd name="connsiteX45" fmla="*/ 776055 w 3891789"/>
                  <a:gd name="connsiteY45" fmla="*/ 1913467 h 4766733"/>
                  <a:gd name="connsiteX46" fmla="*/ 784522 w 3891789"/>
                  <a:gd name="connsiteY46" fmla="*/ 1947334 h 4766733"/>
                  <a:gd name="connsiteX47" fmla="*/ 801455 w 3891789"/>
                  <a:gd name="connsiteY47" fmla="*/ 1998134 h 4766733"/>
                  <a:gd name="connsiteX48" fmla="*/ 835322 w 3891789"/>
                  <a:gd name="connsiteY48" fmla="*/ 2099734 h 4766733"/>
                  <a:gd name="connsiteX49" fmla="*/ 852255 w 3891789"/>
                  <a:gd name="connsiteY49" fmla="*/ 2167467 h 4766733"/>
                  <a:gd name="connsiteX50" fmla="*/ 860722 w 3891789"/>
                  <a:gd name="connsiteY50" fmla="*/ 2192867 h 4766733"/>
                  <a:gd name="connsiteX51" fmla="*/ 877655 w 3891789"/>
                  <a:gd name="connsiteY51" fmla="*/ 2260600 h 4766733"/>
                  <a:gd name="connsiteX52" fmla="*/ 903055 w 3891789"/>
                  <a:gd name="connsiteY52" fmla="*/ 2218267 h 4766733"/>
                  <a:gd name="connsiteX53" fmla="*/ 919989 w 3891789"/>
                  <a:gd name="connsiteY53" fmla="*/ 2201334 h 4766733"/>
                  <a:gd name="connsiteX54" fmla="*/ 945389 w 3891789"/>
                  <a:gd name="connsiteY54" fmla="*/ 2159000 h 4766733"/>
                  <a:gd name="connsiteX55" fmla="*/ 953855 w 3891789"/>
                  <a:gd name="connsiteY55" fmla="*/ 2133600 h 4766733"/>
                  <a:gd name="connsiteX56" fmla="*/ 987722 w 3891789"/>
                  <a:gd name="connsiteY56" fmla="*/ 2091267 h 4766733"/>
                  <a:gd name="connsiteX57" fmla="*/ 1013122 w 3891789"/>
                  <a:gd name="connsiteY57" fmla="*/ 1998134 h 4766733"/>
                  <a:gd name="connsiteX58" fmla="*/ 1021589 w 3891789"/>
                  <a:gd name="connsiteY58" fmla="*/ 1964267 h 4766733"/>
                  <a:gd name="connsiteX59" fmla="*/ 1030055 w 3891789"/>
                  <a:gd name="connsiteY59" fmla="*/ 1913467 h 4766733"/>
                  <a:gd name="connsiteX60" fmla="*/ 1046989 w 3891789"/>
                  <a:gd name="connsiteY60" fmla="*/ 1862667 h 4766733"/>
                  <a:gd name="connsiteX61" fmla="*/ 1038522 w 3891789"/>
                  <a:gd name="connsiteY61" fmla="*/ 1600200 h 4766733"/>
                  <a:gd name="connsiteX62" fmla="*/ 1030055 w 3891789"/>
                  <a:gd name="connsiteY62" fmla="*/ 1574800 h 4766733"/>
                  <a:gd name="connsiteX63" fmla="*/ 1021589 w 3891789"/>
                  <a:gd name="connsiteY63" fmla="*/ 1464734 h 4766733"/>
                  <a:gd name="connsiteX64" fmla="*/ 1013122 w 3891789"/>
                  <a:gd name="connsiteY64" fmla="*/ 1397000 h 4766733"/>
                  <a:gd name="connsiteX65" fmla="*/ 1004655 w 3891789"/>
                  <a:gd name="connsiteY65" fmla="*/ 1312334 h 4766733"/>
                  <a:gd name="connsiteX66" fmla="*/ 996189 w 3891789"/>
                  <a:gd name="connsiteY66" fmla="*/ 1278467 h 4766733"/>
                  <a:gd name="connsiteX67" fmla="*/ 987722 w 3891789"/>
                  <a:gd name="connsiteY67" fmla="*/ 1210734 h 4766733"/>
                  <a:gd name="connsiteX68" fmla="*/ 979255 w 3891789"/>
                  <a:gd name="connsiteY68" fmla="*/ 1151467 h 4766733"/>
                  <a:gd name="connsiteX69" fmla="*/ 962322 w 3891789"/>
                  <a:gd name="connsiteY69" fmla="*/ 711200 h 4766733"/>
                  <a:gd name="connsiteX70" fmla="*/ 970789 w 3891789"/>
                  <a:gd name="connsiteY70" fmla="*/ 313267 h 4766733"/>
                  <a:gd name="connsiteX71" fmla="*/ 987722 w 3891789"/>
                  <a:gd name="connsiteY71" fmla="*/ 211667 h 4766733"/>
                  <a:gd name="connsiteX72" fmla="*/ 1004655 w 3891789"/>
                  <a:gd name="connsiteY72" fmla="*/ 186267 h 4766733"/>
                  <a:gd name="connsiteX73" fmla="*/ 1089322 w 3891789"/>
                  <a:gd name="connsiteY73" fmla="*/ 118534 h 4766733"/>
                  <a:gd name="connsiteX74" fmla="*/ 1140122 w 3891789"/>
                  <a:gd name="connsiteY74" fmla="*/ 93134 h 4766733"/>
                  <a:gd name="connsiteX75" fmla="*/ 1190922 w 3891789"/>
                  <a:gd name="connsiteY75" fmla="*/ 101600 h 4766733"/>
                  <a:gd name="connsiteX76" fmla="*/ 1309455 w 3891789"/>
                  <a:gd name="connsiteY76" fmla="*/ 135467 h 4766733"/>
                  <a:gd name="connsiteX77" fmla="*/ 1368722 w 3891789"/>
                  <a:gd name="connsiteY77" fmla="*/ 160867 h 4766733"/>
                  <a:gd name="connsiteX78" fmla="*/ 1394122 w 3891789"/>
                  <a:gd name="connsiteY78" fmla="*/ 177800 h 4766733"/>
                  <a:gd name="connsiteX79" fmla="*/ 1427989 w 3891789"/>
                  <a:gd name="connsiteY79" fmla="*/ 211667 h 4766733"/>
                  <a:gd name="connsiteX80" fmla="*/ 1478789 w 3891789"/>
                  <a:gd name="connsiteY80" fmla="*/ 279400 h 4766733"/>
                  <a:gd name="connsiteX81" fmla="*/ 1487255 w 3891789"/>
                  <a:gd name="connsiteY81" fmla="*/ 304800 h 4766733"/>
                  <a:gd name="connsiteX82" fmla="*/ 1504189 w 3891789"/>
                  <a:gd name="connsiteY82" fmla="*/ 381000 h 4766733"/>
                  <a:gd name="connsiteX83" fmla="*/ 1512655 w 3891789"/>
                  <a:gd name="connsiteY83" fmla="*/ 448734 h 4766733"/>
                  <a:gd name="connsiteX84" fmla="*/ 1521122 w 3891789"/>
                  <a:gd name="connsiteY84" fmla="*/ 491067 h 4766733"/>
                  <a:gd name="connsiteX85" fmla="*/ 1529589 w 3891789"/>
                  <a:gd name="connsiteY85" fmla="*/ 550334 h 4766733"/>
                  <a:gd name="connsiteX86" fmla="*/ 1538055 w 3891789"/>
                  <a:gd name="connsiteY86" fmla="*/ 584200 h 4766733"/>
                  <a:gd name="connsiteX87" fmla="*/ 1554989 w 3891789"/>
                  <a:gd name="connsiteY87" fmla="*/ 677334 h 4766733"/>
                  <a:gd name="connsiteX88" fmla="*/ 1571922 w 3891789"/>
                  <a:gd name="connsiteY88" fmla="*/ 804334 h 4766733"/>
                  <a:gd name="connsiteX89" fmla="*/ 1580389 w 3891789"/>
                  <a:gd name="connsiteY89" fmla="*/ 829734 h 4766733"/>
                  <a:gd name="connsiteX90" fmla="*/ 1588855 w 3891789"/>
                  <a:gd name="connsiteY90" fmla="*/ 948267 h 4766733"/>
                  <a:gd name="connsiteX91" fmla="*/ 1605789 w 3891789"/>
                  <a:gd name="connsiteY91" fmla="*/ 1651000 h 4766733"/>
                  <a:gd name="connsiteX92" fmla="*/ 1614255 w 3891789"/>
                  <a:gd name="connsiteY92" fmla="*/ 1820334 h 4766733"/>
                  <a:gd name="connsiteX93" fmla="*/ 1631189 w 3891789"/>
                  <a:gd name="connsiteY93" fmla="*/ 2167467 h 4766733"/>
                  <a:gd name="connsiteX94" fmla="*/ 1639655 w 3891789"/>
                  <a:gd name="connsiteY94" fmla="*/ 2209800 h 4766733"/>
                  <a:gd name="connsiteX95" fmla="*/ 1665055 w 3891789"/>
                  <a:gd name="connsiteY95" fmla="*/ 2159000 h 4766733"/>
                  <a:gd name="connsiteX96" fmla="*/ 1681989 w 3891789"/>
                  <a:gd name="connsiteY96" fmla="*/ 2133600 h 4766733"/>
                  <a:gd name="connsiteX97" fmla="*/ 1707389 w 3891789"/>
                  <a:gd name="connsiteY97" fmla="*/ 2082800 h 4766733"/>
                  <a:gd name="connsiteX98" fmla="*/ 1715855 w 3891789"/>
                  <a:gd name="connsiteY98" fmla="*/ 2057400 h 4766733"/>
                  <a:gd name="connsiteX99" fmla="*/ 1732789 w 3891789"/>
                  <a:gd name="connsiteY99" fmla="*/ 2023534 h 4766733"/>
                  <a:gd name="connsiteX100" fmla="*/ 1758189 w 3891789"/>
                  <a:gd name="connsiteY100" fmla="*/ 1921934 h 4766733"/>
                  <a:gd name="connsiteX101" fmla="*/ 1775122 w 3891789"/>
                  <a:gd name="connsiteY101" fmla="*/ 1896534 h 4766733"/>
                  <a:gd name="connsiteX102" fmla="*/ 1783589 w 3891789"/>
                  <a:gd name="connsiteY102" fmla="*/ 1845734 h 4766733"/>
                  <a:gd name="connsiteX103" fmla="*/ 1792055 w 3891789"/>
                  <a:gd name="connsiteY103" fmla="*/ 1820334 h 4766733"/>
                  <a:gd name="connsiteX104" fmla="*/ 1800522 w 3891789"/>
                  <a:gd name="connsiteY104" fmla="*/ 1769534 h 4766733"/>
                  <a:gd name="connsiteX105" fmla="*/ 1808989 w 3891789"/>
                  <a:gd name="connsiteY105" fmla="*/ 1744134 h 4766733"/>
                  <a:gd name="connsiteX106" fmla="*/ 1817455 w 3891789"/>
                  <a:gd name="connsiteY106" fmla="*/ 1710267 h 4766733"/>
                  <a:gd name="connsiteX107" fmla="*/ 1825922 w 3891789"/>
                  <a:gd name="connsiteY107" fmla="*/ 1634067 h 4766733"/>
                  <a:gd name="connsiteX108" fmla="*/ 1842855 w 3891789"/>
                  <a:gd name="connsiteY108" fmla="*/ 1456267 h 4766733"/>
                  <a:gd name="connsiteX109" fmla="*/ 1851322 w 3891789"/>
                  <a:gd name="connsiteY109" fmla="*/ 1422400 h 4766733"/>
                  <a:gd name="connsiteX110" fmla="*/ 1842855 w 3891789"/>
                  <a:gd name="connsiteY110" fmla="*/ 1032934 h 4766733"/>
                  <a:gd name="connsiteX111" fmla="*/ 1825922 w 3891789"/>
                  <a:gd name="connsiteY111" fmla="*/ 939800 h 4766733"/>
                  <a:gd name="connsiteX112" fmla="*/ 1808989 w 3891789"/>
                  <a:gd name="connsiteY112" fmla="*/ 872067 h 4766733"/>
                  <a:gd name="connsiteX113" fmla="*/ 1792055 w 3891789"/>
                  <a:gd name="connsiteY113" fmla="*/ 821267 h 4766733"/>
                  <a:gd name="connsiteX114" fmla="*/ 1766655 w 3891789"/>
                  <a:gd name="connsiteY114" fmla="*/ 711200 h 4766733"/>
                  <a:gd name="connsiteX115" fmla="*/ 1758189 w 3891789"/>
                  <a:gd name="connsiteY115" fmla="*/ 643467 h 4766733"/>
                  <a:gd name="connsiteX116" fmla="*/ 1741255 w 3891789"/>
                  <a:gd name="connsiteY116" fmla="*/ 584200 h 4766733"/>
                  <a:gd name="connsiteX117" fmla="*/ 1732789 w 3891789"/>
                  <a:gd name="connsiteY117" fmla="*/ 533400 h 4766733"/>
                  <a:gd name="connsiteX118" fmla="*/ 1724322 w 3891789"/>
                  <a:gd name="connsiteY118" fmla="*/ 508000 h 4766733"/>
                  <a:gd name="connsiteX119" fmla="*/ 1707389 w 3891789"/>
                  <a:gd name="connsiteY119" fmla="*/ 296334 h 4766733"/>
                  <a:gd name="connsiteX120" fmla="*/ 1715855 w 3891789"/>
                  <a:gd name="connsiteY120" fmla="*/ 135467 h 4766733"/>
                  <a:gd name="connsiteX121" fmla="*/ 1732789 w 3891789"/>
                  <a:gd name="connsiteY121" fmla="*/ 118534 h 4766733"/>
                  <a:gd name="connsiteX122" fmla="*/ 1783589 w 3891789"/>
                  <a:gd name="connsiteY122" fmla="*/ 59267 h 4766733"/>
                  <a:gd name="connsiteX123" fmla="*/ 1825922 w 3891789"/>
                  <a:gd name="connsiteY123" fmla="*/ 25400 h 4766733"/>
                  <a:gd name="connsiteX124" fmla="*/ 1961389 w 3891789"/>
                  <a:gd name="connsiteY124" fmla="*/ 33867 h 4766733"/>
                  <a:gd name="connsiteX125" fmla="*/ 1995255 w 3891789"/>
                  <a:gd name="connsiteY125" fmla="*/ 42334 h 4766733"/>
                  <a:gd name="connsiteX126" fmla="*/ 2037589 w 3891789"/>
                  <a:gd name="connsiteY126" fmla="*/ 76200 h 4766733"/>
                  <a:gd name="connsiteX127" fmla="*/ 2062989 w 3891789"/>
                  <a:gd name="connsiteY127" fmla="*/ 93134 h 4766733"/>
                  <a:gd name="connsiteX128" fmla="*/ 2088389 w 3891789"/>
                  <a:gd name="connsiteY128" fmla="*/ 118534 h 4766733"/>
                  <a:gd name="connsiteX129" fmla="*/ 2156122 w 3891789"/>
                  <a:gd name="connsiteY129" fmla="*/ 169334 h 4766733"/>
                  <a:gd name="connsiteX130" fmla="*/ 2189989 w 3891789"/>
                  <a:gd name="connsiteY130" fmla="*/ 220134 h 4766733"/>
                  <a:gd name="connsiteX131" fmla="*/ 2206922 w 3891789"/>
                  <a:gd name="connsiteY131" fmla="*/ 254000 h 4766733"/>
                  <a:gd name="connsiteX132" fmla="*/ 2215389 w 3891789"/>
                  <a:gd name="connsiteY132" fmla="*/ 279400 h 4766733"/>
                  <a:gd name="connsiteX133" fmla="*/ 2232322 w 3891789"/>
                  <a:gd name="connsiteY133" fmla="*/ 304800 h 4766733"/>
                  <a:gd name="connsiteX134" fmla="*/ 2249255 w 3891789"/>
                  <a:gd name="connsiteY134" fmla="*/ 355600 h 4766733"/>
                  <a:gd name="connsiteX135" fmla="*/ 2257722 w 3891789"/>
                  <a:gd name="connsiteY135" fmla="*/ 381000 h 4766733"/>
                  <a:gd name="connsiteX136" fmla="*/ 2266189 w 3891789"/>
                  <a:gd name="connsiteY136" fmla="*/ 406400 h 4766733"/>
                  <a:gd name="connsiteX137" fmla="*/ 2283122 w 3891789"/>
                  <a:gd name="connsiteY137" fmla="*/ 423334 h 4766733"/>
                  <a:gd name="connsiteX138" fmla="*/ 2300055 w 3891789"/>
                  <a:gd name="connsiteY138" fmla="*/ 491067 h 4766733"/>
                  <a:gd name="connsiteX139" fmla="*/ 2316989 w 3891789"/>
                  <a:gd name="connsiteY139" fmla="*/ 541867 h 4766733"/>
                  <a:gd name="connsiteX140" fmla="*/ 2333922 w 3891789"/>
                  <a:gd name="connsiteY140" fmla="*/ 592667 h 4766733"/>
                  <a:gd name="connsiteX141" fmla="*/ 2342389 w 3891789"/>
                  <a:gd name="connsiteY141" fmla="*/ 618067 h 4766733"/>
                  <a:gd name="connsiteX142" fmla="*/ 2350855 w 3891789"/>
                  <a:gd name="connsiteY142" fmla="*/ 651934 h 4766733"/>
                  <a:gd name="connsiteX143" fmla="*/ 2359322 w 3891789"/>
                  <a:gd name="connsiteY143" fmla="*/ 694267 h 4766733"/>
                  <a:gd name="connsiteX144" fmla="*/ 2367789 w 3891789"/>
                  <a:gd name="connsiteY144" fmla="*/ 719667 h 4766733"/>
                  <a:gd name="connsiteX145" fmla="*/ 2376255 w 3891789"/>
                  <a:gd name="connsiteY145" fmla="*/ 804334 h 4766733"/>
                  <a:gd name="connsiteX146" fmla="*/ 2384722 w 3891789"/>
                  <a:gd name="connsiteY146" fmla="*/ 838200 h 4766733"/>
                  <a:gd name="connsiteX147" fmla="*/ 2393189 w 3891789"/>
                  <a:gd name="connsiteY147" fmla="*/ 880534 h 4766733"/>
                  <a:gd name="connsiteX148" fmla="*/ 2401655 w 3891789"/>
                  <a:gd name="connsiteY148" fmla="*/ 965200 h 4766733"/>
                  <a:gd name="connsiteX149" fmla="*/ 2418589 w 3891789"/>
                  <a:gd name="connsiteY149" fmla="*/ 1320800 h 4766733"/>
                  <a:gd name="connsiteX150" fmla="*/ 2410122 w 3891789"/>
                  <a:gd name="connsiteY150" fmla="*/ 1701800 h 4766733"/>
                  <a:gd name="connsiteX151" fmla="*/ 2401655 w 3891789"/>
                  <a:gd name="connsiteY151" fmla="*/ 1761067 h 4766733"/>
                  <a:gd name="connsiteX152" fmla="*/ 2367789 w 3891789"/>
                  <a:gd name="connsiteY152" fmla="*/ 1947334 h 4766733"/>
                  <a:gd name="connsiteX153" fmla="*/ 2359322 w 3891789"/>
                  <a:gd name="connsiteY153" fmla="*/ 2048934 h 4766733"/>
                  <a:gd name="connsiteX154" fmla="*/ 2350855 w 3891789"/>
                  <a:gd name="connsiteY154" fmla="*/ 2074334 h 4766733"/>
                  <a:gd name="connsiteX155" fmla="*/ 2342389 w 3891789"/>
                  <a:gd name="connsiteY155" fmla="*/ 2125134 h 4766733"/>
                  <a:gd name="connsiteX156" fmla="*/ 2325455 w 3891789"/>
                  <a:gd name="connsiteY156" fmla="*/ 2260600 h 4766733"/>
                  <a:gd name="connsiteX157" fmla="*/ 2316989 w 3891789"/>
                  <a:gd name="connsiteY157" fmla="*/ 2235200 h 4766733"/>
                  <a:gd name="connsiteX158" fmla="*/ 2342389 w 3891789"/>
                  <a:gd name="connsiteY158" fmla="*/ 2142067 h 4766733"/>
                  <a:gd name="connsiteX159" fmla="*/ 2359322 w 3891789"/>
                  <a:gd name="connsiteY159" fmla="*/ 2116667 h 4766733"/>
                  <a:gd name="connsiteX160" fmla="*/ 2376255 w 3891789"/>
                  <a:gd name="connsiteY160" fmla="*/ 2065867 h 4766733"/>
                  <a:gd name="connsiteX161" fmla="*/ 2410122 w 3891789"/>
                  <a:gd name="connsiteY161" fmla="*/ 2023534 h 4766733"/>
                  <a:gd name="connsiteX162" fmla="*/ 2435522 w 3891789"/>
                  <a:gd name="connsiteY162" fmla="*/ 1981200 h 4766733"/>
                  <a:gd name="connsiteX163" fmla="*/ 2460922 w 3891789"/>
                  <a:gd name="connsiteY163" fmla="*/ 1905000 h 4766733"/>
                  <a:gd name="connsiteX164" fmla="*/ 2469389 w 3891789"/>
                  <a:gd name="connsiteY164" fmla="*/ 1879600 h 4766733"/>
                  <a:gd name="connsiteX165" fmla="*/ 2486322 w 3891789"/>
                  <a:gd name="connsiteY165" fmla="*/ 1803400 h 4766733"/>
                  <a:gd name="connsiteX166" fmla="*/ 2494789 w 3891789"/>
                  <a:gd name="connsiteY166" fmla="*/ 1778000 h 4766733"/>
                  <a:gd name="connsiteX167" fmla="*/ 2503255 w 3891789"/>
                  <a:gd name="connsiteY167" fmla="*/ 1718734 h 4766733"/>
                  <a:gd name="connsiteX168" fmla="*/ 2528655 w 3891789"/>
                  <a:gd name="connsiteY168" fmla="*/ 1447800 h 4766733"/>
                  <a:gd name="connsiteX169" fmla="*/ 2537122 w 3891789"/>
                  <a:gd name="connsiteY169" fmla="*/ 1210734 h 4766733"/>
                  <a:gd name="connsiteX170" fmla="*/ 2545589 w 3891789"/>
                  <a:gd name="connsiteY170" fmla="*/ 1159934 h 4766733"/>
                  <a:gd name="connsiteX171" fmla="*/ 2554055 w 3891789"/>
                  <a:gd name="connsiteY171" fmla="*/ 1100667 h 4766733"/>
                  <a:gd name="connsiteX172" fmla="*/ 2570989 w 3891789"/>
                  <a:gd name="connsiteY172" fmla="*/ 889000 h 4766733"/>
                  <a:gd name="connsiteX173" fmla="*/ 2579455 w 3891789"/>
                  <a:gd name="connsiteY173" fmla="*/ 855134 h 4766733"/>
                  <a:gd name="connsiteX174" fmla="*/ 2587922 w 3891789"/>
                  <a:gd name="connsiteY174" fmla="*/ 643467 h 4766733"/>
                  <a:gd name="connsiteX175" fmla="*/ 2604855 w 3891789"/>
                  <a:gd name="connsiteY175" fmla="*/ 220134 h 4766733"/>
                  <a:gd name="connsiteX176" fmla="*/ 2630255 w 3891789"/>
                  <a:gd name="connsiteY176" fmla="*/ 50800 h 4766733"/>
                  <a:gd name="connsiteX177" fmla="*/ 2638722 w 3891789"/>
                  <a:gd name="connsiteY177" fmla="*/ 25400 h 4766733"/>
                  <a:gd name="connsiteX178" fmla="*/ 2664122 w 3891789"/>
                  <a:gd name="connsiteY178" fmla="*/ 0 h 4766733"/>
                  <a:gd name="connsiteX179" fmla="*/ 2782655 w 3891789"/>
                  <a:gd name="connsiteY179" fmla="*/ 8467 h 4766733"/>
                  <a:gd name="connsiteX180" fmla="*/ 2833455 w 3891789"/>
                  <a:gd name="connsiteY180" fmla="*/ 33867 h 4766733"/>
                  <a:gd name="connsiteX181" fmla="*/ 2884255 w 3891789"/>
                  <a:gd name="connsiteY181" fmla="*/ 50800 h 4766733"/>
                  <a:gd name="connsiteX182" fmla="*/ 2960455 w 3891789"/>
                  <a:gd name="connsiteY182" fmla="*/ 93134 h 4766733"/>
                  <a:gd name="connsiteX183" fmla="*/ 2985855 w 3891789"/>
                  <a:gd name="connsiteY183" fmla="*/ 110067 h 4766733"/>
                  <a:gd name="connsiteX184" fmla="*/ 3002789 w 3891789"/>
                  <a:gd name="connsiteY184" fmla="*/ 135467 h 4766733"/>
                  <a:gd name="connsiteX185" fmla="*/ 3028189 w 3891789"/>
                  <a:gd name="connsiteY185" fmla="*/ 152400 h 4766733"/>
                  <a:gd name="connsiteX186" fmla="*/ 3062055 w 3891789"/>
                  <a:gd name="connsiteY186" fmla="*/ 203200 h 4766733"/>
                  <a:gd name="connsiteX187" fmla="*/ 3078989 w 3891789"/>
                  <a:gd name="connsiteY187" fmla="*/ 220134 h 4766733"/>
                  <a:gd name="connsiteX188" fmla="*/ 3087455 w 3891789"/>
                  <a:gd name="connsiteY188" fmla="*/ 245534 h 4766733"/>
                  <a:gd name="connsiteX189" fmla="*/ 3104389 w 3891789"/>
                  <a:gd name="connsiteY189" fmla="*/ 304800 h 4766733"/>
                  <a:gd name="connsiteX190" fmla="*/ 3121322 w 3891789"/>
                  <a:gd name="connsiteY190" fmla="*/ 338667 h 4766733"/>
                  <a:gd name="connsiteX191" fmla="*/ 3138255 w 3891789"/>
                  <a:gd name="connsiteY191" fmla="*/ 465667 h 4766733"/>
                  <a:gd name="connsiteX192" fmla="*/ 3155189 w 3891789"/>
                  <a:gd name="connsiteY192" fmla="*/ 643467 h 4766733"/>
                  <a:gd name="connsiteX193" fmla="*/ 3146722 w 3891789"/>
                  <a:gd name="connsiteY193" fmla="*/ 1109134 h 4766733"/>
                  <a:gd name="connsiteX194" fmla="*/ 3138255 w 3891789"/>
                  <a:gd name="connsiteY194" fmla="*/ 1143000 h 4766733"/>
                  <a:gd name="connsiteX195" fmla="*/ 3129789 w 3891789"/>
                  <a:gd name="connsiteY195" fmla="*/ 1185334 h 4766733"/>
                  <a:gd name="connsiteX196" fmla="*/ 3121322 w 3891789"/>
                  <a:gd name="connsiteY196" fmla="*/ 1219200 h 4766733"/>
                  <a:gd name="connsiteX197" fmla="*/ 3112855 w 3891789"/>
                  <a:gd name="connsiteY197" fmla="*/ 1261534 h 4766733"/>
                  <a:gd name="connsiteX198" fmla="*/ 3095922 w 3891789"/>
                  <a:gd name="connsiteY198" fmla="*/ 1312334 h 4766733"/>
                  <a:gd name="connsiteX199" fmla="*/ 3078989 w 3891789"/>
                  <a:gd name="connsiteY199" fmla="*/ 1371600 h 4766733"/>
                  <a:gd name="connsiteX200" fmla="*/ 3062055 w 3891789"/>
                  <a:gd name="connsiteY200" fmla="*/ 1430867 h 4766733"/>
                  <a:gd name="connsiteX201" fmla="*/ 3036655 w 3891789"/>
                  <a:gd name="connsiteY201" fmla="*/ 1532467 h 4766733"/>
                  <a:gd name="connsiteX202" fmla="*/ 3019722 w 3891789"/>
                  <a:gd name="connsiteY202" fmla="*/ 1600200 h 4766733"/>
                  <a:gd name="connsiteX203" fmla="*/ 3002789 w 3891789"/>
                  <a:gd name="connsiteY203" fmla="*/ 1693334 h 4766733"/>
                  <a:gd name="connsiteX204" fmla="*/ 2985855 w 3891789"/>
                  <a:gd name="connsiteY204" fmla="*/ 1761067 h 4766733"/>
                  <a:gd name="connsiteX205" fmla="*/ 2968922 w 3891789"/>
                  <a:gd name="connsiteY205" fmla="*/ 1803400 h 4766733"/>
                  <a:gd name="connsiteX206" fmla="*/ 2960455 w 3891789"/>
                  <a:gd name="connsiteY206" fmla="*/ 1845734 h 4766733"/>
                  <a:gd name="connsiteX207" fmla="*/ 2951989 w 3891789"/>
                  <a:gd name="connsiteY207" fmla="*/ 1879600 h 4766733"/>
                  <a:gd name="connsiteX208" fmla="*/ 2943522 w 3891789"/>
                  <a:gd name="connsiteY208" fmla="*/ 1972734 h 4766733"/>
                  <a:gd name="connsiteX209" fmla="*/ 2926589 w 3891789"/>
                  <a:gd name="connsiteY209" fmla="*/ 2032000 h 4766733"/>
                  <a:gd name="connsiteX210" fmla="*/ 2909655 w 3891789"/>
                  <a:gd name="connsiteY210" fmla="*/ 2099734 h 4766733"/>
                  <a:gd name="connsiteX211" fmla="*/ 2901189 w 3891789"/>
                  <a:gd name="connsiteY211" fmla="*/ 2133600 h 4766733"/>
                  <a:gd name="connsiteX212" fmla="*/ 2892722 w 3891789"/>
                  <a:gd name="connsiteY212" fmla="*/ 2201334 h 4766733"/>
                  <a:gd name="connsiteX213" fmla="*/ 2884255 w 3891789"/>
                  <a:gd name="connsiteY213" fmla="*/ 2302934 h 4766733"/>
                  <a:gd name="connsiteX214" fmla="*/ 2875789 w 3891789"/>
                  <a:gd name="connsiteY214" fmla="*/ 2328334 h 4766733"/>
                  <a:gd name="connsiteX215" fmla="*/ 2901189 w 3891789"/>
                  <a:gd name="connsiteY215" fmla="*/ 2319867 h 4766733"/>
                  <a:gd name="connsiteX216" fmla="*/ 2926589 w 3891789"/>
                  <a:gd name="connsiteY216" fmla="*/ 2269067 h 4766733"/>
                  <a:gd name="connsiteX217" fmla="*/ 2951989 w 3891789"/>
                  <a:gd name="connsiteY217" fmla="*/ 2226734 h 4766733"/>
                  <a:gd name="connsiteX218" fmla="*/ 2977389 w 3891789"/>
                  <a:gd name="connsiteY218" fmla="*/ 2184400 h 4766733"/>
                  <a:gd name="connsiteX219" fmla="*/ 2985855 w 3891789"/>
                  <a:gd name="connsiteY219" fmla="*/ 2159000 h 4766733"/>
                  <a:gd name="connsiteX220" fmla="*/ 3002789 w 3891789"/>
                  <a:gd name="connsiteY220" fmla="*/ 2133600 h 4766733"/>
                  <a:gd name="connsiteX221" fmla="*/ 3011255 w 3891789"/>
                  <a:gd name="connsiteY221" fmla="*/ 2108200 h 4766733"/>
                  <a:gd name="connsiteX222" fmla="*/ 3028189 w 3891789"/>
                  <a:gd name="connsiteY222" fmla="*/ 2091267 h 4766733"/>
                  <a:gd name="connsiteX223" fmla="*/ 3036655 w 3891789"/>
                  <a:gd name="connsiteY223" fmla="*/ 2048934 h 4766733"/>
                  <a:gd name="connsiteX224" fmla="*/ 3053589 w 3891789"/>
                  <a:gd name="connsiteY224" fmla="*/ 1998134 h 4766733"/>
                  <a:gd name="connsiteX225" fmla="*/ 3062055 w 3891789"/>
                  <a:gd name="connsiteY225" fmla="*/ 1972734 h 4766733"/>
                  <a:gd name="connsiteX226" fmla="*/ 3078989 w 3891789"/>
                  <a:gd name="connsiteY226" fmla="*/ 1947334 h 4766733"/>
                  <a:gd name="connsiteX227" fmla="*/ 3087455 w 3891789"/>
                  <a:gd name="connsiteY227" fmla="*/ 1896534 h 4766733"/>
                  <a:gd name="connsiteX228" fmla="*/ 3104389 w 3891789"/>
                  <a:gd name="connsiteY228" fmla="*/ 1871134 h 4766733"/>
                  <a:gd name="connsiteX229" fmla="*/ 3121322 w 3891789"/>
                  <a:gd name="connsiteY229" fmla="*/ 1803400 h 4766733"/>
                  <a:gd name="connsiteX230" fmla="*/ 3138255 w 3891789"/>
                  <a:gd name="connsiteY230" fmla="*/ 1752600 h 4766733"/>
                  <a:gd name="connsiteX231" fmla="*/ 3146722 w 3891789"/>
                  <a:gd name="connsiteY231" fmla="*/ 1727200 h 4766733"/>
                  <a:gd name="connsiteX232" fmla="*/ 3163655 w 3891789"/>
                  <a:gd name="connsiteY232" fmla="*/ 1693334 h 4766733"/>
                  <a:gd name="connsiteX233" fmla="*/ 3180589 w 3891789"/>
                  <a:gd name="connsiteY233" fmla="*/ 1625600 h 4766733"/>
                  <a:gd name="connsiteX234" fmla="*/ 3197522 w 3891789"/>
                  <a:gd name="connsiteY234" fmla="*/ 1574800 h 4766733"/>
                  <a:gd name="connsiteX235" fmla="*/ 3205989 w 3891789"/>
                  <a:gd name="connsiteY235" fmla="*/ 1524000 h 4766733"/>
                  <a:gd name="connsiteX236" fmla="*/ 3222922 w 3891789"/>
                  <a:gd name="connsiteY236" fmla="*/ 1498600 h 4766733"/>
                  <a:gd name="connsiteX237" fmla="*/ 3239855 w 3891789"/>
                  <a:gd name="connsiteY237" fmla="*/ 1439334 h 4766733"/>
                  <a:gd name="connsiteX238" fmla="*/ 3248322 w 3891789"/>
                  <a:gd name="connsiteY238" fmla="*/ 1413934 h 4766733"/>
                  <a:gd name="connsiteX239" fmla="*/ 3265255 w 3891789"/>
                  <a:gd name="connsiteY239" fmla="*/ 1346200 h 4766733"/>
                  <a:gd name="connsiteX240" fmla="*/ 3282189 w 3891789"/>
                  <a:gd name="connsiteY240" fmla="*/ 1320800 h 4766733"/>
                  <a:gd name="connsiteX241" fmla="*/ 3316055 w 3891789"/>
                  <a:gd name="connsiteY241" fmla="*/ 1227667 h 4766733"/>
                  <a:gd name="connsiteX242" fmla="*/ 3324522 w 3891789"/>
                  <a:gd name="connsiteY242" fmla="*/ 1185334 h 4766733"/>
                  <a:gd name="connsiteX243" fmla="*/ 3341455 w 3891789"/>
                  <a:gd name="connsiteY243" fmla="*/ 1151467 h 4766733"/>
                  <a:gd name="connsiteX244" fmla="*/ 3349922 w 3891789"/>
                  <a:gd name="connsiteY244" fmla="*/ 1100667 h 4766733"/>
                  <a:gd name="connsiteX245" fmla="*/ 3366855 w 3891789"/>
                  <a:gd name="connsiteY245" fmla="*/ 1075267 h 4766733"/>
                  <a:gd name="connsiteX246" fmla="*/ 3400722 w 3891789"/>
                  <a:gd name="connsiteY246" fmla="*/ 1016000 h 4766733"/>
                  <a:gd name="connsiteX247" fmla="*/ 3409189 w 3891789"/>
                  <a:gd name="connsiteY247" fmla="*/ 990600 h 4766733"/>
                  <a:gd name="connsiteX248" fmla="*/ 3443055 w 3891789"/>
                  <a:gd name="connsiteY248" fmla="*/ 939800 h 4766733"/>
                  <a:gd name="connsiteX249" fmla="*/ 3476922 w 3891789"/>
                  <a:gd name="connsiteY249" fmla="*/ 880534 h 4766733"/>
                  <a:gd name="connsiteX250" fmla="*/ 3493855 w 3891789"/>
                  <a:gd name="connsiteY250" fmla="*/ 846667 h 4766733"/>
                  <a:gd name="connsiteX251" fmla="*/ 3527722 w 3891789"/>
                  <a:gd name="connsiteY251" fmla="*/ 812800 h 4766733"/>
                  <a:gd name="connsiteX252" fmla="*/ 3544655 w 3891789"/>
                  <a:gd name="connsiteY252" fmla="*/ 787400 h 4766733"/>
                  <a:gd name="connsiteX253" fmla="*/ 3578522 w 3891789"/>
                  <a:gd name="connsiteY253" fmla="*/ 778934 h 4766733"/>
                  <a:gd name="connsiteX254" fmla="*/ 3603922 w 3891789"/>
                  <a:gd name="connsiteY254" fmla="*/ 762000 h 4766733"/>
                  <a:gd name="connsiteX255" fmla="*/ 3646255 w 3891789"/>
                  <a:gd name="connsiteY255" fmla="*/ 753534 h 4766733"/>
                  <a:gd name="connsiteX256" fmla="*/ 3671655 w 3891789"/>
                  <a:gd name="connsiteY256" fmla="*/ 745067 h 4766733"/>
                  <a:gd name="connsiteX257" fmla="*/ 3713989 w 3891789"/>
                  <a:gd name="connsiteY257" fmla="*/ 753534 h 4766733"/>
                  <a:gd name="connsiteX258" fmla="*/ 3756322 w 3891789"/>
                  <a:gd name="connsiteY258" fmla="*/ 795867 h 4766733"/>
                  <a:gd name="connsiteX259" fmla="*/ 3781722 w 3891789"/>
                  <a:gd name="connsiteY259" fmla="*/ 812800 h 4766733"/>
                  <a:gd name="connsiteX260" fmla="*/ 3790189 w 3891789"/>
                  <a:gd name="connsiteY260" fmla="*/ 838200 h 4766733"/>
                  <a:gd name="connsiteX261" fmla="*/ 3832522 w 3891789"/>
                  <a:gd name="connsiteY261" fmla="*/ 889000 h 4766733"/>
                  <a:gd name="connsiteX262" fmla="*/ 3840989 w 3891789"/>
                  <a:gd name="connsiteY262" fmla="*/ 914400 h 4766733"/>
                  <a:gd name="connsiteX263" fmla="*/ 3874855 w 3891789"/>
                  <a:gd name="connsiteY263" fmla="*/ 965200 h 4766733"/>
                  <a:gd name="connsiteX264" fmla="*/ 3883322 w 3891789"/>
                  <a:gd name="connsiteY264" fmla="*/ 1041400 h 4766733"/>
                  <a:gd name="connsiteX265" fmla="*/ 3891789 w 3891789"/>
                  <a:gd name="connsiteY265" fmla="*/ 1109134 h 4766733"/>
                  <a:gd name="connsiteX266" fmla="*/ 3883322 w 3891789"/>
                  <a:gd name="connsiteY266" fmla="*/ 1532467 h 4766733"/>
                  <a:gd name="connsiteX267" fmla="*/ 3857922 w 3891789"/>
                  <a:gd name="connsiteY267" fmla="*/ 1667934 h 4766733"/>
                  <a:gd name="connsiteX268" fmla="*/ 3849455 w 3891789"/>
                  <a:gd name="connsiteY268" fmla="*/ 1710267 h 4766733"/>
                  <a:gd name="connsiteX269" fmla="*/ 3824055 w 3891789"/>
                  <a:gd name="connsiteY269" fmla="*/ 1769534 h 4766733"/>
                  <a:gd name="connsiteX270" fmla="*/ 3807122 w 3891789"/>
                  <a:gd name="connsiteY270" fmla="*/ 1820334 h 4766733"/>
                  <a:gd name="connsiteX271" fmla="*/ 3798655 w 3891789"/>
                  <a:gd name="connsiteY271" fmla="*/ 1845734 h 4766733"/>
                  <a:gd name="connsiteX272" fmla="*/ 3781722 w 3891789"/>
                  <a:gd name="connsiteY272" fmla="*/ 1879600 h 4766733"/>
                  <a:gd name="connsiteX273" fmla="*/ 3764789 w 3891789"/>
                  <a:gd name="connsiteY273" fmla="*/ 1938867 h 4766733"/>
                  <a:gd name="connsiteX274" fmla="*/ 3747855 w 3891789"/>
                  <a:gd name="connsiteY274" fmla="*/ 1972734 h 4766733"/>
                  <a:gd name="connsiteX275" fmla="*/ 3713989 w 3891789"/>
                  <a:gd name="connsiteY275" fmla="*/ 2057400 h 4766733"/>
                  <a:gd name="connsiteX276" fmla="*/ 3705522 w 3891789"/>
                  <a:gd name="connsiteY276" fmla="*/ 2108200 h 4766733"/>
                  <a:gd name="connsiteX277" fmla="*/ 3688589 w 3891789"/>
                  <a:gd name="connsiteY277" fmla="*/ 2133600 h 4766733"/>
                  <a:gd name="connsiteX278" fmla="*/ 3680122 w 3891789"/>
                  <a:gd name="connsiteY278" fmla="*/ 2175934 h 4766733"/>
                  <a:gd name="connsiteX279" fmla="*/ 3646255 w 3891789"/>
                  <a:gd name="connsiteY279" fmla="*/ 2252134 h 4766733"/>
                  <a:gd name="connsiteX280" fmla="*/ 3629322 w 3891789"/>
                  <a:gd name="connsiteY280" fmla="*/ 2319867 h 4766733"/>
                  <a:gd name="connsiteX281" fmla="*/ 3612389 w 3891789"/>
                  <a:gd name="connsiteY281" fmla="*/ 2353734 h 4766733"/>
                  <a:gd name="connsiteX282" fmla="*/ 3603922 w 3891789"/>
                  <a:gd name="connsiteY282" fmla="*/ 2387600 h 4766733"/>
                  <a:gd name="connsiteX283" fmla="*/ 3586989 w 3891789"/>
                  <a:gd name="connsiteY283" fmla="*/ 2421467 h 4766733"/>
                  <a:gd name="connsiteX284" fmla="*/ 3561589 w 3891789"/>
                  <a:gd name="connsiteY284" fmla="*/ 2489200 h 4766733"/>
                  <a:gd name="connsiteX285" fmla="*/ 3536189 w 3891789"/>
                  <a:gd name="connsiteY285" fmla="*/ 2514600 h 4766733"/>
                  <a:gd name="connsiteX286" fmla="*/ 3519255 w 3891789"/>
                  <a:gd name="connsiteY286" fmla="*/ 2582334 h 4766733"/>
                  <a:gd name="connsiteX287" fmla="*/ 3510789 w 3891789"/>
                  <a:gd name="connsiteY287" fmla="*/ 2607734 h 4766733"/>
                  <a:gd name="connsiteX288" fmla="*/ 3493855 w 3891789"/>
                  <a:gd name="connsiteY288" fmla="*/ 2624667 h 4766733"/>
                  <a:gd name="connsiteX289" fmla="*/ 3476922 w 3891789"/>
                  <a:gd name="connsiteY289" fmla="*/ 2658534 h 4766733"/>
                  <a:gd name="connsiteX290" fmla="*/ 3468455 w 3891789"/>
                  <a:gd name="connsiteY290" fmla="*/ 2683934 h 4766733"/>
                  <a:gd name="connsiteX291" fmla="*/ 3451522 w 3891789"/>
                  <a:gd name="connsiteY291" fmla="*/ 2709334 h 4766733"/>
                  <a:gd name="connsiteX292" fmla="*/ 3417655 w 3891789"/>
                  <a:gd name="connsiteY292" fmla="*/ 2768600 h 4766733"/>
                  <a:gd name="connsiteX293" fmla="*/ 3392255 w 3891789"/>
                  <a:gd name="connsiteY293" fmla="*/ 2819400 h 4766733"/>
                  <a:gd name="connsiteX294" fmla="*/ 3375322 w 3891789"/>
                  <a:gd name="connsiteY294" fmla="*/ 2853267 h 4766733"/>
                  <a:gd name="connsiteX295" fmla="*/ 3358389 w 3891789"/>
                  <a:gd name="connsiteY295" fmla="*/ 2878667 h 4766733"/>
                  <a:gd name="connsiteX296" fmla="*/ 3349922 w 3891789"/>
                  <a:gd name="connsiteY296" fmla="*/ 2904067 h 4766733"/>
                  <a:gd name="connsiteX297" fmla="*/ 3332989 w 3891789"/>
                  <a:gd name="connsiteY297" fmla="*/ 2929467 h 4766733"/>
                  <a:gd name="connsiteX298" fmla="*/ 3324522 w 3891789"/>
                  <a:gd name="connsiteY298" fmla="*/ 2954867 h 4766733"/>
                  <a:gd name="connsiteX299" fmla="*/ 3265255 w 3891789"/>
                  <a:gd name="connsiteY299" fmla="*/ 3031067 h 4766733"/>
                  <a:gd name="connsiteX300" fmla="*/ 3239855 w 3891789"/>
                  <a:gd name="connsiteY300" fmla="*/ 3048000 h 4766733"/>
                  <a:gd name="connsiteX301" fmla="*/ 3205989 w 3891789"/>
                  <a:gd name="connsiteY301" fmla="*/ 3098800 h 4766733"/>
                  <a:gd name="connsiteX302" fmla="*/ 3189055 w 3891789"/>
                  <a:gd name="connsiteY302" fmla="*/ 3124200 h 4766733"/>
                  <a:gd name="connsiteX303" fmla="*/ 3172122 w 3891789"/>
                  <a:gd name="connsiteY303" fmla="*/ 3141134 h 4766733"/>
                  <a:gd name="connsiteX304" fmla="*/ 3155189 w 3891789"/>
                  <a:gd name="connsiteY304" fmla="*/ 3166534 h 4766733"/>
                  <a:gd name="connsiteX305" fmla="*/ 3087455 w 3891789"/>
                  <a:gd name="connsiteY305" fmla="*/ 3225800 h 4766733"/>
                  <a:gd name="connsiteX306" fmla="*/ 3070522 w 3891789"/>
                  <a:gd name="connsiteY306" fmla="*/ 3251200 h 4766733"/>
                  <a:gd name="connsiteX307" fmla="*/ 3011255 w 3891789"/>
                  <a:gd name="connsiteY307" fmla="*/ 3310467 h 4766733"/>
                  <a:gd name="connsiteX308" fmla="*/ 2977389 w 3891789"/>
                  <a:gd name="connsiteY308" fmla="*/ 3344334 h 4766733"/>
                  <a:gd name="connsiteX309" fmla="*/ 2918122 w 3891789"/>
                  <a:gd name="connsiteY309" fmla="*/ 3403600 h 4766733"/>
                  <a:gd name="connsiteX310" fmla="*/ 2867322 w 3891789"/>
                  <a:gd name="connsiteY310" fmla="*/ 3471334 h 4766733"/>
                  <a:gd name="connsiteX311" fmla="*/ 2833455 w 3891789"/>
                  <a:gd name="connsiteY311" fmla="*/ 3513667 h 4766733"/>
                  <a:gd name="connsiteX312" fmla="*/ 2791122 w 3891789"/>
                  <a:gd name="connsiteY312" fmla="*/ 3572934 h 4766733"/>
                  <a:gd name="connsiteX313" fmla="*/ 2757255 w 3891789"/>
                  <a:gd name="connsiteY313" fmla="*/ 3615267 h 4766733"/>
                  <a:gd name="connsiteX314" fmla="*/ 2748789 w 3891789"/>
                  <a:gd name="connsiteY314" fmla="*/ 3640667 h 4766733"/>
                  <a:gd name="connsiteX315" fmla="*/ 2731855 w 3891789"/>
                  <a:gd name="connsiteY315" fmla="*/ 3657600 h 4766733"/>
                  <a:gd name="connsiteX316" fmla="*/ 2714922 w 3891789"/>
                  <a:gd name="connsiteY316" fmla="*/ 3683000 h 4766733"/>
                  <a:gd name="connsiteX317" fmla="*/ 2706455 w 3891789"/>
                  <a:gd name="connsiteY317" fmla="*/ 3708400 h 4766733"/>
                  <a:gd name="connsiteX318" fmla="*/ 2689522 w 3891789"/>
                  <a:gd name="connsiteY318" fmla="*/ 3725334 h 4766733"/>
                  <a:gd name="connsiteX319" fmla="*/ 2655655 w 3891789"/>
                  <a:gd name="connsiteY319" fmla="*/ 3776134 h 4766733"/>
                  <a:gd name="connsiteX320" fmla="*/ 2621789 w 3891789"/>
                  <a:gd name="connsiteY320" fmla="*/ 3835400 h 4766733"/>
                  <a:gd name="connsiteX321" fmla="*/ 2604855 w 3891789"/>
                  <a:gd name="connsiteY321" fmla="*/ 3903134 h 4766733"/>
                  <a:gd name="connsiteX322" fmla="*/ 1919055 w 3891789"/>
                  <a:gd name="connsiteY322" fmla="*/ 4766733 h 4766733"/>
                  <a:gd name="connsiteX0" fmla="*/ 147222 w 3889489"/>
                  <a:gd name="connsiteY0" fmla="*/ 4580467 h 4766733"/>
                  <a:gd name="connsiteX1" fmla="*/ 333489 w 3889489"/>
                  <a:gd name="connsiteY1" fmla="*/ 2921000 h 4766733"/>
                  <a:gd name="connsiteX2" fmla="*/ 350422 w 3889489"/>
                  <a:gd name="connsiteY2" fmla="*/ 2895600 h 4766733"/>
                  <a:gd name="connsiteX3" fmla="*/ 358889 w 3889489"/>
                  <a:gd name="connsiteY3" fmla="*/ 2861734 h 4766733"/>
                  <a:gd name="connsiteX4" fmla="*/ 375822 w 3889489"/>
                  <a:gd name="connsiteY4" fmla="*/ 2836334 h 4766733"/>
                  <a:gd name="connsiteX5" fmla="*/ 392755 w 3889489"/>
                  <a:gd name="connsiteY5" fmla="*/ 2785534 h 4766733"/>
                  <a:gd name="connsiteX6" fmla="*/ 384289 w 3889489"/>
                  <a:gd name="connsiteY6" fmla="*/ 2184400 h 4766733"/>
                  <a:gd name="connsiteX7" fmla="*/ 375822 w 3889489"/>
                  <a:gd name="connsiteY7" fmla="*/ 2159000 h 4766733"/>
                  <a:gd name="connsiteX8" fmla="*/ 358889 w 3889489"/>
                  <a:gd name="connsiteY8" fmla="*/ 2133600 h 4766733"/>
                  <a:gd name="connsiteX9" fmla="*/ 333489 w 3889489"/>
                  <a:gd name="connsiteY9" fmla="*/ 2082800 h 4766733"/>
                  <a:gd name="connsiteX10" fmla="*/ 299622 w 3889489"/>
                  <a:gd name="connsiteY10" fmla="*/ 2032000 h 4766733"/>
                  <a:gd name="connsiteX11" fmla="*/ 282689 w 3889489"/>
                  <a:gd name="connsiteY11" fmla="*/ 2006600 h 4766733"/>
                  <a:gd name="connsiteX12" fmla="*/ 265755 w 3889489"/>
                  <a:gd name="connsiteY12" fmla="*/ 1989667 h 4766733"/>
                  <a:gd name="connsiteX13" fmla="*/ 240355 w 3889489"/>
                  <a:gd name="connsiteY13" fmla="*/ 1938867 h 4766733"/>
                  <a:gd name="connsiteX14" fmla="*/ 223422 w 3889489"/>
                  <a:gd name="connsiteY14" fmla="*/ 1879600 h 4766733"/>
                  <a:gd name="connsiteX15" fmla="*/ 214955 w 3889489"/>
                  <a:gd name="connsiteY15" fmla="*/ 1854200 h 4766733"/>
                  <a:gd name="connsiteX16" fmla="*/ 206489 w 3889489"/>
                  <a:gd name="connsiteY16" fmla="*/ 1811867 h 4766733"/>
                  <a:gd name="connsiteX17" fmla="*/ 189555 w 3889489"/>
                  <a:gd name="connsiteY17" fmla="*/ 1761067 h 4766733"/>
                  <a:gd name="connsiteX18" fmla="*/ 181089 w 3889489"/>
                  <a:gd name="connsiteY18" fmla="*/ 1727200 h 4766733"/>
                  <a:gd name="connsiteX19" fmla="*/ 172622 w 3889489"/>
                  <a:gd name="connsiteY19" fmla="*/ 1684867 h 4766733"/>
                  <a:gd name="connsiteX20" fmla="*/ 164155 w 3889489"/>
                  <a:gd name="connsiteY20" fmla="*/ 1659467 h 4766733"/>
                  <a:gd name="connsiteX21" fmla="*/ 138755 w 3889489"/>
                  <a:gd name="connsiteY21" fmla="*/ 1591734 h 4766733"/>
                  <a:gd name="connsiteX22" fmla="*/ 3289 w 3889489"/>
                  <a:gd name="connsiteY22" fmla="*/ 1058334 h 4766733"/>
                  <a:gd name="connsiteX23" fmla="*/ 299622 w 3889489"/>
                  <a:gd name="connsiteY23" fmla="*/ 990601 h 4766733"/>
                  <a:gd name="connsiteX24" fmla="*/ 409689 w 3889489"/>
                  <a:gd name="connsiteY24" fmla="*/ 1168400 h 4766733"/>
                  <a:gd name="connsiteX25" fmla="*/ 435089 w 3889489"/>
                  <a:gd name="connsiteY25" fmla="*/ 1185334 h 4766733"/>
                  <a:gd name="connsiteX26" fmla="*/ 452022 w 3889489"/>
                  <a:gd name="connsiteY26" fmla="*/ 1210734 h 4766733"/>
                  <a:gd name="connsiteX27" fmla="*/ 477422 w 3889489"/>
                  <a:gd name="connsiteY27" fmla="*/ 1227667 h 4766733"/>
                  <a:gd name="connsiteX28" fmla="*/ 511289 w 3889489"/>
                  <a:gd name="connsiteY28" fmla="*/ 1278467 h 4766733"/>
                  <a:gd name="connsiteX29" fmla="*/ 528222 w 3889489"/>
                  <a:gd name="connsiteY29" fmla="*/ 1303867 h 4766733"/>
                  <a:gd name="connsiteX30" fmla="*/ 536689 w 3889489"/>
                  <a:gd name="connsiteY30" fmla="*/ 1329267 h 4766733"/>
                  <a:gd name="connsiteX31" fmla="*/ 562089 w 3889489"/>
                  <a:gd name="connsiteY31" fmla="*/ 1354667 h 4766733"/>
                  <a:gd name="connsiteX32" fmla="*/ 587489 w 3889489"/>
                  <a:gd name="connsiteY32" fmla="*/ 1405467 h 4766733"/>
                  <a:gd name="connsiteX33" fmla="*/ 612889 w 3889489"/>
                  <a:gd name="connsiteY33" fmla="*/ 1456267 h 4766733"/>
                  <a:gd name="connsiteX34" fmla="*/ 629822 w 3889489"/>
                  <a:gd name="connsiteY34" fmla="*/ 1507067 h 4766733"/>
                  <a:gd name="connsiteX35" fmla="*/ 646755 w 3889489"/>
                  <a:gd name="connsiteY35" fmla="*/ 1532467 h 4766733"/>
                  <a:gd name="connsiteX36" fmla="*/ 663689 w 3889489"/>
                  <a:gd name="connsiteY36" fmla="*/ 1583267 h 4766733"/>
                  <a:gd name="connsiteX37" fmla="*/ 672155 w 3889489"/>
                  <a:gd name="connsiteY37" fmla="*/ 1608667 h 4766733"/>
                  <a:gd name="connsiteX38" fmla="*/ 689089 w 3889489"/>
                  <a:gd name="connsiteY38" fmla="*/ 1634067 h 4766733"/>
                  <a:gd name="connsiteX39" fmla="*/ 706022 w 3889489"/>
                  <a:gd name="connsiteY39" fmla="*/ 1684867 h 4766733"/>
                  <a:gd name="connsiteX40" fmla="*/ 714489 w 3889489"/>
                  <a:gd name="connsiteY40" fmla="*/ 1727200 h 4766733"/>
                  <a:gd name="connsiteX41" fmla="*/ 731422 w 3889489"/>
                  <a:gd name="connsiteY41" fmla="*/ 1752600 h 4766733"/>
                  <a:gd name="connsiteX42" fmla="*/ 739889 w 3889489"/>
                  <a:gd name="connsiteY42" fmla="*/ 1803400 h 4766733"/>
                  <a:gd name="connsiteX43" fmla="*/ 748355 w 3889489"/>
                  <a:gd name="connsiteY43" fmla="*/ 1828800 h 4766733"/>
                  <a:gd name="connsiteX44" fmla="*/ 756822 w 3889489"/>
                  <a:gd name="connsiteY44" fmla="*/ 1862667 h 4766733"/>
                  <a:gd name="connsiteX45" fmla="*/ 773755 w 3889489"/>
                  <a:gd name="connsiteY45" fmla="*/ 1913467 h 4766733"/>
                  <a:gd name="connsiteX46" fmla="*/ 782222 w 3889489"/>
                  <a:gd name="connsiteY46" fmla="*/ 1947334 h 4766733"/>
                  <a:gd name="connsiteX47" fmla="*/ 799155 w 3889489"/>
                  <a:gd name="connsiteY47" fmla="*/ 1998134 h 4766733"/>
                  <a:gd name="connsiteX48" fmla="*/ 833022 w 3889489"/>
                  <a:gd name="connsiteY48" fmla="*/ 2099734 h 4766733"/>
                  <a:gd name="connsiteX49" fmla="*/ 849955 w 3889489"/>
                  <a:gd name="connsiteY49" fmla="*/ 2167467 h 4766733"/>
                  <a:gd name="connsiteX50" fmla="*/ 858422 w 3889489"/>
                  <a:gd name="connsiteY50" fmla="*/ 2192867 h 4766733"/>
                  <a:gd name="connsiteX51" fmla="*/ 875355 w 3889489"/>
                  <a:gd name="connsiteY51" fmla="*/ 2260600 h 4766733"/>
                  <a:gd name="connsiteX52" fmla="*/ 900755 w 3889489"/>
                  <a:gd name="connsiteY52" fmla="*/ 2218267 h 4766733"/>
                  <a:gd name="connsiteX53" fmla="*/ 917689 w 3889489"/>
                  <a:gd name="connsiteY53" fmla="*/ 2201334 h 4766733"/>
                  <a:gd name="connsiteX54" fmla="*/ 943089 w 3889489"/>
                  <a:gd name="connsiteY54" fmla="*/ 2159000 h 4766733"/>
                  <a:gd name="connsiteX55" fmla="*/ 951555 w 3889489"/>
                  <a:gd name="connsiteY55" fmla="*/ 2133600 h 4766733"/>
                  <a:gd name="connsiteX56" fmla="*/ 985422 w 3889489"/>
                  <a:gd name="connsiteY56" fmla="*/ 2091267 h 4766733"/>
                  <a:gd name="connsiteX57" fmla="*/ 1010822 w 3889489"/>
                  <a:gd name="connsiteY57" fmla="*/ 1998134 h 4766733"/>
                  <a:gd name="connsiteX58" fmla="*/ 1019289 w 3889489"/>
                  <a:gd name="connsiteY58" fmla="*/ 1964267 h 4766733"/>
                  <a:gd name="connsiteX59" fmla="*/ 1027755 w 3889489"/>
                  <a:gd name="connsiteY59" fmla="*/ 1913467 h 4766733"/>
                  <a:gd name="connsiteX60" fmla="*/ 1044689 w 3889489"/>
                  <a:gd name="connsiteY60" fmla="*/ 1862667 h 4766733"/>
                  <a:gd name="connsiteX61" fmla="*/ 1036222 w 3889489"/>
                  <a:gd name="connsiteY61" fmla="*/ 1600200 h 4766733"/>
                  <a:gd name="connsiteX62" fmla="*/ 1027755 w 3889489"/>
                  <a:gd name="connsiteY62" fmla="*/ 1574800 h 4766733"/>
                  <a:gd name="connsiteX63" fmla="*/ 1019289 w 3889489"/>
                  <a:gd name="connsiteY63" fmla="*/ 1464734 h 4766733"/>
                  <a:gd name="connsiteX64" fmla="*/ 1010822 w 3889489"/>
                  <a:gd name="connsiteY64" fmla="*/ 1397000 h 4766733"/>
                  <a:gd name="connsiteX65" fmla="*/ 1002355 w 3889489"/>
                  <a:gd name="connsiteY65" fmla="*/ 1312334 h 4766733"/>
                  <a:gd name="connsiteX66" fmla="*/ 993889 w 3889489"/>
                  <a:gd name="connsiteY66" fmla="*/ 1278467 h 4766733"/>
                  <a:gd name="connsiteX67" fmla="*/ 985422 w 3889489"/>
                  <a:gd name="connsiteY67" fmla="*/ 1210734 h 4766733"/>
                  <a:gd name="connsiteX68" fmla="*/ 976955 w 3889489"/>
                  <a:gd name="connsiteY68" fmla="*/ 1151467 h 4766733"/>
                  <a:gd name="connsiteX69" fmla="*/ 960022 w 3889489"/>
                  <a:gd name="connsiteY69" fmla="*/ 711200 h 4766733"/>
                  <a:gd name="connsiteX70" fmla="*/ 968489 w 3889489"/>
                  <a:gd name="connsiteY70" fmla="*/ 313267 h 4766733"/>
                  <a:gd name="connsiteX71" fmla="*/ 985422 w 3889489"/>
                  <a:gd name="connsiteY71" fmla="*/ 211667 h 4766733"/>
                  <a:gd name="connsiteX72" fmla="*/ 1002355 w 3889489"/>
                  <a:gd name="connsiteY72" fmla="*/ 186267 h 4766733"/>
                  <a:gd name="connsiteX73" fmla="*/ 1087022 w 3889489"/>
                  <a:gd name="connsiteY73" fmla="*/ 118534 h 4766733"/>
                  <a:gd name="connsiteX74" fmla="*/ 1137822 w 3889489"/>
                  <a:gd name="connsiteY74" fmla="*/ 93134 h 4766733"/>
                  <a:gd name="connsiteX75" fmla="*/ 1188622 w 3889489"/>
                  <a:gd name="connsiteY75" fmla="*/ 101600 h 4766733"/>
                  <a:gd name="connsiteX76" fmla="*/ 1307155 w 3889489"/>
                  <a:gd name="connsiteY76" fmla="*/ 135467 h 4766733"/>
                  <a:gd name="connsiteX77" fmla="*/ 1366422 w 3889489"/>
                  <a:gd name="connsiteY77" fmla="*/ 160867 h 4766733"/>
                  <a:gd name="connsiteX78" fmla="*/ 1391822 w 3889489"/>
                  <a:gd name="connsiteY78" fmla="*/ 177800 h 4766733"/>
                  <a:gd name="connsiteX79" fmla="*/ 1425689 w 3889489"/>
                  <a:gd name="connsiteY79" fmla="*/ 211667 h 4766733"/>
                  <a:gd name="connsiteX80" fmla="*/ 1476489 w 3889489"/>
                  <a:gd name="connsiteY80" fmla="*/ 279400 h 4766733"/>
                  <a:gd name="connsiteX81" fmla="*/ 1484955 w 3889489"/>
                  <a:gd name="connsiteY81" fmla="*/ 304800 h 4766733"/>
                  <a:gd name="connsiteX82" fmla="*/ 1501889 w 3889489"/>
                  <a:gd name="connsiteY82" fmla="*/ 381000 h 4766733"/>
                  <a:gd name="connsiteX83" fmla="*/ 1510355 w 3889489"/>
                  <a:gd name="connsiteY83" fmla="*/ 448734 h 4766733"/>
                  <a:gd name="connsiteX84" fmla="*/ 1518822 w 3889489"/>
                  <a:gd name="connsiteY84" fmla="*/ 491067 h 4766733"/>
                  <a:gd name="connsiteX85" fmla="*/ 1527289 w 3889489"/>
                  <a:gd name="connsiteY85" fmla="*/ 550334 h 4766733"/>
                  <a:gd name="connsiteX86" fmla="*/ 1535755 w 3889489"/>
                  <a:gd name="connsiteY86" fmla="*/ 584200 h 4766733"/>
                  <a:gd name="connsiteX87" fmla="*/ 1552689 w 3889489"/>
                  <a:gd name="connsiteY87" fmla="*/ 677334 h 4766733"/>
                  <a:gd name="connsiteX88" fmla="*/ 1569622 w 3889489"/>
                  <a:gd name="connsiteY88" fmla="*/ 804334 h 4766733"/>
                  <a:gd name="connsiteX89" fmla="*/ 1578089 w 3889489"/>
                  <a:gd name="connsiteY89" fmla="*/ 829734 h 4766733"/>
                  <a:gd name="connsiteX90" fmla="*/ 1586555 w 3889489"/>
                  <a:gd name="connsiteY90" fmla="*/ 948267 h 4766733"/>
                  <a:gd name="connsiteX91" fmla="*/ 1603489 w 3889489"/>
                  <a:gd name="connsiteY91" fmla="*/ 1651000 h 4766733"/>
                  <a:gd name="connsiteX92" fmla="*/ 1611955 w 3889489"/>
                  <a:gd name="connsiteY92" fmla="*/ 1820334 h 4766733"/>
                  <a:gd name="connsiteX93" fmla="*/ 1628889 w 3889489"/>
                  <a:gd name="connsiteY93" fmla="*/ 2167467 h 4766733"/>
                  <a:gd name="connsiteX94" fmla="*/ 1637355 w 3889489"/>
                  <a:gd name="connsiteY94" fmla="*/ 2209800 h 4766733"/>
                  <a:gd name="connsiteX95" fmla="*/ 1662755 w 3889489"/>
                  <a:gd name="connsiteY95" fmla="*/ 2159000 h 4766733"/>
                  <a:gd name="connsiteX96" fmla="*/ 1679689 w 3889489"/>
                  <a:gd name="connsiteY96" fmla="*/ 2133600 h 4766733"/>
                  <a:gd name="connsiteX97" fmla="*/ 1705089 w 3889489"/>
                  <a:gd name="connsiteY97" fmla="*/ 2082800 h 4766733"/>
                  <a:gd name="connsiteX98" fmla="*/ 1713555 w 3889489"/>
                  <a:gd name="connsiteY98" fmla="*/ 2057400 h 4766733"/>
                  <a:gd name="connsiteX99" fmla="*/ 1730489 w 3889489"/>
                  <a:gd name="connsiteY99" fmla="*/ 2023534 h 4766733"/>
                  <a:gd name="connsiteX100" fmla="*/ 1755889 w 3889489"/>
                  <a:gd name="connsiteY100" fmla="*/ 1921934 h 4766733"/>
                  <a:gd name="connsiteX101" fmla="*/ 1772822 w 3889489"/>
                  <a:gd name="connsiteY101" fmla="*/ 1896534 h 4766733"/>
                  <a:gd name="connsiteX102" fmla="*/ 1781289 w 3889489"/>
                  <a:gd name="connsiteY102" fmla="*/ 1845734 h 4766733"/>
                  <a:gd name="connsiteX103" fmla="*/ 1789755 w 3889489"/>
                  <a:gd name="connsiteY103" fmla="*/ 1820334 h 4766733"/>
                  <a:gd name="connsiteX104" fmla="*/ 1798222 w 3889489"/>
                  <a:gd name="connsiteY104" fmla="*/ 1769534 h 4766733"/>
                  <a:gd name="connsiteX105" fmla="*/ 1806689 w 3889489"/>
                  <a:gd name="connsiteY105" fmla="*/ 1744134 h 4766733"/>
                  <a:gd name="connsiteX106" fmla="*/ 1815155 w 3889489"/>
                  <a:gd name="connsiteY106" fmla="*/ 1710267 h 4766733"/>
                  <a:gd name="connsiteX107" fmla="*/ 1823622 w 3889489"/>
                  <a:gd name="connsiteY107" fmla="*/ 1634067 h 4766733"/>
                  <a:gd name="connsiteX108" fmla="*/ 1840555 w 3889489"/>
                  <a:gd name="connsiteY108" fmla="*/ 1456267 h 4766733"/>
                  <a:gd name="connsiteX109" fmla="*/ 1849022 w 3889489"/>
                  <a:gd name="connsiteY109" fmla="*/ 1422400 h 4766733"/>
                  <a:gd name="connsiteX110" fmla="*/ 1840555 w 3889489"/>
                  <a:gd name="connsiteY110" fmla="*/ 1032934 h 4766733"/>
                  <a:gd name="connsiteX111" fmla="*/ 1823622 w 3889489"/>
                  <a:gd name="connsiteY111" fmla="*/ 939800 h 4766733"/>
                  <a:gd name="connsiteX112" fmla="*/ 1806689 w 3889489"/>
                  <a:gd name="connsiteY112" fmla="*/ 872067 h 4766733"/>
                  <a:gd name="connsiteX113" fmla="*/ 1789755 w 3889489"/>
                  <a:gd name="connsiteY113" fmla="*/ 821267 h 4766733"/>
                  <a:gd name="connsiteX114" fmla="*/ 1764355 w 3889489"/>
                  <a:gd name="connsiteY114" fmla="*/ 711200 h 4766733"/>
                  <a:gd name="connsiteX115" fmla="*/ 1755889 w 3889489"/>
                  <a:gd name="connsiteY115" fmla="*/ 643467 h 4766733"/>
                  <a:gd name="connsiteX116" fmla="*/ 1738955 w 3889489"/>
                  <a:gd name="connsiteY116" fmla="*/ 584200 h 4766733"/>
                  <a:gd name="connsiteX117" fmla="*/ 1730489 w 3889489"/>
                  <a:gd name="connsiteY117" fmla="*/ 533400 h 4766733"/>
                  <a:gd name="connsiteX118" fmla="*/ 1722022 w 3889489"/>
                  <a:gd name="connsiteY118" fmla="*/ 508000 h 4766733"/>
                  <a:gd name="connsiteX119" fmla="*/ 1705089 w 3889489"/>
                  <a:gd name="connsiteY119" fmla="*/ 296334 h 4766733"/>
                  <a:gd name="connsiteX120" fmla="*/ 1713555 w 3889489"/>
                  <a:gd name="connsiteY120" fmla="*/ 135467 h 4766733"/>
                  <a:gd name="connsiteX121" fmla="*/ 1730489 w 3889489"/>
                  <a:gd name="connsiteY121" fmla="*/ 118534 h 4766733"/>
                  <a:gd name="connsiteX122" fmla="*/ 1781289 w 3889489"/>
                  <a:gd name="connsiteY122" fmla="*/ 59267 h 4766733"/>
                  <a:gd name="connsiteX123" fmla="*/ 1823622 w 3889489"/>
                  <a:gd name="connsiteY123" fmla="*/ 25400 h 4766733"/>
                  <a:gd name="connsiteX124" fmla="*/ 1959089 w 3889489"/>
                  <a:gd name="connsiteY124" fmla="*/ 33867 h 4766733"/>
                  <a:gd name="connsiteX125" fmla="*/ 1992955 w 3889489"/>
                  <a:gd name="connsiteY125" fmla="*/ 42334 h 4766733"/>
                  <a:gd name="connsiteX126" fmla="*/ 2035289 w 3889489"/>
                  <a:gd name="connsiteY126" fmla="*/ 76200 h 4766733"/>
                  <a:gd name="connsiteX127" fmla="*/ 2060689 w 3889489"/>
                  <a:gd name="connsiteY127" fmla="*/ 93134 h 4766733"/>
                  <a:gd name="connsiteX128" fmla="*/ 2086089 w 3889489"/>
                  <a:gd name="connsiteY128" fmla="*/ 118534 h 4766733"/>
                  <a:gd name="connsiteX129" fmla="*/ 2153822 w 3889489"/>
                  <a:gd name="connsiteY129" fmla="*/ 169334 h 4766733"/>
                  <a:gd name="connsiteX130" fmla="*/ 2187689 w 3889489"/>
                  <a:gd name="connsiteY130" fmla="*/ 220134 h 4766733"/>
                  <a:gd name="connsiteX131" fmla="*/ 2204622 w 3889489"/>
                  <a:gd name="connsiteY131" fmla="*/ 254000 h 4766733"/>
                  <a:gd name="connsiteX132" fmla="*/ 2213089 w 3889489"/>
                  <a:gd name="connsiteY132" fmla="*/ 279400 h 4766733"/>
                  <a:gd name="connsiteX133" fmla="*/ 2230022 w 3889489"/>
                  <a:gd name="connsiteY133" fmla="*/ 304800 h 4766733"/>
                  <a:gd name="connsiteX134" fmla="*/ 2246955 w 3889489"/>
                  <a:gd name="connsiteY134" fmla="*/ 355600 h 4766733"/>
                  <a:gd name="connsiteX135" fmla="*/ 2255422 w 3889489"/>
                  <a:gd name="connsiteY135" fmla="*/ 381000 h 4766733"/>
                  <a:gd name="connsiteX136" fmla="*/ 2263889 w 3889489"/>
                  <a:gd name="connsiteY136" fmla="*/ 406400 h 4766733"/>
                  <a:gd name="connsiteX137" fmla="*/ 2280822 w 3889489"/>
                  <a:gd name="connsiteY137" fmla="*/ 423334 h 4766733"/>
                  <a:gd name="connsiteX138" fmla="*/ 2297755 w 3889489"/>
                  <a:gd name="connsiteY138" fmla="*/ 491067 h 4766733"/>
                  <a:gd name="connsiteX139" fmla="*/ 2314689 w 3889489"/>
                  <a:gd name="connsiteY139" fmla="*/ 541867 h 4766733"/>
                  <a:gd name="connsiteX140" fmla="*/ 2331622 w 3889489"/>
                  <a:gd name="connsiteY140" fmla="*/ 592667 h 4766733"/>
                  <a:gd name="connsiteX141" fmla="*/ 2340089 w 3889489"/>
                  <a:gd name="connsiteY141" fmla="*/ 618067 h 4766733"/>
                  <a:gd name="connsiteX142" fmla="*/ 2348555 w 3889489"/>
                  <a:gd name="connsiteY142" fmla="*/ 651934 h 4766733"/>
                  <a:gd name="connsiteX143" fmla="*/ 2357022 w 3889489"/>
                  <a:gd name="connsiteY143" fmla="*/ 694267 h 4766733"/>
                  <a:gd name="connsiteX144" fmla="*/ 2365489 w 3889489"/>
                  <a:gd name="connsiteY144" fmla="*/ 719667 h 4766733"/>
                  <a:gd name="connsiteX145" fmla="*/ 2373955 w 3889489"/>
                  <a:gd name="connsiteY145" fmla="*/ 804334 h 4766733"/>
                  <a:gd name="connsiteX146" fmla="*/ 2382422 w 3889489"/>
                  <a:gd name="connsiteY146" fmla="*/ 838200 h 4766733"/>
                  <a:gd name="connsiteX147" fmla="*/ 2390889 w 3889489"/>
                  <a:gd name="connsiteY147" fmla="*/ 880534 h 4766733"/>
                  <a:gd name="connsiteX148" fmla="*/ 2399355 w 3889489"/>
                  <a:gd name="connsiteY148" fmla="*/ 965200 h 4766733"/>
                  <a:gd name="connsiteX149" fmla="*/ 2416289 w 3889489"/>
                  <a:gd name="connsiteY149" fmla="*/ 1320800 h 4766733"/>
                  <a:gd name="connsiteX150" fmla="*/ 2407822 w 3889489"/>
                  <a:gd name="connsiteY150" fmla="*/ 1701800 h 4766733"/>
                  <a:gd name="connsiteX151" fmla="*/ 2399355 w 3889489"/>
                  <a:gd name="connsiteY151" fmla="*/ 1761067 h 4766733"/>
                  <a:gd name="connsiteX152" fmla="*/ 2365489 w 3889489"/>
                  <a:gd name="connsiteY152" fmla="*/ 1947334 h 4766733"/>
                  <a:gd name="connsiteX153" fmla="*/ 2357022 w 3889489"/>
                  <a:gd name="connsiteY153" fmla="*/ 2048934 h 4766733"/>
                  <a:gd name="connsiteX154" fmla="*/ 2348555 w 3889489"/>
                  <a:gd name="connsiteY154" fmla="*/ 2074334 h 4766733"/>
                  <a:gd name="connsiteX155" fmla="*/ 2340089 w 3889489"/>
                  <a:gd name="connsiteY155" fmla="*/ 2125134 h 4766733"/>
                  <a:gd name="connsiteX156" fmla="*/ 2323155 w 3889489"/>
                  <a:gd name="connsiteY156" fmla="*/ 2260600 h 4766733"/>
                  <a:gd name="connsiteX157" fmla="*/ 2314689 w 3889489"/>
                  <a:gd name="connsiteY157" fmla="*/ 2235200 h 4766733"/>
                  <a:gd name="connsiteX158" fmla="*/ 2340089 w 3889489"/>
                  <a:gd name="connsiteY158" fmla="*/ 2142067 h 4766733"/>
                  <a:gd name="connsiteX159" fmla="*/ 2357022 w 3889489"/>
                  <a:gd name="connsiteY159" fmla="*/ 2116667 h 4766733"/>
                  <a:gd name="connsiteX160" fmla="*/ 2373955 w 3889489"/>
                  <a:gd name="connsiteY160" fmla="*/ 2065867 h 4766733"/>
                  <a:gd name="connsiteX161" fmla="*/ 2407822 w 3889489"/>
                  <a:gd name="connsiteY161" fmla="*/ 2023534 h 4766733"/>
                  <a:gd name="connsiteX162" fmla="*/ 2433222 w 3889489"/>
                  <a:gd name="connsiteY162" fmla="*/ 1981200 h 4766733"/>
                  <a:gd name="connsiteX163" fmla="*/ 2458622 w 3889489"/>
                  <a:gd name="connsiteY163" fmla="*/ 1905000 h 4766733"/>
                  <a:gd name="connsiteX164" fmla="*/ 2467089 w 3889489"/>
                  <a:gd name="connsiteY164" fmla="*/ 1879600 h 4766733"/>
                  <a:gd name="connsiteX165" fmla="*/ 2484022 w 3889489"/>
                  <a:gd name="connsiteY165" fmla="*/ 1803400 h 4766733"/>
                  <a:gd name="connsiteX166" fmla="*/ 2492489 w 3889489"/>
                  <a:gd name="connsiteY166" fmla="*/ 1778000 h 4766733"/>
                  <a:gd name="connsiteX167" fmla="*/ 2500955 w 3889489"/>
                  <a:gd name="connsiteY167" fmla="*/ 1718734 h 4766733"/>
                  <a:gd name="connsiteX168" fmla="*/ 2526355 w 3889489"/>
                  <a:gd name="connsiteY168" fmla="*/ 1447800 h 4766733"/>
                  <a:gd name="connsiteX169" fmla="*/ 2534822 w 3889489"/>
                  <a:gd name="connsiteY169" fmla="*/ 1210734 h 4766733"/>
                  <a:gd name="connsiteX170" fmla="*/ 2543289 w 3889489"/>
                  <a:gd name="connsiteY170" fmla="*/ 1159934 h 4766733"/>
                  <a:gd name="connsiteX171" fmla="*/ 2551755 w 3889489"/>
                  <a:gd name="connsiteY171" fmla="*/ 1100667 h 4766733"/>
                  <a:gd name="connsiteX172" fmla="*/ 2568689 w 3889489"/>
                  <a:gd name="connsiteY172" fmla="*/ 889000 h 4766733"/>
                  <a:gd name="connsiteX173" fmla="*/ 2577155 w 3889489"/>
                  <a:gd name="connsiteY173" fmla="*/ 855134 h 4766733"/>
                  <a:gd name="connsiteX174" fmla="*/ 2585622 w 3889489"/>
                  <a:gd name="connsiteY174" fmla="*/ 643467 h 4766733"/>
                  <a:gd name="connsiteX175" fmla="*/ 2602555 w 3889489"/>
                  <a:gd name="connsiteY175" fmla="*/ 220134 h 4766733"/>
                  <a:gd name="connsiteX176" fmla="*/ 2627955 w 3889489"/>
                  <a:gd name="connsiteY176" fmla="*/ 50800 h 4766733"/>
                  <a:gd name="connsiteX177" fmla="*/ 2636422 w 3889489"/>
                  <a:gd name="connsiteY177" fmla="*/ 25400 h 4766733"/>
                  <a:gd name="connsiteX178" fmla="*/ 2661822 w 3889489"/>
                  <a:gd name="connsiteY178" fmla="*/ 0 h 4766733"/>
                  <a:gd name="connsiteX179" fmla="*/ 2780355 w 3889489"/>
                  <a:gd name="connsiteY179" fmla="*/ 8467 h 4766733"/>
                  <a:gd name="connsiteX180" fmla="*/ 2831155 w 3889489"/>
                  <a:gd name="connsiteY180" fmla="*/ 33867 h 4766733"/>
                  <a:gd name="connsiteX181" fmla="*/ 2881955 w 3889489"/>
                  <a:gd name="connsiteY181" fmla="*/ 50800 h 4766733"/>
                  <a:gd name="connsiteX182" fmla="*/ 2958155 w 3889489"/>
                  <a:gd name="connsiteY182" fmla="*/ 93134 h 4766733"/>
                  <a:gd name="connsiteX183" fmla="*/ 2983555 w 3889489"/>
                  <a:gd name="connsiteY183" fmla="*/ 110067 h 4766733"/>
                  <a:gd name="connsiteX184" fmla="*/ 3000489 w 3889489"/>
                  <a:gd name="connsiteY184" fmla="*/ 135467 h 4766733"/>
                  <a:gd name="connsiteX185" fmla="*/ 3025889 w 3889489"/>
                  <a:gd name="connsiteY185" fmla="*/ 152400 h 4766733"/>
                  <a:gd name="connsiteX186" fmla="*/ 3059755 w 3889489"/>
                  <a:gd name="connsiteY186" fmla="*/ 203200 h 4766733"/>
                  <a:gd name="connsiteX187" fmla="*/ 3076689 w 3889489"/>
                  <a:gd name="connsiteY187" fmla="*/ 220134 h 4766733"/>
                  <a:gd name="connsiteX188" fmla="*/ 3085155 w 3889489"/>
                  <a:gd name="connsiteY188" fmla="*/ 245534 h 4766733"/>
                  <a:gd name="connsiteX189" fmla="*/ 3102089 w 3889489"/>
                  <a:gd name="connsiteY189" fmla="*/ 304800 h 4766733"/>
                  <a:gd name="connsiteX190" fmla="*/ 3119022 w 3889489"/>
                  <a:gd name="connsiteY190" fmla="*/ 338667 h 4766733"/>
                  <a:gd name="connsiteX191" fmla="*/ 3135955 w 3889489"/>
                  <a:gd name="connsiteY191" fmla="*/ 465667 h 4766733"/>
                  <a:gd name="connsiteX192" fmla="*/ 3152889 w 3889489"/>
                  <a:gd name="connsiteY192" fmla="*/ 643467 h 4766733"/>
                  <a:gd name="connsiteX193" fmla="*/ 3144422 w 3889489"/>
                  <a:gd name="connsiteY193" fmla="*/ 1109134 h 4766733"/>
                  <a:gd name="connsiteX194" fmla="*/ 3135955 w 3889489"/>
                  <a:gd name="connsiteY194" fmla="*/ 1143000 h 4766733"/>
                  <a:gd name="connsiteX195" fmla="*/ 3127489 w 3889489"/>
                  <a:gd name="connsiteY195" fmla="*/ 1185334 h 4766733"/>
                  <a:gd name="connsiteX196" fmla="*/ 3119022 w 3889489"/>
                  <a:gd name="connsiteY196" fmla="*/ 1219200 h 4766733"/>
                  <a:gd name="connsiteX197" fmla="*/ 3110555 w 3889489"/>
                  <a:gd name="connsiteY197" fmla="*/ 1261534 h 4766733"/>
                  <a:gd name="connsiteX198" fmla="*/ 3093622 w 3889489"/>
                  <a:gd name="connsiteY198" fmla="*/ 1312334 h 4766733"/>
                  <a:gd name="connsiteX199" fmla="*/ 3076689 w 3889489"/>
                  <a:gd name="connsiteY199" fmla="*/ 1371600 h 4766733"/>
                  <a:gd name="connsiteX200" fmla="*/ 3059755 w 3889489"/>
                  <a:gd name="connsiteY200" fmla="*/ 1430867 h 4766733"/>
                  <a:gd name="connsiteX201" fmla="*/ 3034355 w 3889489"/>
                  <a:gd name="connsiteY201" fmla="*/ 1532467 h 4766733"/>
                  <a:gd name="connsiteX202" fmla="*/ 3017422 w 3889489"/>
                  <a:gd name="connsiteY202" fmla="*/ 1600200 h 4766733"/>
                  <a:gd name="connsiteX203" fmla="*/ 3000489 w 3889489"/>
                  <a:gd name="connsiteY203" fmla="*/ 1693334 h 4766733"/>
                  <a:gd name="connsiteX204" fmla="*/ 2983555 w 3889489"/>
                  <a:gd name="connsiteY204" fmla="*/ 1761067 h 4766733"/>
                  <a:gd name="connsiteX205" fmla="*/ 2966622 w 3889489"/>
                  <a:gd name="connsiteY205" fmla="*/ 1803400 h 4766733"/>
                  <a:gd name="connsiteX206" fmla="*/ 2958155 w 3889489"/>
                  <a:gd name="connsiteY206" fmla="*/ 1845734 h 4766733"/>
                  <a:gd name="connsiteX207" fmla="*/ 2949689 w 3889489"/>
                  <a:gd name="connsiteY207" fmla="*/ 1879600 h 4766733"/>
                  <a:gd name="connsiteX208" fmla="*/ 2941222 w 3889489"/>
                  <a:gd name="connsiteY208" fmla="*/ 1972734 h 4766733"/>
                  <a:gd name="connsiteX209" fmla="*/ 2924289 w 3889489"/>
                  <a:gd name="connsiteY209" fmla="*/ 2032000 h 4766733"/>
                  <a:gd name="connsiteX210" fmla="*/ 2907355 w 3889489"/>
                  <a:gd name="connsiteY210" fmla="*/ 2099734 h 4766733"/>
                  <a:gd name="connsiteX211" fmla="*/ 2898889 w 3889489"/>
                  <a:gd name="connsiteY211" fmla="*/ 2133600 h 4766733"/>
                  <a:gd name="connsiteX212" fmla="*/ 2890422 w 3889489"/>
                  <a:gd name="connsiteY212" fmla="*/ 2201334 h 4766733"/>
                  <a:gd name="connsiteX213" fmla="*/ 2881955 w 3889489"/>
                  <a:gd name="connsiteY213" fmla="*/ 2302934 h 4766733"/>
                  <a:gd name="connsiteX214" fmla="*/ 2873489 w 3889489"/>
                  <a:gd name="connsiteY214" fmla="*/ 2328334 h 4766733"/>
                  <a:gd name="connsiteX215" fmla="*/ 2898889 w 3889489"/>
                  <a:gd name="connsiteY215" fmla="*/ 2319867 h 4766733"/>
                  <a:gd name="connsiteX216" fmla="*/ 2924289 w 3889489"/>
                  <a:gd name="connsiteY216" fmla="*/ 2269067 h 4766733"/>
                  <a:gd name="connsiteX217" fmla="*/ 2949689 w 3889489"/>
                  <a:gd name="connsiteY217" fmla="*/ 2226734 h 4766733"/>
                  <a:gd name="connsiteX218" fmla="*/ 2975089 w 3889489"/>
                  <a:gd name="connsiteY218" fmla="*/ 2184400 h 4766733"/>
                  <a:gd name="connsiteX219" fmla="*/ 2983555 w 3889489"/>
                  <a:gd name="connsiteY219" fmla="*/ 2159000 h 4766733"/>
                  <a:gd name="connsiteX220" fmla="*/ 3000489 w 3889489"/>
                  <a:gd name="connsiteY220" fmla="*/ 2133600 h 4766733"/>
                  <a:gd name="connsiteX221" fmla="*/ 3008955 w 3889489"/>
                  <a:gd name="connsiteY221" fmla="*/ 2108200 h 4766733"/>
                  <a:gd name="connsiteX222" fmla="*/ 3025889 w 3889489"/>
                  <a:gd name="connsiteY222" fmla="*/ 2091267 h 4766733"/>
                  <a:gd name="connsiteX223" fmla="*/ 3034355 w 3889489"/>
                  <a:gd name="connsiteY223" fmla="*/ 2048934 h 4766733"/>
                  <a:gd name="connsiteX224" fmla="*/ 3051289 w 3889489"/>
                  <a:gd name="connsiteY224" fmla="*/ 1998134 h 4766733"/>
                  <a:gd name="connsiteX225" fmla="*/ 3059755 w 3889489"/>
                  <a:gd name="connsiteY225" fmla="*/ 1972734 h 4766733"/>
                  <a:gd name="connsiteX226" fmla="*/ 3076689 w 3889489"/>
                  <a:gd name="connsiteY226" fmla="*/ 1947334 h 4766733"/>
                  <a:gd name="connsiteX227" fmla="*/ 3085155 w 3889489"/>
                  <a:gd name="connsiteY227" fmla="*/ 1896534 h 4766733"/>
                  <a:gd name="connsiteX228" fmla="*/ 3102089 w 3889489"/>
                  <a:gd name="connsiteY228" fmla="*/ 1871134 h 4766733"/>
                  <a:gd name="connsiteX229" fmla="*/ 3119022 w 3889489"/>
                  <a:gd name="connsiteY229" fmla="*/ 1803400 h 4766733"/>
                  <a:gd name="connsiteX230" fmla="*/ 3135955 w 3889489"/>
                  <a:gd name="connsiteY230" fmla="*/ 1752600 h 4766733"/>
                  <a:gd name="connsiteX231" fmla="*/ 3144422 w 3889489"/>
                  <a:gd name="connsiteY231" fmla="*/ 1727200 h 4766733"/>
                  <a:gd name="connsiteX232" fmla="*/ 3161355 w 3889489"/>
                  <a:gd name="connsiteY232" fmla="*/ 1693334 h 4766733"/>
                  <a:gd name="connsiteX233" fmla="*/ 3178289 w 3889489"/>
                  <a:gd name="connsiteY233" fmla="*/ 1625600 h 4766733"/>
                  <a:gd name="connsiteX234" fmla="*/ 3195222 w 3889489"/>
                  <a:gd name="connsiteY234" fmla="*/ 1574800 h 4766733"/>
                  <a:gd name="connsiteX235" fmla="*/ 3203689 w 3889489"/>
                  <a:gd name="connsiteY235" fmla="*/ 1524000 h 4766733"/>
                  <a:gd name="connsiteX236" fmla="*/ 3220622 w 3889489"/>
                  <a:gd name="connsiteY236" fmla="*/ 1498600 h 4766733"/>
                  <a:gd name="connsiteX237" fmla="*/ 3237555 w 3889489"/>
                  <a:gd name="connsiteY237" fmla="*/ 1439334 h 4766733"/>
                  <a:gd name="connsiteX238" fmla="*/ 3246022 w 3889489"/>
                  <a:gd name="connsiteY238" fmla="*/ 1413934 h 4766733"/>
                  <a:gd name="connsiteX239" fmla="*/ 3262955 w 3889489"/>
                  <a:gd name="connsiteY239" fmla="*/ 1346200 h 4766733"/>
                  <a:gd name="connsiteX240" fmla="*/ 3279889 w 3889489"/>
                  <a:gd name="connsiteY240" fmla="*/ 1320800 h 4766733"/>
                  <a:gd name="connsiteX241" fmla="*/ 3313755 w 3889489"/>
                  <a:gd name="connsiteY241" fmla="*/ 1227667 h 4766733"/>
                  <a:gd name="connsiteX242" fmla="*/ 3322222 w 3889489"/>
                  <a:gd name="connsiteY242" fmla="*/ 1185334 h 4766733"/>
                  <a:gd name="connsiteX243" fmla="*/ 3339155 w 3889489"/>
                  <a:gd name="connsiteY243" fmla="*/ 1151467 h 4766733"/>
                  <a:gd name="connsiteX244" fmla="*/ 3347622 w 3889489"/>
                  <a:gd name="connsiteY244" fmla="*/ 1100667 h 4766733"/>
                  <a:gd name="connsiteX245" fmla="*/ 3364555 w 3889489"/>
                  <a:gd name="connsiteY245" fmla="*/ 1075267 h 4766733"/>
                  <a:gd name="connsiteX246" fmla="*/ 3398422 w 3889489"/>
                  <a:gd name="connsiteY246" fmla="*/ 1016000 h 4766733"/>
                  <a:gd name="connsiteX247" fmla="*/ 3406889 w 3889489"/>
                  <a:gd name="connsiteY247" fmla="*/ 990600 h 4766733"/>
                  <a:gd name="connsiteX248" fmla="*/ 3440755 w 3889489"/>
                  <a:gd name="connsiteY248" fmla="*/ 939800 h 4766733"/>
                  <a:gd name="connsiteX249" fmla="*/ 3474622 w 3889489"/>
                  <a:gd name="connsiteY249" fmla="*/ 880534 h 4766733"/>
                  <a:gd name="connsiteX250" fmla="*/ 3491555 w 3889489"/>
                  <a:gd name="connsiteY250" fmla="*/ 846667 h 4766733"/>
                  <a:gd name="connsiteX251" fmla="*/ 3525422 w 3889489"/>
                  <a:gd name="connsiteY251" fmla="*/ 812800 h 4766733"/>
                  <a:gd name="connsiteX252" fmla="*/ 3542355 w 3889489"/>
                  <a:gd name="connsiteY252" fmla="*/ 787400 h 4766733"/>
                  <a:gd name="connsiteX253" fmla="*/ 3576222 w 3889489"/>
                  <a:gd name="connsiteY253" fmla="*/ 778934 h 4766733"/>
                  <a:gd name="connsiteX254" fmla="*/ 3601622 w 3889489"/>
                  <a:gd name="connsiteY254" fmla="*/ 762000 h 4766733"/>
                  <a:gd name="connsiteX255" fmla="*/ 3643955 w 3889489"/>
                  <a:gd name="connsiteY255" fmla="*/ 753534 h 4766733"/>
                  <a:gd name="connsiteX256" fmla="*/ 3669355 w 3889489"/>
                  <a:gd name="connsiteY256" fmla="*/ 745067 h 4766733"/>
                  <a:gd name="connsiteX257" fmla="*/ 3711689 w 3889489"/>
                  <a:gd name="connsiteY257" fmla="*/ 753534 h 4766733"/>
                  <a:gd name="connsiteX258" fmla="*/ 3754022 w 3889489"/>
                  <a:gd name="connsiteY258" fmla="*/ 795867 h 4766733"/>
                  <a:gd name="connsiteX259" fmla="*/ 3779422 w 3889489"/>
                  <a:gd name="connsiteY259" fmla="*/ 812800 h 4766733"/>
                  <a:gd name="connsiteX260" fmla="*/ 3787889 w 3889489"/>
                  <a:gd name="connsiteY260" fmla="*/ 838200 h 4766733"/>
                  <a:gd name="connsiteX261" fmla="*/ 3830222 w 3889489"/>
                  <a:gd name="connsiteY261" fmla="*/ 889000 h 4766733"/>
                  <a:gd name="connsiteX262" fmla="*/ 3838689 w 3889489"/>
                  <a:gd name="connsiteY262" fmla="*/ 914400 h 4766733"/>
                  <a:gd name="connsiteX263" fmla="*/ 3872555 w 3889489"/>
                  <a:gd name="connsiteY263" fmla="*/ 965200 h 4766733"/>
                  <a:gd name="connsiteX264" fmla="*/ 3881022 w 3889489"/>
                  <a:gd name="connsiteY264" fmla="*/ 1041400 h 4766733"/>
                  <a:gd name="connsiteX265" fmla="*/ 3889489 w 3889489"/>
                  <a:gd name="connsiteY265" fmla="*/ 1109134 h 4766733"/>
                  <a:gd name="connsiteX266" fmla="*/ 3881022 w 3889489"/>
                  <a:gd name="connsiteY266" fmla="*/ 1532467 h 4766733"/>
                  <a:gd name="connsiteX267" fmla="*/ 3855622 w 3889489"/>
                  <a:gd name="connsiteY267" fmla="*/ 1667934 h 4766733"/>
                  <a:gd name="connsiteX268" fmla="*/ 3847155 w 3889489"/>
                  <a:gd name="connsiteY268" fmla="*/ 1710267 h 4766733"/>
                  <a:gd name="connsiteX269" fmla="*/ 3821755 w 3889489"/>
                  <a:gd name="connsiteY269" fmla="*/ 1769534 h 4766733"/>
                  <a:gd name="connsiteX270" fmla="*/ 3804822 w 3889489"/>
                  <a:gd name="connsiteY270" fmla="*/ 1820334 h 4766733"/>
                  <a:gd name="connsiteX271" fmla="*/ 3796355 w 3889489"/>
                  <a:gd name="connsiteY271" fmla="*/ 1845734 h 4766733"/>
                  <a:gd name="connsiteX272" fmla="*/ 3779422 w 3889489"/>
                  <a:gd name="connsiteY272" fmla="*/ 1879600 h 4766733"/>
                  <a:gd name="connsiteX273" fmla="*/ 3762489 w 3889489"/>
                  <a:gd name="connsiteY273" fmla="*/ 1938867 h 4766733"/>
                  <a:gd name="connsiteX274" fmla="*/ 3745555 w 3889489"/>
                  <a:gd name="connsiteY274" fmla="*/ 1972734 h 4766733"/>
                  <a:gd name="connsiteX275" fmla="*/ 3711689 w 3889489"/>
                  <a:gd name="connsiteY275" fmla="*/ 2057400 h 4766733"/>
                  <a:gd name="connsiteX276" fmla="*/ 3703222 w 3889489"/>
                  <a:gd name="connsiteY276" fmla="*/ 2108200 h 4766733"/>
                  <a:gd name="connsiteX277" fmla="*/ 3686289 w 3889489"/>
                  <a:gd name="connsiteY277" fmla="*/ 2133600 h 4766733"/>
                  <a:gd name="connsiteX278" fmla="*/ 3677822 w 3889489"/>
                  <a:gd name="connsiteY278" fmla="*/ 2175934 h 4766733"/>
                  <a:gd name="connsiteX279" fmla="*/ 3643955 w 3889489"/>
                  <a:gd name="connsiteY279" fmla="*/ 2252134 h 4766733"/>
                  <a:gd name="connsiteX280" fmla="*/ 3627022 w 3889489"/>
                  <a:gd name="connsiteY280" fmla="*/ 2319867 h 4766733"/>
                  <a:gd name="connsiteX281" fmla="*/ 3610089 w 3889489"/>
                  <a:gd name="connsiteY281" fmla="*/ 2353734 h 4766733"/>
                  <a:gd name="connsiteX282" fmla="*/ 3601622 w 3889489"/>
                  <a:gd name="connsiteY282" fmla="*/ 2387600 h 4766733"/>
                  <a:gd name="connsiteX283" fmla="*/ 3584689 w 3889489"/>
                  <a:gd name="connsiteY283" fmla="*/ 2421467 h 4766733"/>
                  <a:gd name="connsiteX284" fmla="*/ 3559289 w 3889489"/>
                  <a:gd name="connsiteY284" fmla="*/ 2489200 h 4766733"/>
                  <a:gd name="connsiteX285" fmla="*/ 3533889 w 3889489"/>
                  <a:gd name="connsiteY285" fmla="*/ 2514600 h 4766733"/>
                  <a:gd name="connsiteX286" fmla="*/ 3516955 w 3889489"/>
                  <a:gd name="connsiteY286" fmla="*/ 2582334 h 4766733"/>
                  <a:gd name="connsiteX287" fmla="*/ 3508489 w 3889489"/>
                  <a:gd name="connsiteY287" fmla="*/ 2607734 h 4766733"/>
                  <a:gd name="connsiteX288" fmla="*/ 3491555 w 3889489"/>
                  <a:gd name="connsiteY288" fmla="*/ 2624667 h 4766733"/>
                  <a:gd name="connsiteX289" fmla="*/ 3474622 w 3889489"/>
                  <a:gd name="connsiteY289" fmla="*/ 2658534 h 4766733"/>
                  <a:gd name="connsiteX290" fmla="*/ 3466155 w 3889489"/>
                  <a:gd name="connsiteY290" fmla="*/ 2683934 h 4766733"/>
                  <a:gd name="connsiteX291" fmla="*/ 3449222 w 3889489"/>
                  <a:gd name="connsiteY291" fmla="*/ 2709334 h 4766733"/>
                  <a:gd name="connsiteX292" fmla="*/ 3415355 w 3889489"/>
                  <a:gd name="connsiteY292" fmla="*/ 2768600 h 4766733"/>
                  <a:gd name="connsiteX293" fmla="*/ 3389955 w 3889489"/>
                  <a:gd name="connsiteY293" fmla="*/ 2819400 h 4766733"/>
                  <a:gd name="connsiteX294" fmla="*/ 3373022 w 3889489"/>
                  <a:gd name="connsiteY294" fmla="*/ 2853267 h 4766733"/>
                  <a:gd name="connsiteX295" fmla="*/ 3356089 w 3889489"/>
                  <a:gd name="connsiteY295" fmla="*/ 2878667 h 4766733"/>
                  <a:gd name="connsiteX296" fmla="*/ 3347622 w 3889489"/>
                  <a:gd name="connsiteY296" fmla="*/ 2904067 h 4766733"/>
                  <a:gd name="connsiteX297" fmla="*/ 3330689 w 3889489"/>
                  <a:gd name="connsiteY297" fmla="*/ 2929467 h 4766733"/>
                  <a:gd name="connsiteX298" fmla="*/ 3322222 w 3889489"/>
                  <a:gd name="connsiteY298" fmla="*/ 2954867 h 4766733"/>
                  <a:gd name="connsiteX299" fmla="*/ 3262955 w 3889489"/>
                  <a:gd name="connsiteY299" fmla="*/ 3031067 h 4766733"/>
                  <a:gd name="connsiteX300" fmla="*/ 3237555 w 3889489"/>
                  <a:gd name="connsiteY300" fmla="*/ 3048000 h 4766733"/>
                  <a:gd name="connsiteX301" fmla="*/ 3203689 w 3889489"/>
                  <a:gd name="connsiteY301" fmla="*/ 3098800 h 4766733"/>
                  <a:gd name="connsiteX302" fmla="*/ 3186755 w 3889489"/>
                  <a:gd name="connsiteY302" fmla="*/ 3124200 h 4766733"/>
                  <a:gd name="connsiteX303" fmla="*/ 3169822 w 3889489"/>
                  <a:gd name="connsiteY303" fmla="*/ 3141134 h 4766733"/>
                  <a:gd name="connsiteX304" fmla="*/ 3152889 w 3889489"/>
                  <a:gd name="connsiteY304" fmla="*/ 3166534 h 4766733"/>
                  <a:gd name="connsiteX305" fmla="*/ 3085155 w 3889489"/>
                  <a:gd name="connsiteY305" fmla="*/ 3225800 h 4766733"/>
                  <a:gd name="connsiteX306" fmla="*/ 3068222 w 3889489"/>
                  <a:gd name="connsiteY306" fmla="*/ 3251200 h 4766733"/>
                  <a:gd name="connsiteX307" fmla="*/ 3008955 w 3889489"/>
                  <a:gd name="connsiteY307" fmla="*/ 3310467 h 4766733"/>
                  <a:gd name="connsiteX308" fmla="*/ 2975089 w 3889489"/>
                  <a:gd name="connsiteY308" fmla="*/ 3344334 h 4766733"/>
                  <a:gd name="connsiteX309" fmla="*/ 2915822 w 3889489"/>
                  <a:gd name="connsiteY309" fmla="*/ 3403600 h 4766733"/>
                  <a:gd name="connsiteX310" fmla="*/ 2865022 w 3889489"/>
                  <a:gd name="connsiteY310" fmla="*/ 3471334 h 4766733"/>
                  <a:gd name="connsiteX311" fmla="*/ 2831155 w 3889489"/>
                  <a:gd name="connsiteY311" fmla="*/ 3513667 h 4766733"/>
                  <a:gd name="connsiteX312" fmla="*/ 2788822 w 3889489"/>
                  <a:gd name="connsiteY312" fmla="*/ 3572934 h 4766733"/>
                  <a:gd name="connsiteX313" fmla="*/ 2754955 w 3889489"/>
                  <a:gd name="connsiteY313" fmla="*/ 3615267 h 4766733"/>
                  <a:gd name="connsiteX314" fmla="*/ 2746489 w 3889489"/>
                  <a:gd name="connsiteY314" fmla="*/ 3640667 h 4766733"/>
                  <a:gd name="connsiteX315" fmla="*/ 2729555 w 3889489"/>
                  <a:gd name="connsiteY315" fmla="*/ 3657600 h 4766733"/>
                  <a:gd name="connsiteX316" fmla="*/ 2712622 w 3889489"/>
                  <a:gd name="connsiteY316" fmla="*/ 3683000 h 4766733"/>
                  <a:gd name="connsiteX317" fmla="*/ 2704155 w 3889489"/>
                  <a:gd name="connsiteY317" fmla="*/ 3708400 h 4766733"/>
                  <a:gd name="connsiteX318" fmla="*/ 2687222 w 3889489"/>
                  <a:gd name="connsiteY318" fmla="*/ 3725334 h 4766733"/>
                  <a:gd name="connsiteX319" fmla="*/ 2653355 w 3889489"/>
                  <a:gd name="connsiteY319" fmla="*/ 3776134 h 4766733"/>
                  <a:gd name="connsiteX320" fmla="*/ 2619489 w 3889489"/>
                  <a:gd name="connsiteY320" fmla="*/ 3835400 h 4766733"/>
                  <a:gd name="connsiteX321" fmla="*/ 2602555 w 3889489"/>
                  <a:gd name="connsiteY321" fmla="*/ 3903134 h 4766733"/>
                  <a:gd name="connsiteX322" fmla="*/ 1916755 w 3889489"/>
                  <a:gd name="connsiteY322" fmla="*/ 4766733 h 4766733"/>
                  <a:gd name="connsiteX0" fmla="*/ 144338 w 3886605"/>
                  <a:gd name="connsiteY0" fmla="*/ 4580467 h 4766733"/>
                  <a:gd name="connsiteX1" fmla="*/ 330605 w 3886605"/>
                  <a:gd name="connsiteY1" fmla="*/ 2921000 h 4766733"/>
                  <a:gd name="connsiteX2" fmla="*/ 347538 w 3886605"/>
                  <a:gd name="connsiteY2" fmla="*/ 2895600 h 4766733"/>
                  <a:gd name="connsiteX3" fmla="*/ 356005 w 3886605"/>
                  <a:gd name="connsiteY3" fmla="*/ 2861734 h 4766733"/>
                  <a:gd name="connsiteX4" fmla="*/ 372938 w 3886605"/>
                  <a:gd name="connsiteY4" fmla="*/ 2836334 h 4766733"/>
                  <a:gd name="connsiteX5" fmla="*/ 389871 w 3886605"/>
                  <a:gd name="connsiteY5" fmla="*/ 2785534 h 4766733"/>
                  <a:gd name="connsiteX6" fmla="*/ 381405 w 3886605"/>
                  <a:gd name="connsiteY6" fmla="*/ 2184400 h 4766733"/>
                  <a:gd name="connsiteX7" fmla="*/ 372938 w 3886605"/>
                  <a:gd name="connsiteY7" fmla="*/ 2159000 h 4766733"/>
                  <a:gd name="connsiteX8" fmla="*/ 356005 w 3886605"/>
                  <a:gd name="connsiteY8" fmla="*/ 2133600 h 4766733"/>
                  <a:gd name="connsiteX9" fmla="*/ 330605 w 3886605"/>
                  <a:gd name="connsiteY9" fmla="*/ 2082800 h 4766733"/>
                  <a:gd name="connsiteX10" fmla="*/ 296738 w 3886605"/>
                  <a:gd name="connsiteY10" fmla="*/ 2032000 h 4766733"/>
                  <a:gd name="connsiteX11" fmla="*/ 279805 w 3886605"/>
                  <a:gd name="connsiteY11" fmla="*/ 2006600 h 4766733"/>
                  <a:gd name="connsiteX12" fmla="*/ 262871 w 3886605"/>
                  <a:gd name="connsiteY12" fmla="*/ 1989667 h 4766733"/>
                  <a:gd name="connsiteX13" fmla="*/ 237471 w 3886605"/>
                  <a:gd name="connsiteY13" fmla="*/ 1938867 h 4766733"/>
                  <a:gd name="connsiteX14" fmla="*/ 220538 w 3886605"/>
                  <a:gd name="connsiteY14" fmla="*/ 1879600 h 4766733"/>
                  <a:gd name="connsiteX15" fmla="*/ 212071 w 3886605"/>
                  <a:gd name="connsiteY15" fmla="*/ 1854200 h 4766733"/>
                  <a:gd name="connsiteX16" fmla="*/ 203605 w 3886605"/>
                  <a:gd name="connsiteY16" fmla="*/ 1811867 h 4766733"/>
                  <a:gd name="connsiteX17" fmla="*/ 186671 w 3886605"/>
                  <a:gd name="connsiteY17" fmla="*/ 1761067 h 4766733"/>
                  <a:gd name="connsiteX18" fmla="*/ 178205 w 3886605"/>
                  <a:gd name="connsiteY18" fmla="*/ 1727200 h 4766733"/>
                  <a:gd name="connsiteX19" fmla="*/ 169738 w 3886605"/>
                  <a:gd name="connsiteY19" fmla="*/ 1684867 h 4766733"/>
                  <a:gd name="connsiteX20" fmla="*/ 161271 w 3886605"/>
                  <a:gd name="connsiteY20" fmla="*/ 1659467 h 4766733"/>
                  <a:gd name="connsiteX21" fmla="*/ 135871 w 3886605"/>
                  <a:gd name="connsiteY21" fmla="*/ 1591734 h 4766733"/>
                  <a:gd name="connsiteX22" fmla="*/ 405 w 3886605"/>
                  <a:gd name="connsiteY22" fmla="*/ 1058334 h 4766733"/>
                  <a:gd name="connsiteX23" fmla="*/ 186672 w 3886605"/>
                  <a:gd name="connsiteY23" fmla="*/ 889001 h 4766733"/>
                  <a:gd name="connsiteX24" fmla="*/ 406805 w 3886605"/>
                  <a:gd name="connsiteY24" fmla="*/ 1168400 h 4766733"/>
                  <a:gd name="connsiteX25" fmla="*/ 432205 w 3886605"/>
                  <a:gd name="connsiteY25" fmla="*/ 1185334 h 4766733"/>
                  <a:gd name="connsiteX26" fmla="*/ 449138 w 3886605"/>
                  <a:gd name="connsiteY26" fmla="*/ 1210734 h 4766733"/>
                  <a:gd name="connsiteX27" fmla="*/ 474538 w 3886605"/>
                  <a:gd name="connsiteY27" fmla="*/ 1227667 h 4766733"/>
                  <a:gd name="connsiteX28" fmla="*/ 508405 w 3886605"/>
                  <a:gd name="connsiteY28" fmla="*/ 1278467 h 4766733"/>
                  <a:gd name="connsiteX29" fmla="*/ 525338 w 3886605"/>
                  <a:gd name="connsiteY29" fmla="*/ 1303867 h 4766733"/>
                  <a:gd name="connsiteX30" fmla="*/ 533805 w 3886605"/>
                  <a:gd name="connsiteY30" fmla="*/ 1329267 h 4766733"/>
                  <a:gd name="connsiteX31" fmla="*/ 559205 w 3886605"/>
                  <a:gd name="connsiteY31" fmla="*/ 1354667 h 4766733"/>
                  <a:gd name="connsiteX32" fmla="*/ 584605 w 3886605"/>
                  <a:gd name="connsiteY32" fmla="*/ 1405467 h 4766733"/>
                  <a:gd name="connsiteX33" fmla="*/ 610005 w 3886605"/>
                  <a:gd name="connsiteY33" fmla="*/ 1456267 h 4766733"/>
                  <a:gd name="connsiteX34" fmla="*/ 626938 w 3886605"/>
                  <a:gd name="connsiteY34" fmla="*/ 1507067 h 4766733"/>
                  <a:gd name="connsiteX35" fmla="*/ 643871 w 3886605"/>
                  <a:gd name="connsiteY35" fmla="*/ 1532467 h 4766733"/>
                  <a:gd name="connsiteX36" fmla="*/ 660805 w 3886605"/>
                  <a:gd name="connsiteY36" fmla="*/ 1583267 h 4766733"/>
                  <a:gd name="connsiteX37" fmla="*/ 669271 w 3886605"/>
                  <a:gd name="connsiteY37" fmla="*/ 1608667 h 4766733"/>
                  <a:gd name="connsiteX38" fmla="*/ 686205 w 3886605"/>
                  <a:gd name="connsiteY38" fmla="*/ 1634067 h 4766733"/>
                  <a:gd name="connsiteX39" fmla="*/ 703138 w 3886605"/>
                  <a:gd name="connsiteY39" fmla="*/ 1684867 h 4766733"/>
                  <a:gd name="connsiteX40" fmla="*/ 711605 w 3886605"/>
                  <a:gd name="connsiteY40" fmla="*/ 1727200 h 4766733"/>
                  <a:gd name="connsiteX41" fmla="*/ 728538 w 3886605"/>
                  <a:gd name="connsiteY41" fmla="*/ 1752600 h 4766733"/>
                  <a:gd name="connsiteX42" fmla="*/ 737005 w 3886605"/>
                  <a:gd name="connsiteY42" fmla="*/ 1803400 h 4766733"/>
                  <a:gd name="connsiteX43" fmla="*/ 745471 w 3886605"/>
                  <a:gd name="connsiteY43" fmla="*/ 1828800 h 4766733"/>
                  <a:gd name="connsiteX44" fmla="*/ 753938 w 3886605"/>
                  <a:gd name="connsiteY44" fmla="*/ 1862667 h 4766733"/>
                  <a:gd name="connsiteX45" fmla="*/ 770871 w 3886605"/>
                  <a:gd name="connsiteY45" fmla="*/ 1913467 h 4766733"/>
                  <a:gd name="connsiteX46" fmla="*/ 779338 w 3886605"/>
                  <a:gd name="connsiteY46" fmla="*/ 1947334 h 4766733"/>
                  <a:gd name="connsiteX47" fmla="*/ 796271 w 3886605"/>
                  <a:gd name="connsiteY47" fmla="*/ 1998134 h 4766733"/>
                  <a:gd name="connsiteX48" fmla="*/ 830138 w 3886605"/>
                  <a:gd name="connsiteY48" fmla="*/ 2099734 h 4766733"/>
                  <a:gd name="connsiteX49" fmla="*/ 847071 w 3886605"/>
                  <a:gd name="connsiteY49" fmla="*/ 2167467 h 4766733"/>
                  <a:gd name="connsiteX50" fmla="*/ 855538 w 3886605"/>
                  <a:gd name="connsiteY50" fmla="*/ 2192867 h 4766733"/>
                  <a:gd name="connsiteX51" fmla="*/ 872471 w 3886605"/>
                  <a:gd name="connsiteY51" fmla="*/ 2260600 h 4766733"/>
                  <a:gd name="connsiteX52" fmla="*/ 897871 w 3886605"/>
                  <a:gd name="connsiteY52" fmla="*/ 2218267 h 4766733"/>
                  <a:gd name="connsiteX53" fmla="*/ 914805 w 3886605"/>
                  <a:gd name="connsiteY53" fmla="*/ 2201334 h 4766733"/>
                  <a:gd name="connsiteX54" fmla="*/ 940205 w 3886605"/>
                  <a:gd name="connsiteY54" fmla="*/ 2159000 h 4766733"/>
                  <a:gd name="connsiteX55" fmla="*/ 948671 w 3886605"/>
                  <a:gd name="connsiteY55" fmla="*/ 2133600 h 4766733"/>
                  <a:gd name="connsiteX56" fmla="*/ 982538 w 3886605"/>
                  <a:gd name="connsiteY56" fmla="*/ 2091267 h 4766733"/>
                  <a:gd name="connsiteX57" fmla="*/ 1007938 w 3886605"/>
                  <a:gd name="connsiteY57" fmla="*/ 1998134 h 4766733"/>
                  <a:gd name="connsiteX58" fmla="*/ 1016405 w 3886605"/>
                  <a:gd name="connsiteY58" fmla="*/ 1964267 h 4766733"/>
                  <a:gd name="connsiteX59" fmla="*/ 1024871 w 3886605"/>
                  <a:gd name="connsiteY59" fmla="*/ 1913467 h 4766733"/>
                  <a:gd name="connsiteX60" fmla="*/ 1041805 w 3886605"/>
                  <a:gd name="connsiteY60" fmla="*/ 1862667 h 4766733"/>
                  <a:gd name="connsiteX61" fmla="*/ 1033338 w 3886605"/>
                  <a:gd name="connsiteY61" fmla="*/ 1600200 h 4766733"/>
                  <a:gd name="connsiteX62" fmla="*/ 1024871 w 3886605"/>
                  <a:gd name="connsiteY62" fmla="*/ 1574800 h 4766733"/>
                  <a:gd name="connsiteX63" fmla="*/ 1016405 w 3886605"/>
                  <a:gd name="connsiteY63" fmla="*/ 1464734 h 4766733"/>
                  <a:gd name="connsiteX64" fmla="*/ 1007938 w 3886605"/>
                  <a:gd name="connsiteY64" fmla="*/ 1397000 h 4766733"/>
                  <a:gd name="connsiteX65" fmla="*/ 999471 w 3886605"/>
                  <a:gd name="connsiteY65" fmla="*/ 1312334 h 4766733"/>
                  <a:gd name="connsiteX66" fmla="*/ 991005 w 3886605"/>
                  <a:gd name="connsiteY66" fmla="*/ 1278467 h 4766733"/>
                  <a:gd name="connsiteX67" fmla="*/ 982538 w 3886605"/>
                  <a:gd name="connsiteY67" fmla="*/ 1210734 h 4766733"/>
                  <a:gd name="connsiteX68" fmla="*/ 974071 w 3886605"/>
                  <a:gd name="connsiteY68" fmla="*/ 1151467 h 4766733"/>
                  <a:gd name="connsiteX69" fmla="*/ 957138 w 3886605"/>
                  <a:gd name="connsiteY69" fmla="*/ 711200 h 4766733"/>
                  <a:gd name="connsiteX70" fmla="*/ 965605 w 3886605"/>
                  <a:gd name="connsiteY70" fmla="*/ 313267 h 4766733"/>
                  <a:gd name="connsiteX71" fmla="*/ 982538 w 3886605"/>
                  <a:gd name="connsiteY71" fmla="*/ 211667 h 4766733"/>
                  <a:gd name="connsiteX72" fmla="*/ 999471 w 3886605"/>
                  <a:gd name="connsiteY72" fmla="*/ 186267 h 4766733"/>
                  <a:gd name="connsiteX73" fmla="*/ 1084138 w 3886605"/>
                  <a:gd name="connsiteY73" fmla="*/ 118534 h 4766733"/>
                  <a:gd name="connsiteX74" fmla="*/ 1134938 w 3886605"/>
                  <a:gd name="connsiteY74" fmla="*/ 93134 h 4766733"/>
                  <a:gd name="connsiteX75" fmla="*/ 1185738 w 3886605"/>
                  <a:gd name="connsiteY75" fmla="*/ 101600 h 4766733"/>
                  <a:gd name="connsiteX76" fmla="*/ 1304271 w 3886605"/>
                  <a:gd name="connsiteY76" fmla="*/ 135467 h 4766733"/>
                  <a:gd name="connsiteX77" fmla="*/ 1363538 w 3886605"/>
                  <a:gd name="connsiteY77" fmla="*/ 160867 h 4766733"/>
                  <a:gd name="connsiteX78" fmla="*/ 1388938 w 3886605"/>
                  <a:gd name="connsiteY78" fmla="*/ 177800 h 4766733"/>
                  <a:gd name="connsiteX79" fmla="*/ 1422805 w 3886605"/>
                  <a:gd name="connsiteY79" fmla="*/ 211667 h 4766733"/>
                  <a:gd name="connsiteX80" fmla="*/ 1473605 w 3886605"/>
                  <a:gd name="connsiteY80" fmla="*/ 279400 h 4766733"/>
                  <a:gd name="connsiteX81" fmla="*/ 1482071 w 3886605"/>
                  <a:gd name="connsiteY81" fmla="*/ 304800 h 4766733"/>
                  <a:gd name="connsiteX82" fmla="*/ 1499005 w 3886605"/>
                  <a:gd name="connsiteY82" fmla="*/ 381000 h 4766733"/>
                  <a:gd name="connsiteX83" fmla="*/ 1507471 w 3886605"/>
                  <a:gd name="connsiteY83" fmla="*/ 448734 h 4766733"/>
                  <a:gd name="connsiteX84" fmla="*/ 1515938 w 3886605"/>
                  <a:gd name="connsiteY84" fmla="*/ 491067 h 4766733"/>
                  <a:gd name="connsiteX85" fmla="*/ 1524405 w 3886605"/>
                  <a:gd name="connsiteY85" fmla="*/ 550334 h 4766733"/>
                  <a:gd name="connsiteX86" fmla="*/ 1532871 w 3886605"/>
                  <a:gd name="connsiteY86" fmla="*/ 584200 h 4766733"/>
                  <a:gd name="connsiteX87" fmla="*/ 1549805 w 3886605"/>
                  <a:gd name="connsiteY87" fmla="*/ 677334 h 4766733"/>
                  <a:gd name="connsiteX88" fmla="*/ 1566738 w 3886605"/>
                  <a:gd name="connsiteY88" fmla="*/ 804334 h 4766733"/>
                  <a:gd name="connsiteX89" fmla="*/ 1575205 w 3886605"/>
                  <a:gd name="connsiteY89" fmla="*/ 829734 h 4766733"/>
                  <a:gd name="connsiteX90" fmla="*/ 1583671 w 3886605"/>
                  <a:gd name="connsiteY90" fmla="*/ 948267 h 4766733"/>
                  <a:gd name="connsiteX91" fmla="*/ 1600605 w 3886605"/>
                  <a:gd name="connsiteY91" fmla="*/ 1651000 h 4766733"/>
                  <a:gd name="connsiteX92" fmla="*/ 1609071 w 3886605"/>
                  <a:gd name="connsiteY92" fmla="*/ 1820334 h 4766733"/>
                  <a:gd name="connsiteX93" fmla="*/ 1626005 w 3886605"/>
                  <a:gd name="connsiteY93" fmla="*/ 2167467 h 4766733"/>
                  <a:gd name="connsiteX94" fmla="*/ 1634471 w 3886605"/>
                  <a:gd name="connsiteY94" fmla="*/ 2209800 h 4766733"/>
                  <a:gd name="connsiteX95" fmla="*/ 1659871 w 3886605"/>
                  <a:gd name="connsiteY95" fmla="*/ 2159000 h 4766733"/>
                  <a:gd name="connsiteX96" fmla="*/ 1676805 w 3886605"/>
                  <a:gd name="connsiteY96" fmla="*/ 2133600 h 4766733"/>
                  <a:gd name="connsiteX97" fmla="*/ 1702205 w 3886605"/>
                  <a:gd name="connsiteY97" fmla="*/ 2082800 h 4766733"/>
                  <a:gd name="connsiteX98" fmla="*/ 1710671 w 3886605"/>
                  <a:gd name="connsiteY98" fmla="*/ 2057400 h 4766733"/>
                  <a:gd name="connsiteX99" fmla="*/ 1727605 w 3886605"/>
                  <a:gd name="connsiteY99" fmla="*/ 2023534 h 4766733"/>
                  <a:gd name="connsiteX100" fmla="*/ 1753005 w 3886605"/>
                  <a:gd name="connsiteY100" fmla="*/ 1921934 h 4766733"/>
                  <a:gd name="connsiteX101" fmla="*/ 1769938 w 3886605"/>
                  <a:gd name="connsiteY101" fmla="*/ 1896534 h 4766733"/>
                  <a:gd name="connsiteX102" fmla="*/ 1778405 w 3886605"/>
                  <a:gd name="connsiteY102" fmla="*/ 1845734 h 4766733"/>
                  <a:gd name="connsiteX103" fmla="*/ 1786871 w 3886605"/>
                  <a:gd name="connsiteY103" fmla="*/ 1820334 h 4766733"/>
                  <a:gd name="connsiteX104" fmla="*/ 1795338 w 3886605"/>
                  <a:gd name="connsiteY104" fmla="*/ 1769534 h 4766733"/>
                  <a:gd name="connsiteX105" fmla="*/ 1803805 w 3886605"/>
                  <a:gd name="connsiteY105" fmla="*/ 1744134 h 4766733"/>
                  <a:gd name="connsiteX106" fmla="*/ 1812271 w 3886605"/>
                  <a:gd name="connsiteY106" fmla="*/ 1710267 h 4766733"/>
                  <a:gd name="connsiteX107" fmla="*/ 1820738 w 3886605"/>
                  <a:gd name="connsiteY107" fmla="*/ 1634067 h 4766733"/>
                  <a:gd name="connsiteX108" fmla="*/ 1837671 w 3886605"/>
                  <a:gd name="connsiteY108" fmla="*/ 1456267 h 4766733"/>
                  <a:gd name="connsiteX109" fmla="*/ 1846138 w 3886605"/>
                  <a:gd name="connsiteY109" fmla="*/ 1422400 h 4766733"/>
                  <a:gd name="connsiteX110" fmla="*/ 1837671 w 3886605"/>
                  <a:gd name="connsiteY110" fmla="*/ 1032934 h 4766733"/>
                  <a:gd name="connsiteX111" fmla="*/ 1820738 w 3886605"/>
                  <a:gd name="connsiteY111" fmla="*/ 939800 h 4766733"/>
                  <a:gd name="connsiteX112" fmla="*/ 1803805 w 3886605"/>
                  <a:gd name="connsiteY112" fmla="*/ 872067 h 4766733"/>
                  <a:gd name="connsiteX113" fmla="*/ 1786871 w 3886605"/>
                  <a:gd name="connsiteY113" fmla="*/ 821267 h 4766733"/>
                  <a:gd name="connsiteX114" fmla="*/ 1761471 w 3886605"/>
                  <a:gd name="connsiteY114" fmla="*/ 711200 h 4766733"/>
                  <a:gd name="connsiteX115" fmla="*/ 1753005 w 3886605"/>
                  <a:gd name="connsiteY115" fmla="*/ 643467 h 4766733"/>
                  <a:gd name="connsiteX116" fmla="*/ 1736071 w 3886605"/>
                  <a:gd name="connsiteY116" fmla="*/ 584200 h 4766733"/>
                  <a:gd name="connsiteX117" fmla="*/ 1727605 w 3886605"/>
                  <a:gd name="connsiteY117" fmla="*/ 533400 h 4766733"/>
                  <a:gd name="connsiteX118" fmla="*/ 1719138 w 3886605"/>
                  <a:gd name="connsiteY118" fmla="*/ 508000 h 4766733"/>
                  <a:gd name="connsiteX119" fmla="*/ 1702205 w 3886605"/>
                  <a:gd name="connsiteY119" fmla="*/ 296334 h 4766733"/>
                  <a:gd name="connsiteX120" fmla="*/ 1710671 w 3886605"/>
                  <a:gd name="connsiteY120" fmla="*/ 135467 h 4766733"/>
                  <a:gd name="connsiteX121" fmla="*/ 1727605 w 3886605"/>
                  <a:gd name="connsiteY121" fmla="*/ 118534 h 4766733"/>
                  <a:gd name="connsiteX122" fmla="*/ 1778405 w 3886605"/>
                  <a:gd name="connsiteY122" fmla="*/ 59267 h 4766733"/>
                  <a:gd name="connsiteX123" fmla="*/ 1820738 w 3886605"/>
                  <a:gd name="connsiteY123" fmla="*/ 25400 h 4766733"/>
                  <a:gd name="connsiteX124" fmla="*/ 1956205 w 3886605"/>
                  <a:gd name="connsiteY124" fmla="*/ 33867 h 4766733"/>
                  <a:gd name="connsiteX125" fmla="*/ 1990071 w 3886605"/>
                  <a:gd name="connsiteY125" fmla="*/ 42334 h 4766733"/>
                  <a:gd name="connsiteX126" fmla="*/ 2032405 w 3886605"/>
                  <a:gd name="connsiteY126" fmla="*/ 76200 h 4766733"/>
                  <a:gd name="connsiteX127" fmla="*/ 2057805 w 3886605"/>
                  <a:gd name="connsiteY127" fmla="*/ 93134 h 4766733"/>
                  <a:gd name="connsiteX128" fmla="*/ 2083205 w 3886605"/>
                  <a:gd name="connsiteY128" fmla="*/ 118534 h 4766733"/>
                  <a:gd name="connsiteX129" fmla="*/ 2150938 w 3886605"/>
                  <a:gd name="connsiteY129" fmla="*/ 169334 h 4766733"/>
                  <a:gd name="connsiteX130" fmla="*/ 2184805 w 3886605"/>
                  <a:gd name="connsiteY130" fmla="*/ 220134 h 4766733"/>
                  <a:gd name="connsiteX131" fmla="*/ 2201738 w 3886605"/>
                  <a:gd name="connsiteY131" fmla="*/ 254000 h 4766733"/>
                  <a:gd name="connsiteX132" fmla="*/ 2210205 w 3886605"/>
                  <a:gd name="connsiteY132" fmla="*/ 279400 h 4766733"/>
                  <a:gd name="connsiteX133" fmla="*/ 2227138 w 3886605"/>
                  <a:gd name="connsiteY133" fmla="*/ 304800 h 4766733"/>
                  <a:gd name="connsiteX134" fmla="*/ 2244071 w 3886605"/>
                  <a:gd name="connsiteY134" fmla="*/ 355600 h 4766733"/>
                  <a:gd name="connsiteX135" fmla="*/ 2252538 w 3886605"/>
                  <a:gd name="connsiteY135" fmla="*/ 381000 h 4766733"/>
                  <a:gd name="connsiteX136" fmla="*/ 2261005 w 3886605"/>
                  <a:gd name="connsiteY136" fmla="*/ 406400 h 4766733"/>
                  <a:gd name="connsiteX137" fmla="*/ 2277938 w 3886605"/>
                  <a:gd name="connsiteY137" fmla="*/ 423334 h 4766733"/>
                  <a:gd name="connsiteX138" fmla="*/ 2294871 w 3886605"/>
                  <a:gd name="connsiteY138" fmla="*/ 491067 h 4766733"/>
                  <a:gd name="connsiteX139" fmla="*/ 2311805 w 3886605"/>
                  <a:gd name="connsiteY139" fmla="*/ 541867 h 4766733"/>
                  <a:gd name="connsiteX140" fmla="*/ 2328738 w 3886605"/>
                  <a:gd name="connsiteY140" fmla="*/ 592667 h 4766733"/>
                  <a:gd name="connsiteX141" fmla="*/ 2337205 w 3886605"/>
                  <a:gd name="connsiteY141" fmla="*/ 618067 h 4766733"/>
                  <a:gd name="connsiteX142" fmla="*/ 2345671 w 3886605"/>
                  <a:gd name="connsiteY142" fmla="*/ 651934 h 4766733"/>
                  <a:gd name="connsiteX143" fmla="*/ 2354138 w 3886605"/>
                  <a:gd name="connsiteY143" fmla="*/ 694267 h 4766733"/>
                  <a:gd name="connsiteX144" fmla="*/ 2362605 w 3886605"/>
                  <a:gd name="connsiteY144" fmla="*/ 719667 h 4766733"/>
                  <a:gd name="connsiteX145" fmla="*/ 2371071 w 3886605"/>
                  <a:gd name="connsiteY145" fmla="*/ 804334 h 4766733"/>
                  <a:gd name="connsiteX146" fmla="*/ 2379538 w 3886605"/>
                  <a:gd name="connsiteY146" fmla="*/ 838200 h 4766733"/>
                  <a:gd name="connsiteX147" fmla="*/ 2388005 w 3886605"/>
                  <a:gd name="connsiteY147" fmla="*/ 880534 h 4766733"/>
                  <a:gd name="connsiteX148" fmla="*/ 2396471 w 3886605"/>
                  <a:gd name="connsiteY148" fmla="*/ 965200 h 4766733"/>
                  <a:gd name="connsiteX149" fmla="*/ 2413405 w 3886605"/>
                  <a:gd name="connsiteY149" fmla="*/ 1320800 h 4766733"/>
                  <a:gd name="connsiteX150" fmla="*/ 2404938 w 3886605"/>
                  <a:gd name="connsiteY150" fmla="*/ 1701800 h 4766733"/>
                  <a:gd name="connsiteX151" fmla="*/ 2396471 w 3886605"/>
                  <a:gd name="connsiteY151" fmla="*/ 1761067 h 4766733"/>
                  <a:gd name="connsiteX152" fmla="*/ 2362605 w 3886605"/>
                  <a:gd name="connsiteY152" fmla="*/ 1947334 h 4766733"/>
                  <a:gd name="connsiteX153" fmla="*/ 2354138 w 3886605"/>
                  <a:gd name="connsiteY153" fmla="*/ 2048934 h 4766733"/>
                  <a:gd name="connsiteX154" fmla="*/ 2345671 w 3886605"/>
                  <a:gd name="connsiteY154" fmla="*/ 2074334 h 4766733"/>
                  <a:gd name="connsiteX155" fmla="*/ 2337205 w 3886605"/>
                  <a:gd name="connsiteY155" fmla="*/ 2125134 h 4766733"/>
                  <a:gd name="connsiteX156" fmla="*/ 2320271 w 3886605"/>
                  <a:gd name="connsiteY156" fmla="*/ 2260600 h 4766733"/>
                  <a:gd name="connsiteX157" fmla="*/ 2311805 w 3886605"/>
                  <a:gd name="connsiteY157" fmla="*/ 2235200 h 4766733"/>
                  <a:gd name="connsiteX158" fmla="*/ 2337205 w 3886605"/>
                  <a:gd name="connsiteY158" fmla="*/ 2142067 h 4766733"/>
                  <a:gd name="connsiteX159" fmla="*/ 2354138 w 3886605"/>
                  <a:gd name="connsiteY159" fmla="*/ 2116667 h 4766733"/>
                  <a:gd name="connsiteX160" fmla="*/ 2371071 w 3886605"/>
                  <a:gd name="connsiteY160" fmla="*/ 2065867 h 4766733"/>
                  <a:gd name="connsiteX161" fmla="*/ 2404938 w 3886605"/>
                  <a:gd name="connsiteY161" fmla="*/ 2023534 h 4766733"/>
                  <a:gd name="connsiteX162" fmla="*/ 2430338 w 3886605"/>
                  <a:gd name="connsiteY162" fmla="*/ 1981200 h 4766733"/>
                  <a:gd name="connsiteX163" fmla="*/ 2455738 w 3886605"/>
                  <a:gd name="connsiteY163" fmla="*/ 1905000 h 4766733"/>
                  <a:gd name="connsiteX164" fmla="*/ 2464205 w 3886605"/>
                  <a:gd name="connsiteY164" fmla="*/ 1879600 h 4766733"/>
                  <a:gd name="connsiteX165" fmla="*/ 2481138 w 3886605"/>
                  <a:gd name="connsiteY165" fmla="*/ 1803400 h 4766733"/>
                  <a:gd name="connsiteX166" fmla="*/ 2489605 w 3886605"/>
                  <a:gd name="connsiteY166" fmla="*/ 1778000 h 4766733"/>
                  <a:gd name="connsiteX167" fmla="*/ 2498071 w 3886605"/>
                  <a:gd name="connsiteY167" fmla="*/ 1718734 h 4766733"/>
                  <a:gd name="connsiteX168" fmla="*/ 2523471 w 3886605"/>
                  <a:gd name="connsiteY168" fmla="*/ 1447800 h 4766733"/>
                  <a:gd name="connsiteX169" fmla="*/ 2531938 w 3886605"/>
                  <a:gd name="connsiteY169" fmla="*/ 1210734 h 4766733"/>
                  <a:gd name="connsiteX170" fmla="*/ 2540405 w 3886605"/>
                  <a:gd name="connsiteY170" fmla="*/ 1159934 h 4766733"/>
                  <a:gd name="connsiteX171" fmla="*/ 2548871 w 3886605"/>
                  <a:gd name="connsiteY171" fmla="*/ 1100667 h 4766733"/>
                  <a:gd name="connsiteX172" fmla="*/ 2565805 w 3886605"/>
                  <a:gd name="connsiteY172" fmla="*/ 889000 h 4766733"/>
                  <a:gd name="connsiteX173" fmla="*/ 2574271 w 3886605"/>
                  <a:gd name="connsiteY173" fmla="*/ 855134 h 4766733"/>
                  <a:gd name="connsiteX174" fmla="*/ 2582738 w 3886605"/>
                  <a:gd name="connsiteY174" fmla="*/ 643467 h 4766733"/>
                  <a:gd name="connsiteX175" fmla="*/ 2599671 w 3886605"/>
                  <a:gd name="connsiteY175" fmla="*/ 220134 h 4766733"/>
                  <a:gd name="connsiteX176" fmla="*/ 2625071 w 3886605"/>
                  <a:gd name="connsiteY176" fmla="*/ 50800 h 4766733"/>
                  <a:gd name="connsiteX177" fmla="*/ 2633538 w 3886605"/>
                  <a:gd name="connsiteY177" fmla="*/ 25400 h 4766733"/>
                  <a:gd name="connsiteX178" fmla="*/ 2658938 w 3886605"/>
                  <a:gd name="connsiteY178" fmla="*/ 0 h 4766733"/>
                  <a:gd name="connsiteX179" fmla="*/ 2777471 w 3886605"/>
                  <a:gd name="connsiteY179" fmla="*/ 8467 h 4766733"/>
                  <a:gd name="connsiteX180" fmla="*/ 2828271 w 3886605"/>
                  <a:gd name="connsiteY180" fmla="*/ 33867 h 4766733"/>
                  <a:gd name="connsiteX181" fmla="*/ 2879071 w 3886605"/>
                  <a:gd name="connsiteY181" fmla="*/ 50800 h 4766733"/>
                  <a:gd name="connsiteX182" fmla="*/ 2955271 w 3886605"/>
                  <a:gd name="connsiteY182" fmla="*/ 93134 h 4766733"/>
                  <a:gd name="connsiteX183" fmla="*/ 2980671 w 3886605"/>
                  <a:gd name="connsiteY183" fmla="*/ 110067 h 4766733"/>
                  <a:gd name="connsiteX184" fmla="*/ 2997605 w 3886605"/>
                  <a:gd name="connsiteY184" fmla="*/ 135467 h 4766733"/>
                  <a:gd name="connsiteX185" fmla="*/ 3023005 w 3886605"/>
                  <a:gd name="connsiteY185" fmla="*/ 152400 h 4766733"/>
                  <a:gd name="connsiteX186" fmla="*/ 3056871 w 3886605"/>
                  <a:gd name="connsiteY186" fmla="*/ 203200 h 4766733"/>
                  <a:gd name="connsiteX187" fmla="*/ 3073805 w 3886605"/>
                  <a:gd name="connsiteY187" fmla="*/ 220134 h 4766733"/>
                  <a:gd name="connsiteX188" fmla="*/ 3082271 w 3886605"/>
                  <a:gd name="connsiteY188" fmla="*/ 245534 h 4766733"/>
                  <a:gd name="connsiteX189" fmla="*/ 3099205 w 3886605"/>
                  <a:gd name="connsiteY189" fmla="*/ 304800 h 4766733"/>
                  <a:gd name="connsiteX190" fmla="*/ 3116138 w 3886605"/>
                  <a:gd name="connsiteY190" fmla="*/ 338667 h 4766733"/>
                  <a:gd name="connsiteX191" fmla="*/ 3133071 w 3886605"/>
                  <a:gd name="connsiteY191" fmla="*/ 465667 h 4766733"/>
                  <a:gd name="connsiteX192" fmla="*/ 3150005 w 3886605"/>
                  <a:gd name="connsiteY192" fmla="*/ 643467 h 4766733"/>
                  <a:gd name="connsiteX193" fmla="*/ 3141538 w 3886605"/>
                  <a:gd name="connsiteY193" fmla="*/ 1109134 h 4766733"/>
                  <a:gd name="connsiteX194" fmla="*/ 3133071 w 3886605"/>
                  <a:gd name="connsiteY194" fmla="*/ 1143000 h 4766733"/>
                  <a:gd name="connsiteX195" fmla="*/ 3124605 w 3886605"/>
                  <a:gd name="connsiteY195" fmla="*/ 1185334 h 4766733"/>
                  <a:gd name="connsiteX196" fmla="*/ 3116138 w 3886605"/>
                  <a:gd name="connsiteY196" fmla="*/ 1219200 h 4766733"/>
                  <a:gd name="connsiteX197" fmla="*/ 3107671 w 3886605"/>
                  <a:gd name="connsiteY197" fmla="*/ 1261534 h 4766733"/>
                  <a:gd name="connsiteX198" fmla="*/ 3090738 w 3886605"/>
                  <a:gd name="connsiteY198" fmla="*/ 1312334 h 4766733"/>
                  <a:gd name="connsiteX199" fmla="*/ 3073805 w 3886605"/>
                  <a:gd name="connsiteY199" fmla="*/ 1371600 h 4766733"/>
                  <a:gd name="connsiteX200" fmla="*/ 3056871 w 3886605"/>
                  <a:gd name="connsiteY200" fmla="*/ 1430867 h 4766733"/>
                  <a:gd name="connsiteX201" fmla="*/ 3031471 w 3886605"/>
                  <a:gd name="connsiteY201" fmla="*/ 1532467 h 4766733"/>
                  <a:gd name="connsiteX202" fmla="*/ 3014538 w 3886605"/>
                  <a:gd name="connsiteY202" fmla="*/ 1600200 h 4766733"/>
                  <a:gd name="connsiteX203" fmla="*/ 2997605 w 3886605"/>
                  <a:gd name="connsiteY203" fmla="*/ 1693334 h 4766733"/>
                  <a:gd name="connsiteX204" fmla="*/ 2980671 w 3886605"/>
                  <a:gd name="connsiteY204" fmla="*/ 1761067 h 4766733"/>
                  <a:gd name="connsiteX205" fmla="*/ 2963738 w 3886605"/>
                  <a:gd name="connsiteY205" fmla="*/ 1803400 h 4766733"/>
                  <a:gd name="connsiteX206" fmla="*/ 2955271 w 3886605"/>
                  <a:gd name="connsiteY206" fmla="*/ 1845734 h 4766733"/>
                  <a:gd name="connsiteX207" fmla="*/ 2946805 w 3886605"/>
                  <a:gd name="connsiteY207" fmla="*/ 1879600 h 4766733"/>
                  <a:gd name="connsiteX208" fmla="*/ 2938338 w 3886605"/>
                  <a:gd name="connsiteY208" fmla="*/ 1972734 h 4766733"/>
                  <a:gd name="connsiteX209" fmla="*/ 2921405 w 3886605"/>
                  <a:gd name="connsiteY209" fmla="*/ 2032000 h 4766733"/>
                  <a:gd name="connsiteX210" fmla="*/ 2904471 w 3886605"/>
                  <a:gd name="connsiteY210" fmla="*/ 2099734 h 4766733"/>
                  <a:gd name="connsiteX211" fmla="*/ 2896005 w 3886605"/>
                  <a:gd name="connsiteY211" fmla="*/ 2133600 h 4766733"/>
                  <a:gd name="connsiteX212" fmla="*/ 2887538 w 3886605"/>
                  <a:gd name="connsiteY212" fmla="*/ 2201334 h 4766733"/>
                  <a:gd name="connsiteX213" fmla="*/ 2879071 w 3886605"/>
                  <a:gd name="connsiteY213" fmla="*/ 2302934 h 4766733"/>
                  <a:gd name="connsiteX214" fmla="*/ 2870605 w 3886605"/>
                  <a:gd name="connsiteY214" fmla="*/ 2328334 h 4766733"/>
                  <a:gd name="connsiteX215" fmla="*/ 2896005 w 3886605"/>
                  <a:gd name="connsiteY215" fmla="*/ 2319867 h 4766733"/>
                  <a:gd name="connsiteX216" fmla="*/ 2921405 w 3886605"/>
                  <a:gd name="connsiteY216" fmla="*/ 2269067 h 4766733"/>
                  <a:gd name="connsiteX217" fmla="*/ 2946805 w 3886605"/>
                  <a:gd name="connsiteY217" fmla="*/ 2226734 h 4766733"/>
                  <a:gd name="connsiteX218" fmla="*/ 2972205 w 3886605"/>
                  <a:gd name="connsiteY218" fmla="*/ 2184400 h 4766733"/>
                  <a:gd name="connsiteX219" fmla="*/ 2980671 w 3886605"/>
                  <a:gd name="connsiteY219" fmla="*/ 2159000 h 4766733"/>
                  <a:gd name="connsiteX220" fmla="*/ 2997605 w 3886605"/>
                  <a:gd name="connsiteY220" fmla="*/ 2133600 h 4766733"/>
                  <a:gd name="connsiteX221" fmla="*/ 3006071 w 3886605"/>
                  <a:gd name="connsiteY221" fmla="*/ 2108200 h 4766733"/>
                  <a:gd name="connsiteX222" fmla="*/ 3023005 w 3886605"/>
                  <a:gd name="connsiteY222" fmla="*/ 2091267 h 4766733"/>
                  <a:gd name="connsiteX223" fmla="*/ 3031471 w 3886605"/>
                  <a:gd name="connsiteY223" fmla="*/ 2048934 h 4766733"/>
                  <a:gd name="connsiteX224" fmla="*/ 3048405 w 3886605"/>
                  <a:gd name="connsiteY224" fmla="*/ 1998134 h 4766733"/>
                  <a:gd name="connsiteX225" fmla="*/ 3056871 w 3886605"/>
                  <a:gd name="connsiteY225" fmla="*/ 1972734 h 4766733"/>
                  <a:gd name="connsiteX226" fmla="*/ 3073805 w 3886605"/>
                  <a:gd name="connsiteY226" fmla="*/ 1947334 h 4766733"/>
                  <a:gd name="connsiteX227" fmla="*/ 3082271 w 3886605"/>
                  <a:gd name="connsiteY227" fmla="*/ 1896534 h 4766733"/>
                  <a:gd name="connsiteX228" fmla="*/ 3099205 w 3886605"/>
                  <a:gd name="connsiteY228" fmla="*/ 1871134 h 4766733"/>
                  <a:gd name="connsiteX229" fmla="*/ 3116138 w 3886605"/>
                  <a:gd name="connsiteY229" fmla="*/ 1803400 h 4766733"/>
                  <a:gd name="connsiteX230" fmla="*/ 3133071 w 3886605"/>
                  <a:gd name="connsiteY230" fmla="*/ 1752600 h 4766733"/>
                  <a:gd name="connsiteX231" fmla="*/ 3141538 w 3886605"/>
                  <a:gd name="connsiteY231" fmla="*/ 1727200 h 4766733"/>
                  <a:gd name="connsiteX232" fmla="*/ 3158471 w 3886605"/>
                  <a:gd name="connsiteY232" fmla="*/ 1693334 h 4766733"/>
                  <a:gd name="connsiteX233" fmla="*/ 3175405 w 3886605"/>
                  <a:gd name="connsiteY233" fmla="*/ 1625600 h 4766733"/>
                  <a:gd name="connsiteX234" fmla="*/ 3192338 w 3886605"/>
                  <a:gd name="connsiteY234" fmla="*/ 1574800 h 4766733"/>
                  <a:gd name="connsiteX235" fmla="*/ 3200805 w 3886605"/>
                  <a:gd name="connsiteY235" fmla="*/ 1524000 h 4766733"/>
                  <a:gd name="connsiteX236" fmla="*/ 3217738 w 3886605"/>
                  <a:gd name="connsiteY236" fmla="*/ 1498600 h 4766733"/>
                  <a:gd name="connsiteX237" fmla="*/ 3234671 w 3886605"/>
                  <a:gd name="connsiteY237" fmla="*/ 1439334 h 4766733"/>
                  <a:gd name="connsiteX238" fmla="*/ 3243138 w 3886605"/>
                  <a:gd name="connsiteY238" fmla="*/ 1413934 h 4766733"/>
                  <a:gd name="connsiteX239" fmla="*/ 3260071 w 3886605"/>
                  <a:gd name="connsiteY239" fmla="*/ 1346200 h 4766733"/>
                  <a:gd name="connsiteX240" fmla="*/ 3277005 w 3886605"/>
                  <a:gd name="connsiteY240" fmla="*/ 1320800 h 4766733"/>
                  <a:gd name="connsiteX241" fmla="*/ 3310871 w 3886605"/>
                  <a:gd name="connsiteY241" fmla="*/ 1227667 h 4766733"/>
                  <a:gd name="connsiteX242" fmla="*/ 3319338 w 3886605"/>
                  <a:gd name="connsiteY242" fmla="*/ 1185334 h 4766733"/>
                  <a:gd name="connsiteX243" fmla="*/ 3336271 w 3886605"/>
                  <a:gd name="connsiteY243" fmla="*/ 1151467 h 4766733"/>
                  <a:gd name="connsiteX244" fmla="*/ 3344738 w 3886605"/>
                  <a:gd name="connsiteY244" fmla="*/ 1100667 h 4766733"/>
                  <a:gd name="connsiteX245" fmla="*/ 3361671 w 3886605"/>
                  <a:gd name="connsiteY245" fmla="*/ 1075267 h 4766733"/>
                  <a:gd name="connsiteX246" fmla="*/ 3395538 w 3886605"/>
                  <a:gd name="connsiteY246" fmla="*/ 1016000 h 4766733"/>
                  <a:gd name="connsiteX247" fmla="*/ 3404005 w 3886605"/>
                  <a:gd name="connsiteY247" fmla="*/ 990600 h 4766733"/>
                  <a:gd name="connsiteX248" fmla="*/ 3437871 w 3886605"/>
                  <a:gd name="connsiteY248" fmla="*/ 939800 h 4766733"/>
                  <a:gd name="connsiteX249" fmla="*/ 3471738 w 3886605"/>
                  <a:gd name="connsiteY249" fmla="*/ 880534 h 4766733"/>
                  <a:gd name="connsiteX250" fmla="*/ 3488671 w 3886605"/>
                  <a:gd name="connsiteY250" fmla="*/ 846667 h 4766733"/>
                  <a:gd name="connsiteX251" fmla="*/ 3522538 w 3886605"/>
                  <a:gd name="connsiteY251" fmla="*/ 812800 h 4766733"/>
                  <a:gd name="connsiteX252" fmla="*/ 3539471 w 3886605"/>
                  <a:gd name="connsiteY252" fmla="*/ 787400 h 4766733"/>
                  <a:gd name="connsiteX253" fmla="*/ 3573338 w 3886605"/>
                  <a:gd name="connsiteY253" fmla="*/ 778934 h 4766733"/>
                  <a:gd name="connsiteX254" fmla="*/ 3598738 w 3886605"/>
                  <a:gd name="connsiteY254" fmla="*/ 762000 h 4766733"/>
                  <a:gd name="connsiteX255" fmla="*/ 3641071 w 3886605"/>
                  <a:gd name="connsiteY255" fmla="*/ 753534 h 4766733"/>
                  <a:gd name="connsiteX256" fmla="*/ 3666471 w 3886605"/>
                  <a:gd name="connsiteY256" fmla="*/ 745067 h 4766733"/>
                  <a:gd name="connsiteX257" fmla="*/ 3708805 w 3886605"/>
                  <a:gd name="connsiteY257" fmla="*/ 753534 h 4766733"/>
                  <a:gd name="connsiteX258" fmla="*/ 3751138 w 3886605"/>
                  <a:gd name="connsiteY258" fmla="*/ 795867 h 4766733"/>
                  <a:gd name="connsiteX259" fmla="*/ 3776538 w 3886605"/>
                  <a:gd name="connsiteY259" fmla="*/ 812800 h 4766733"/>
                  <a:gd name="connsiteX260" fmla="*/ 3785005 w 3886605"/>
                  <a:gd name="connsiteY260" fmla="*/ 838200 h 4766733"/>
                  <a:gd name="connsiteX261" fmla="*/ 3827338 w 3886605"/>
                  <a:gd name="connsiteY261" fmla="*/ 889000 h 4766733"/>
                  <a:gd name="connsiteX262" fmla="*/ 3835805 w 3886605"/>
                  <a:gd name="connsiteY262" fmla="*/ 914400 h 4766733"/>
                  <a:gd name="connsiteX263" fmla="*/ 3869671 w 3886605"/>
                  <a:gd name="connsiteY263" fmla="*/ 965200 h 4766733"/>
                  <a:gd name="connsiteX264" fmla="*/ 3878138 w 3886605"/>
                  <a:gd name="connsiteY264" fmla="*/ 1041400 h 4766733"/>
                  <a:gd name="connsiteX265" fmla="*/ 3886605 w 3886605"/>
                  <a:gd name="connsiteY265" fmla="*/ 1109134 h 4766733"/>
                  <a:gd name="connsiteX266" fmla="*/ 3878138 w 3886605"/>
                  <a:gd name="connsiteY266" fmla="*/ 1532467 h 4766733"/>
                  <a:gd name="connsiteX267" fmla="*/ 3852738 w 3886605"/>
                  <a:gd name="connsiteY267" fmla="*/ 1667934 h 4766733"/>
                  <a:gd name="connsiteX268" fmla="*/ 3844271 w 3886605"/>
                  <a:gd name="connsiteY268" fmla="*/ 1710267 h 4766733"/>
                  <a:gd name="connsiteX269" fmla="*/ 3818871 w 3886605"/>
                  <a:gd name="connsiteY269" fmla="*/ 1769534 h 4766733"/>
                  <a:gd name="connsiteX270" fmla="*/ 3801938 w 3886605"/>
                  <a:gd name="connsiteY270" fmla="*/ 1820334 h 4766733"/>
                  <a:gd name="connsiteX271" fmla="*/ 3793471 w 3886605"/>
                  <a:gd name="connsiteY271" fmla="*/ 1845734 h 4766733"/>
                  <a:gd name="connsiteX272" fmla="*/ 3776538 w 3886605"/>
                  <a:gd name="connsiteY272" fmla="*/ 1879600 h 4766733"/>
                  <a:gd name="connsiteX273" fmla="*/ 3759605 w 3886605"/>
                  <a:gd name="connsiteY273" fmla="*/ 1938867 h 4766733"/>
                  <a:gd name="connsiteX274" fmla="*/ 3742671 w 3886605"/>
                  <a:gd name="connsiteY274" fmla="*/ 1972734 h 4766733"/>
                  <a:gd name="connsiteX275" fmla="*/ 3708805 w 3886605"/>
                  <a:gd name="connsiteY275" fmla="*/ 2057400 h 4766733"/>
                  <a:gd name="connsiteX276" fmla="*/ 3700338 w 3886605"/>
                  <a:gd name="connsiteY276" fmla="*/ 2108200 h 4766733"/>
                  <a:gd name="connsiteX277" fmla="*/ 3683405 w 3886605"/>
                  <a:gd name="connsiteY277" fmla="*/ 2133600 h 4766733"/>
                  <a:gd name="connsiteX278" fmla="*/ 3674938 w 3886605"/>
                  <a:gd name="connsiteY278" fmla="*/ 2175934 h 4766733"/>
                  <a:gd name="connsiteX279" fmla="*/ 3641071 w 3886605"/>
                  <a:gd name="connsiteY279" fmla="*/ 2252134 h 4766733"/>
                  <a:gd name="connsiteX280" fmla="*/ 3624138 w 3886605"/>
                  <a:gd name="connsiteY280" fmla="*/ 2319867 h 4766733"/>
                  <a:gd name="connsiteX281" fmla="*/ 3607205 w 3886605"/>
                  <a:gd name="connsiteY281" fmla="*/ 2353734 h 4766733"/>
                  <a:gd name="connsiteX282" fmla="*/ 3598738 w 3886605"/>
                  <a:gd name="connsiteY282" fmla="*/ 2387600 h 4766733"/>
                  <a:gd name="connsiteX283" fmla="*/ 3581805 w 3886605"/>
                  <a:gd name="connsiteY283" fmla="*/ 2421467 h 4766733"/>
                  <a:gd name="connsiteX284" fmla="*/ 3556405 w 3886605"/>
                  <a:gd name="connsiteY284" fmla="*/ 2489200 h 4766733"/>
                  <a:gd name="connsiteX285" fmla="*/ 3531005 w 3886605"/>
                  <a:gd name="connsiteY285" fmla="*/ 2514600 h 4766733"/>
                  <a:gd name="connsiteX286" fmla="*/ 3514071 w 3886605"/>
                  <a:gd name="connsiteY286" fmla="*/ 2582334 h 4766733"/>
                  <a:gd name="connsiteX287" fmla="*/ 3505605 w 3886605"/>
                  <a:gd name="connsiteY287" fmla="*/ 2607734 h 4766733"/>
                  <a:gd name="connsiteX288" fmla="*/ 3488671 w 3886605"/>
                  <a:gd name="connsiteY288" fmla="*/ 2624667 h 4766733"/>
                  <a:gd name="connsiteX289" fmla="*/ 3471738 w 3886605"/>
                  <a:gd name="connsiteY289" fmla="*/ 2658534 h 4766733"/>
                  <a:gd name="connsiteX290" fmla="*/ 3463271 w 3886605"/>
                  <a:gd name="connsiteY290" fmla="*/ 2683934 h 4766733"/>
                  <a:gd name="connsiteX291" fmla="*/ 3446338 w 3886605"/>
                  <a:gd name="connsiteY291" fmla="*/ 2709334 h 4766733"/>
                  <a:gd name="connsiteX292" fmla="*/ 3412471 w 3886605"/>
                  <a:gd name="connsiteY292" fmla="*/ 2768600 h 4766733"/>
                  <a:gd name="connsiteX293" fmla="*/ 3387071 w 3886605"/>
                  <a:gd name="connsiteY293" fmla="*/ 2819400 h 4766733"/>
                  <a:gd name="connsiteX294" fmla="*/ 3370138 w 3886605"/>
                  <a:gd name="connsiteY294" fmla="*/ 2853267 h 4766733"/>
                  <a:gd name="connsiteX295" fmla="*/ 3353205 w 3886605"/>
                  <a:gd name="connsiteY295" fmla="*/ 2878667 h 4766733"/>
                  <a:gd name="connsiteX296" fmla="*/ 3344738 w 3886605"/>
                  <a:gd name="connsiteY296" fmla="*/ 2904067 h 4766733"/>
                  <a:gd name="connsiteX297" fmla="*/ 3327805 w 3886605"/>
                  <a:gd name="connsiteY297" fmla="*/ 2929467 h 4766733"/>
                  <a:gd name="connsiteX298" fmla="*/ 3319338 w 3886605"/>
                  <a:gd name="connsiteY298" fmla="*/ 2954867 h 4766733"/>
                  <a:gd name="connsiteX299" fmla="*/ 3260071 w 3886605"/>
                  <a:gd name="connsiteY299" fmla="*/ 3031067 h 4766733"/>
                  <a:gd name="connsiteX300" fmla="*/ 3234671 w 3886605"/>
                  <a:gd name="connsiteY300" fmla="*/ 3048000 h 4766733"/>
                  <a:gd name="connsiteX301" fmla="*/ 3200805 w 3886605"/>
                  <a:gd name="connsiteY301" fmla="*/ 3098800 h 4766733"/>
                  <a:gd name="connsiteX302" fmla="*/ 3183871 w 3886605"/>
                  <a:gd name="connsiteY302" fmla="*/ 3124200 h 4766733"/>
                  <a:gd name="connsiteX303" fmla="*/ 3166938 w 3886605"/>
                  <a:gd name="connsiteY303" fmla="*/ 3141134 h 4766733"/>
                  <a:gd name="connsiteX304" fmla="*/ 3150005 w 3886605"/>
                  <a:gd name="connsiteY304" fmla="*/ 3166534 h 4766733"/>
                  <a:gd name="connsiteX305" fmla="*/ 3082271 w 3886605"/>
                  <a:gd name="connsiteY305" fmla="*/ 3225800 h 4766733"/>
                  <a:gd name="connsiteX306" fmla="*/ 3065338 w 3886605"/>
                  <a:gd name="connsiteY306" fmla="*/ 3251200 h 4766733"/>
                  <a:gd name="connsiteX307" fmla="*/ 3006071 w 3886605"/>
                  <a:gd name="connsiteY307" fmla="*/ 3310467 h 4766733"/>
                  <a:gd name="connsiteX308" fmla="*/ 2972205 w 3886605"/>
                  <a:gd name="connsiteY308" fmla="*/ 3344334 h 4766733"/>
                  <a:gd name="connsiteX309" fmla="*/ 2912938 w 3886605"/>
                  <a:gd name="connsiteY309" fmla="*/ 3403600 h 4766733"/>
                  <a:gd name="connsiteX310" fmla="*/ 2862138 w 3886605"/>
                  <a:gd name="connsiteY310" fmla="*/ 3471334 h 4766733"/>
                  <a:gd name="connsiteX311" fmla="*/ 2828271 w 3886605"/>
                  <a:gd name="connsiteY311" fmla="*/ 3513667 h 4766733"/>
                  <a:gd name="connsiteX312" fmla="*/ 2785938 w 3886605"/>
                  <a:gd name="connsiteY312" fmla="*/ 3572934 h 4766733"/>
                  <a:gd name="connsiteX313" fmla="*/ 2752071 w 3886605"/>
                  <a:gd name="connsiteY313" fmla="*/ 3615267 h 4766733"/>
                  <a:gd name="connsiteX314" fmla="*/ 2743605 w 3886605"/>
                  <a:gd name="connsiteY314" fmla="*/ 3640667 h 4766733"/>
                  <a:gd name="connsiteX315" fmla="*/ 2726671 w 3886605"/>
                  <a:gd name="connsiteY315" fmla="*/ 3657600 h 4766733"/>
                  <a:gd name="connsiteX316" fmla="*/ 2709738 w 3886605"/>
                  <a:gd name="connsiteY316" fmla="*/ 3683000 h 4766733"/>
                  <a:gd name="connsiteX317" fmla="*/ 2701271 w 3886605"/>
                  <a:gd name="connsiteY317" fmla="*/ 3708400 h 4766733"/>
                  <a:gd name="connsiteX318" fmla="*/ 2684338 w 3886605"/>
                  <a:gd name="connsiteY318" fmla="*/ 3725334 h 4766733"/>
                  <a:gd name="connsiteX319" fmla="*/ 2650471 w 3886605"/>
                  <a:gd name="connsiteY319" fmla="*/ 3776134 h 4766733"/>
                  <a:gd name="connsiteX320" fmla="*/ 2616605 w 3886605"/>
                  <a:gd name="connsiteY320" fmla="*/ 3835400 h 4766733"/>
                  <a:gd name="connsiteX321" fmla="*/ 2599671 w 3886605"/>
                  <a:gd name="connsiteY321" fmla="*/ 3903134 h 4766733"/>
                  <a:gd name="connsiteX322" fmla="*/ 1913871 w 3886605"/>
                  <a:gd name="connsiteY322" fmla="*/ 4766733 h 4766733"/>
                  <a:gd name="connsiteX0" fmla="*/ 144030 w 3886297"/>
                  <a:gd name="connsiteY0" fmla="*/ 4580467 h 4766733"/>
                  <a:gd name="connsiteX1" fmla="*/ 330297 w 3886297"/>
                  <a:gd name="connsiteY1" fmla="*/ 2921000 h 4766733"/>
                  <a:gd name="connsiteX2" fmla="*/ 347230 w 3886297"/>
                  <a:gd name="connsiteY2" fmla="*/ 2895600 h 4766733"/>
                  <a:gd name="connsiteX3" fmla="*/ 355697 w 3886297"/>
                  <a:gd name="connsiteY3" fmla="*/ 2861734 h 4766733"/>
                  <a:gd name="connsiteX4" fmla="*/ 372630 w 3886297"/>
                  <a:gd name="connsiteY4" fmla="*/ 2836334 h 4766733"/>
                  <a:gd name="connsiteX5" fmla="*/ 389563 w 3886297"/>
                  <a:gd name="connsiteY5" fmla="*/ 2785534 h 4766733"/>
                  <a:gd name="connsiteX6" fmla="*/ 381097 w 3886297"/>
                  <a:gd name="connsiteY6" fmla="*/ 2184400 h 4766733"/>
                  <a:gd name="connsiteX7" fmla="*/ 372630 w 3886297"/>
                  <a:gd name="connsiteY7" fmla="*/ 2159000 h 4766733"/>
                  <a:gd name="connsiteX8" fmla="*/ 355697 w 3886297"/>
                  <a:gd name="connsiteY8" fmla="*/ 2133600 h 4766733"/>
                  <a:gd name="connsiteX9" fmla="*/ 330297 w 3886297"/>
                  <a:gd name="connsiteY9" fmla="*/ 2082800 h 4766733"/>
                  <a:gd name="connsiteX10" fmla="*/ 296430 w 3886297"/>
                  <a:gd name="connsiteY10" fmla="*/ 2032000 h 4766733"/>
                  <a:gd name="connsiteX11" fmla="*/ 279497 w 3886297"/>
                  <a:gd name="connsiteY11" fmla="*/ 2006600 h 4766733"/>
                  <a:gd name="connsiteX12" fmla="*/ 262563 w 3886297"/>
                  <a:gd name="connsiteY12" fmla="*/ 1989667 h 4766733"/>
                  <a:gd name="connsiteX13" fmla="*/ 237163 w 3886297"/>
                  <a:gd name="connsiteY13" fmla="*/ 1938867 h 4766733"/>
                  <a:gd name="connsiteX14" fmla="*/ 220230 w 3886297"/>
                  <a:gd name="connsiteY14" fmla="*/ 1879600 h 4766733"/>
                  <a:gd name="connsiteX15" fmla="*/ 211763 w 3886297"/>
                  <a:gd name="connsiteY15" fmla="*/ 1854200 h 4766733"/>
                  <a:gd name="connsiteX16" fmla="*/ 203297 w 3886297"/>
                  <a:gd name="connsiteY16" fmla="*/ 1811867 h 4766733"/>
                  <a:gd name="connsiteX17" fmla="*/ 186363 w 3886297"/>
                  <a:gd name="connsiteY17" fmla="*/ 1761067 h 4766733"/>
                  <a:gd name="connsiteX18" fmla="*/ 177897 w 3886297"/>
                  <a:gd name="connsiteY18" fmla="*/ 1727200 h 4766733"/>
                  <a:gd name="connsiteX19" fmla="*/ 169430 w 3886297"/>
                  <a:gd name="connsiteY19" fmla="*/ 1684867 h 4766733"/>
                  <a:gd name="connsiteX20" fmla="*/ 160963 w 3886297"/>
                  <a:gd name="connsiteY20" fmla="*/ 1659467 h 4766733"/>
                  <a:gd name="connsiteX21" fmla="*/ 97 w 3886297"/>
                  <a:gd name="connsiteY21" fmla="*/ 1058334 h 4766733"/>
                  <a:gd name="connsiteX22" fmla="*/ 186364 w 3886297"/>
                  <a:gd name="connsiteY22" fmla="*/ 889001 h 4766733"/>
                  <a:gd name="connsiteX23" fmla="*/ 406497 w 3886297"/>
                  <a:gd name="connsiteY23" fmla="*/ 1168400 h 4766733"/>
                  <a:gd name="connsiteX24" fmla="*/ 431897 w 3886297"/>
                  <a:gd name="connsiteY24" fmla="*/ 1185334 h 4766733"/>
                  <a:gd name="connsiteX25" fmla="*/ 448830 w 3886297"/>
                  <a:gd name="connsiteY25" fmla="*/ 1210734 h 4766733"/>
                  <a:gd name="connsiteX26" fmla="*/ 474230 w 3886297"/>
                  <a:gd name="connsiteY26" fmla="*/ 1227667 h 4766733"/>
                  <a:gd name="connsiteX27" fmla="*/ 508097 w 3886297"/>
                  <a:gd name="connsiteY27" fmla="*/ 1278467 h 4766733"/>
                  <a:gd name="connsiteX28" fmla="*/ 525030 w 3886297"/>
                  <a:gd name="connsiteY28" fmla="*/ 1303867 h 4766733"/>
                  <a:gd name="connsiteX29" fmla="*/ 533497 w 3886297"/>
                  <a:gd name="connsiteY29" fmla="*/ 1329267 h 4766733"/>
                  <a:gd name="connsiteX30" fmla="*/ 558897 w 3886297"/>
                  <a:gd name="connsiteY30" fmla="*/ 1354667 h 4766733"/>
                  <a:gd name="connsiteX31" fmla="*/ 584297 w 3886297"/>
                  <a:gd name="connsiteY31" fmla="*/ 1405467 h 4766733"/>
                  <a:gd name="connsiteX32" fmla="*/ 609697 w 3886297"/>
                  <a:gd name="connsiteY32" fmla="*/ 1456267 h 4766733"/>
                  <a:gd name="connsiteX33" fmla="*/ 626630 w 3886297"/>
                  <a:gd name="connsiteY33" fmla="*/ 1507067 h 4766733"/>
                  <a:gd name="connsiteX34" fmla="*/ 643563 w 3886297"/>
                  <a:gd name="connsiteY34" fmla="*/ 1532467 h 4766733"/>
                  <a:gd name="connsiteX35" fmla="*/ 660497 w 3886297"/>
                  <a:gd name="connsiteY35" fmla="*/ 1583267 h 4766733"/>
                  <a:gd name="connsiteX36" fmla="*/ 668963 w 3886297"/>
                  <a:gd name="connsiteY36" fmla="*/ 1608667 h 4766733"/>
                  <a:gd name="connsiteX37" fmla="*/ 685897 w 3886297"/>
                  <a:gd name="connsiteY37" fmla="*/ 1634067 h 4766733"/>
                  <a:gd name="connsiteX38" fmla="*/ 702830 w 3886297"/>
                  <a:gd name="connsiteY38" fmla="*/ 1684867 h 4766733"/>
                  <a:gd name="connsiteX39" fmla="*/ 711297 w 3886297"/>
                  <a:gd name="connsiteY39" fmla="*/ 1727200 h 4766733"/>
                  <a:gd name="connsiteX40" fmla="*/ 728230 w 3886297"/>
                  <a:gd name="connsiteY40" fmla="*/ 1752600 h 4766733"/>
                  <a:gd name="connsiteX41" fmla="*/ 736697 w 3886297"/>
                  <a:gd name="connsiteY41" fmla="*/ 1803400 h 4766733"/>
                  <a:gd name="connsiteX42" fmla="*/ 745163 w 3886297"/>
                  <a:gd name="connsiteY42" fmla="*/ 1828800 h 4766733"/>
                  <a:gd name="connsiteX43" fmla="*/ 753630 w 3886297"/>
                  <a:gd name="connsiteY43" fmla="*/ 1862667 h 4766733"/>
                  <a:gd name="connsiteX44" fmla="*/ 770563 w 3886297"/>
                  <a:gd name="connsiteY44" fmla="*/ 1913467 h 4766733"/>
                  <a:gd name="connsiteX45" fmla="*/ 779030 w 3886297"/>
                  <a:gd name="connsiteY45" fmla="*/ 1947334 h 4766733"/>
                  <a:gd name="connsiteX46" fmla="*/ 795963 w 3886297"/>
                  <a:gd name="connsiteY46" fmla="*/ 1998134 h 4766733"/>
                  <a:gd name="connsiteX47" fmla="*/ 829830 w 3886297"/>
                  <a:gd name="connsiteY47" fmla="*/ 2099734 h 4766733"/>
                  <a:gd name="connsiteX48" fmla="*/ 846763 w 3886297"/>
                  <a:gd name="connsiteY48" fmla="*/ 2167467 h 4766733"/>
                  <a:gd name="connsiteX49" fmla="*/ 855230 w 3886297"/>
                  <a:gd name="connsiteY49" fmla="*/ 2192867 h 4766733"/>
                  <a:gd name="connsiteX50" fmla="*/ 872163 w 3886297"/>
                  <a:gd name="connsiteY50" fmla="*/ 2260600 h 4766733"/>
                  <a:gd name="connsiteX51" fmla="*/ 897563 w 3886297"/>
                  <a:gd name="connsiteY51" fmla="*/ 2218267 h 4766733"/>
                  <a:gd name="connsiteX52" fmla="*/ 914497 w 3886297"/>
                  <a:gd name="connsiteY52" fmla="*/ 2201334 h 4766733"/>
                  <a:gd name="connsiteX53" fmla="*/ 939897 w 3886297"/>
                  <a:gd name="connsiteY53" fmla="*/ 2159000 h 4766733"/>
                  <a:gd name="connsiteX54" fmla="*/ 948363 w 3886297"/>
                  <a:gd name="connsiteY54" fmla="*/ 2133600 h 4766733"/>
                  <a:gd name="connsiteX55" fmla="*/ 982230 w 3886297"/>
                  <a:gd name="connsiteY55" fmla="*/ 2091267 h 4766733"/>
                  <a:gd name="connsiteX56" fmla="*/ 1007630 w 3886297"/>
                  <a:gd name="connsiteY56" fmla="*/ 1998134 h 4766733"/>
                  <a:gd name="connsiteX57" fmla="*/ 1016097 w 3886297"/>
                  <a:gd name="connsiteY57" fmla="*/ 1964267 h 4766733"/>
                  <a:gd name="connsiteX58" fmla="*/ 1024563 w 3886297"/>
                  <a:gd name="connsiteY58" fmla="*/ 1913467 h 4766733"/>
                  <a:gd name="connsiteX59" fmla="*/ 1041497 w 3886297"/>
                  <a:gd name="connsiteY59" fmla="*/ 1862667 h 4766733"/>
                  <a:gd name="connsiteX60" fmla="*/ 1033030 w 3886297"/>
                  <a:gd name="connsiteY60" fmla="*/ 1600200 h 4766733"/>
                  <a:gd name="connsiteX61" fmla="*/ 1024563 w 3886297"/>
                  <a:gd name="connsiteY61" fmla="*/ 1574800 h 4766733"/>
                  <a:gd name="connsiteX62" fmla="*/ 1016097 w 3886297"/>
                  <a:gd name="connsiteY62" fmla="*/ 1464734 h 4766733"/>
                  <a:gd name="connsiteX63" fmla="*/ 1007630 w 3886297"/>
                  <a:gd name="connsiteY63" fmla="*/ 1397000 h 4766733"/>
                  <a:gd name="connsiteX64" fmla="*/ 999163 w 3886297"/>
                  <a:gd name="connsiteY64" fmla="*/ 1312334 h 4766733"/>
                  <a:gd name="connsiteX65" fmla="*/ 990697 w 3886297"/>
                  <a:gd name="connsiteY65" fmla="*/ 1278467 h 4766733"/>
                  <a:gd name="connsiteX66" fmla="*/ 982230 w 3886297"/>
                  <a:gd name="connsiteY66" fmla="*/ 1210734 h 4766733"/>
                  <a:gd name="connsiteX67" fmla="*/ 973763 w 3886297"/>
                  <a:gd name="connsiteY67" fmla="*/ 1151467 h 4766733"/>
                  <a:gd name="connsiteX68" fmla="*/ 956830 w 3886297"/>
                  <a:gd name="connsiteY68" fmla="*/ 711200 h 4766733"/>
                  <a:gd name="connsiteX69" fmla="*/ 965297 w 3886297"/>
                  <a:gd name="connsiteY69" fmla="*/ 313267 h 4766733"/>
                  <a:gd name="connsiteX70" fmla="*/ 982230 w 3886297"/>
                  <a:gd name="connsiteY70" fmla="*/ 211667 h 4766733"/>
                  <a:gd name="connsiteX71" fmla="*/ 999163 w 3886297"/>
                  <a:gd name="connsiteY71" fmla="*/ 186267 h 4766733"/>
                  <a:gd name="connsiteX72" fmla="*/ 1083830 w 3886297"/>
                  <a:gd name="connsiteY72" fmla="*/ 118534 h 4766733"/>
                  <a:gd name="connsiteX73" fmla="*/ 1134630 w 3886297"/>
                  <a:gd name="connsiteY73" fmla="*/ 93134 h 4766733"/>
                  <a:gd name="connsiteX74" fmla="*/ 1185430 w 3886297"/>
                  <a:gd name="connsiteY74" fmla="*/ 101600 h 4766733"/>
                  <a:gd name="connsiteX75" fmla="*/ 1303963 w 3886297"/>
                  <a:gd name="connsiteY75" fmla="*/ 135467 h 4766733"/>
                  <a:gd name="connsiteX76" fmla="*/ 1363230 w 3886297"/>
                  <a:gd name="connsiteY76" fmla="*/ 160867 h 4766733"/>
                  <a:gd name="connsiteX77" fmla="*/ 1388630 w 3886297"/>
                  <a:gd name="connsiteY77" fmla="*/ 177800 h 4766733"/>
                  <a:gd name="connsiteX78" fmla="*/ 1422497 w 3886297"/>
                  <a:gd name="connsiteY78" fmla="*/ 211667 h 4766733"/>
                  <a:gd name="connsiteX79" fmla="*/ 1473297 w 3886297"/>
                  <a:gd name="connsiteY79" fmla="*/ 279400 h 4766733"/>
                  <a:gd name="connsiteX80" fmla="*/ 1481763 w 3886297"/>
                  <a:gd name="connsiteY80" fmla="*/ 304800 h 4766733"/>
                  <a:gd name="connsiteX81" fmla="*/ 1498697 w 3886297"/>
                  <a:gd name="connsiteY81" fmla="*/ 381000 h 4766733"/>
                  <a:gd name="connsiteX82" fmla="*/ 1507163 w 3886297"/>
                  <a:gd name="connsiteY82" fmla="*/ 448734 h 4766733"/>
                  <a:gd name="connsiteX83" fmla="*/ 1515630 w 3886297"/>
                  <a:gd name="connsiteY83" fmla="*/ 491067 h 4766733"/>
                  <a:gd name="connsiteX84" fmla="*/ 1524097 w 3886297"/>
                  <a:gd name="connsiteY84" fmla="*/ 550334 h 4766733"/>
                  <a:gd name="connsiteX85" fmla="*/ 1532563 w 3886297"/>
                  <a:gd name="connsiteY85" fmla="*/ 584200 h 4766733"/>
                  <a:gd name="connsiteX86" fmla="*/ 1549497 w 3886297"/>
                  <a:gd name="connsiteY86" fmla="*/ 677334 h 4766733"/>
                  <a:gd name="connsiteX87" fmla="*/ 1566430 w 3886297"/>
                  <a:gd name="connsiteY87" fmla="*/ 804334 h 4766733"/>
                  <a:gd name="connsiteX88" fmla="*/ 1574897 w 3886297"/>
                  <a:gd name="connsiteY88" fmla="*/ 829734 h 4766733"/>
                  <a:gd name="connsiteX89" fmla="*/ 1583363 w 3886297"/>
                  <a:gd name="connsiteY89" fmla="*/ 948267 h 4766733"/>
                  <a:gd name="connsiteX90" fmla="*/ 1600297 w 3886297"/>
                  <a:gd name="connsiteY90" fmla="*/ 1651000 h 4766733"/>
                  <a:gd name="connsiteX91" fmla="*/ 1608763 w 3886297"/>
                  <a:gd name="connsiteY91" fmla="*/ 1820334 h 4766733"/>
                  <a:gd name="connsiteX92" fmla="*/ 1625697 w 3886297"/>
                  <a:gd name="connsiteY92" fmla="*/ 2167467 h 4766733"/>
                  <a:gd name="connsiteX93" fmla="*/ 1634163 w 3886297"/>
                  <a:gd name="connsiteY93" fmla="*/ 2209800 h 4766733"/>
                  <a:gd name="connsiteX94" fmla="*/ 1659563 w 3886297"/>
                  <a:gd name="connsiteY94" fmla="*/ 2159000 h 4766733"/>
                  <a:gd name="connsiteX95" fmla="*/ 1676497 w 3886297"/>
                  <a:gd name="connsiteY95" fmla="*/ 2133600 h 4766733"/>
                  <a:gd name="connsiteX96" fmla="*/ 1701897 w 3886297"/>
                  <a:gd name="connsiteY96" fmla="*/ 2082800 h 4766733"/>
                  <a:gd name="connsiteX97" fmla="*/ 1710363 w 3886297"/>
                  <a:gd name="connsiteY97" fmla="*/ 2057400 h 4766733"/>
                  <a:gd name="connsiteX98" fmla="*/ 1727297 w 3886297"/>
                  <a:gd name="connsiteY98" fmla="*/ 2023534 h 4766733"/>
                  <a:gd name="connsiteX99" fmla="*/ 1752697 w 3886297"/>
                  <a:gd name="connsiteY99" fmla="*/ 1921934 h 4766733"/>
                  <a:gd name="connsiteX100" fmla="*/ 1769630 w 3886297"/>
                  <a:gd name="connsiteY100" fmla="*/ 1896534 h 4766733"/>
                  <a:gd name="connsiteX101" fmla="*/ 1778097 w 3886297"/>
                  <a:gd name="connsiteY101" fmla="*/ 1845734 h 4766733"/>
                  <a:gd name="connsiteX102" fmla="*/ 1786563 w 3886297"/>
                  <a:gd name="connsiteY102" fmla="*/ 1820334 h 4766733"/>
                  <a:gd name="connsiteX103" fmla="*/ 1795030 w 3886297"/>
                  <a:gd name="connsiteY103" fmla="*/ 1769534 h 4766733"/>
                  <a:gd name="connsiteX104" fmla="*/ 1803497 w 3886297"/>
                  <a:gd name="connsiteY104" fmla="*/ 1744134 h 4766733"/>
                  <a:gd name="connsiteX105" fmla="*/ 1811963 w 3886297"/>
                  <a:gd name="connsiteY105" fmla="*/ 1710267 h 4766733"/>
                  <a:gd name="connsiteX106" fmla="*/ 1820430 w 3886297"/>
                  <a:gd name="connsiteY106" fmla="*/ 1634067 h 4766733"/>
                  <a:gd name="connsiteX107" fmla="*/ 1837363 w 3886297"/>
                  <a:gd name="connsiteY107" fmla="*/ 1456267 h 4766733"/>
                  <a:gd name="connsiteX108" fmla="*/ 1845830 w 3886297"/>
                  <a:gd name="connsiteY108" fmla="*/ 1422400 h 4766733"/>
                  <a:gd name="connsiteX109" fmla="*/ 1837363 w 3886297"/>
                  <a:gd name="connsiteY109" fmla="*/ 1032934 h 4766733"/>
                  <a:gd name="connsiteX110" fmla="*/ 1820430 w 3886297"/>
                  <a:gd name="connsiteY110" fmla="*/ 939800 h 4766733"/>
                  <a:gd name="connsiteX111" fmla="*/ 1803497 w 3886297"/>
                  <a:gd name="connsiteY111" fmla="*/ 872067 h 4766733"/>
                  <a:gd name="connsiteX112" fmla="*/ 1786563 w 3886297"/>
                  <a:gd name="connsiteY112" fmla="*/ 821267 h 4766733"/>
                  <a:gd name="connsiteX113" fmla="*/ 1761163 w 3886297"/>
                  <a:gd name="connsiteY113" fmla="*/ 711200 h 4766733"/>
                  <a:gd name="connsiteX114" fmla="*/ 1752697 w 3886297"/>
                  <a:gd name="connsiteY114" fmla="*/ 643467 h 4766733"/>
                  <a:gd name="connsiteX115" fmla="*/ 1735763 w 3886297"/>
                  <a:gd name="connsiteY115" fmla="*/ 584200 h 4766733"/>
                  <a:gd name="connsiteX116" fmla="*/ 1727297 w 3886297"/>
                  <a:gd name="connsiteY116" fmla="*/ 533400 h 4766733"/>
                  <a:gd name="connsiteX117" fmla="*/ 1718830 w 3886297"/>
                  <a:gd name="connsiteY117" fmla="*/ 508000 h 4766733"/>
                  <a:gd name="connsiteX118" fmla="*/ 1701897 w 3886297"/>
                  <a:gd name="connsiteY118" fmla="*/ 296334 h 4766733"/>
                  <a:gd name="connsiteX119" fmla="*/ 1710363 w 3886297"/>
                  <a:gd name="connsiteY119" fmla="*/ 135467 h 4766733"/>
                  <a:gd name="connsiteX120" fmla="*/ 1727297 w 3886297"/>
                  <a:gd name="connsiteY120" fmla="*/ 118534 h 4766733"/>
                  <a:gd name="connsiteX121" fmla="*/ 1778097 w 3886297"/>
                  <a:gd name="connsiteY121" fmla="*/ 59267 h 4766733"/>
                  <a:gd name="connsiteX122" fmla="*/ 1820430 w 3886297"/>
                  <a:gd name="connsiteY122" fmla="*/ 25400 h 4766733"/>
                  <a:gd name="connsiteX123" fmla="*/ 1955897 w 3886297"/>
                  <a:gd name="connsiteY123" fmla="*/ 33867 h 4766733"/>
                  <a:gd name="connsiteX124" fmla="*/ 1989763 w 3886297"/>
                  <a:gd name="connsiteY124" fmla="*/ 42334 h 4766733"/>
                  <a:gd name="connsiteX125" fmla="*/ 2032097 w 3886297"/>
                  <a:gd name="connsiteY125" fmla="*/ 76200 h 4766733"/>
                  <a:gd name="connsiteX126" fmla="*/ 2057497 w 3886297"/>
                  <a:gd name="connsiteY126" fmla="*/ 93134 h 4766733"/>
                  <a:gd name="connsiteX127" fmla="*/ 2082897 w 3886297"/>
                  <a:gd name="connsiteY127" fmla="*/ 118534 h 4766733"/>
                  <a:gd name="connsiteX128" fmla="*/ 2150630 w 3886297"/>
                  <a:gd name="connsiteY128" fmla="*/ 169334 h 4766733"/>
                  <a:gd name="connsiteX129" fmla="*/ 2184497 w 3886297"/>
                  <a:gd name="connsiteY129" fmla="*/ 220134 h 4766733"/>
                  <a:gd name="connsiteX130" fmla="*/ 2201430 w 3886297"/>
                  <a:gd name="connsiteY130" fmla="*/ 254000 h 4766733"/>
                  <a:gd name="connsiteX131" fmla="*/ 2209897 w 3886297"/>
                  <a:gd name="connsiteY131" fmla="*/ 279400 h 4766733"/>
                  <a:gd name="connsiteX132" fmla="*/ 2226830 w 3886297"/>
                  <a:gd name="connsiteY132" fmla="*/ 304800 h 4766733"/>
                  <a:gd name="connsiteX133" fmla="*/ 2243763 w 3886297"/>
                  <a:gd name="connsiteY133" fmla="*/ 355600 h 4766733"/>
                  <a:gd name="connsiteX134" fmla="*/ 2252230 w 3886297"/>
                  <a:gd name="connsiteY134" fmla="*/ 381000 h 4766733"/>
                  <a:gd name="connsiteX135" fmla="*/ 2260697 w 3886297"/>
                  <a:gd name="connsiteY135" fmla="*/ 406400 h 4766733"/>
                  <a:gd name="connsiteX136" fmla="*/ 2277630 w 3886297"/>
                  <a:gd name="connsiteY136" fmla="*/ 423334 h 4766733"/>
                  <a:gd name="connsiteX137" fmla="*/ 2294563 w 3886297"/>
                  <a:gd name="connsiteY137" fmla="*/ 491067 h 4766733"/>
                  <a:gd name="connsiteX138" fmla="*/ 2311497 w 3886297"/>
                  <a:gd name="connsiteY138" fmla="*/ 541867 h 4766733"/>
                  <a:gd name="connsiteX139" fmla="*/ 2328430 w 3886297"/>
                  <a:gd name="connsiteY139" fmla="*/ 592667 h 4766733"/>
                  <a:gd name="connsiteX140" fmla="*/ 2336897 w 3886297"/>
                  <a:gd name="connsiteY140" fmla="*/ 618067 h 4766733"/>
                  <a:gd name="connsiteX141" fmla="*/ 2345363 w 3886297"/>
                  <a:gd name="connsiteY141" fmla="*/ 651934 h 4766733"/>
                  <a:gd name="connsiteX142" fmla="*/ 2353830 w 3886297"/>
                  <a:gd name="connsiteY142" fmla="*/ 694267 h 4766733"/>
                  <a:gd name="connsiteX143" fmla="*/ 2362297 w 3886297"/>
                  <a:gd name="connsiteY143" fmla="*/ 719667 h 4766733"/>
                  <a:gd name="connsiteX144" fmla="*/ 2370763 w 3886297"/>
                  <a:gd name="connsiteY144" fmla="*/ 804334 h 4766733"/>
                  <a:gd name="connsiteX145" fmla="*/ 2379230 w 3886297"/>
                  <a:gd name="connsiteY145" fmla="*/ 838200 h 4766733"/>
                  <a:gd name="connsiteX146" fmla="*/ 2387697 w 3886297"/>
                  <a:gd name="connsiteY146" fmla="*/ 880534 h 4766733"/>
                  <a:gd name="connsiteX147" fmla="*/ 2396163 w 3886297"/>
                  <a:gd name="connsiteY147" fmla="*/ 965200 h 4766733"/>
                  <a:gd name="connsiteX148" fmla="*/ 2413097 w 3886297"/>
                  <a:gd name="connsiteY148" fmla="*/ 1320800 h 4766733"/>
                  <a:gd name="connsiteX149" fmla="*/ 2404630 w 3886297"/>
                  <a:gd name="connsiteY149" fmla="*/ 1701800 h 4766733"/>
                  <a:gd name="connsiteX150" fmla="*/ 2396163 w 3886297"/>
                  <a:gd name="connsiteY150" fmla="*/ 1761067 h 4766733"/>
                  <a:gd name="connsiteX151" fmla="*/ 2362297 w 3886297"/>
                  <a:gd name="connsiteY151" fmla="*/ 1947334 h 4766733"/>
                  <a:gd name="connsiteX152" fmla="*/ 2353830 w 3886297"/>
                  <a:gd name="connsiteY152" fmla="*/ 2048934 h 4766733"/>
                  <a:gd name="connsiteX153" fmla="*/ 2345363 w 3886297"/>
                  <a:gd name="connsiteY153" fmla="*/ 2074334 h 4766733"/>
                  <a:gd name="connsiteX154" fmla="*/ 2336897 w 3886297"/>
                  <a:gd name="connsiteY154" fmla="*/ 2125134 h 4766733"/>
                  <a:gd name="connsiteX155" fmla="*/ 2319963 w 3886297"/>
                  <a:gd name="connsiteY155" fmla="*/ 2260600 h 4766733"/>
                  <a:gd name="connsiteX156" fmla="*/ 2311497 w 3886297"/>
                  <a:gd name="connsiteY156" fmla="*/ 2235200 h 4766733"/>
                  <a:gd name="connsiteX157" fmla="*/ 2336897 w 3886297"/>
                  <a:gd name="connsiteY157" fmla="*/ 2142067 h 4766733"/>
                  <a:gd name="connsiteX158" fmla="*/ 2353830 w 3886297"/>
                  <a:gd name="connsiteY158" fmla="*/ 2116667 h 4766733"/>
                  <a:gd name="connsiteX159" fmla="*/ 2370763 w 3886297"/>
                  <a:gd name="connsiteY159" fmla="*/ 2065867 h 4766733"/>
                  <a:gd name="connsiteX160" fmla="*/ 2404630 w 3886297"/>
                  <a:gd name="connsiteY160" fmla="*/ 2023534 h 4766733"/>
                  <a:gd name="connsiteX161" fmla="*/ 2430030 w 3886297"/>
                  <a:gd name="connsiteY161" fmla="*/ 1981200 h 4766733"/>
                  <a:gd name="connsiteX162" fmla="*/ 2455430 w 3886297"/>
                  <a:gd name="connsiteY162" fmla="*/ 1905000 h 4766733"/>
                  <a:gd name="connsiteX163" fmla="*/ 2463897 w 3886297"/>
                  <a:gd name="connsiteY163" fmla="*/ 1879600 h 4766733"/>
                  <a:gd name="connsiteX164" fmla="*/ 2480830 w 3886297"/>
                  <a:gd name="connsiteY164" fmla="*/ 1803400 h 4766733"/>
                  <a:gd name="connsiteX165" fmla="*/ 2489297 w 3886297"/>
                  <a:gd name="connsiteY165" fmla="*/ 1778000 h 4766733"/>
                  <a:gd name="connsiteX166" fmla="*/ 2497763 w 3886297"/>
                  <a:gd name="connsiteY166" fmla="*/ 1718734 h 4766733"/>
                  <a:gd name="connsiteX167" fmla="*/ 2523163 w 3886297"/>
                  <a:gd name="connsiteY167" fmla="*/ 1447800 h 4766733"/>
                  <a:gd name="connsiteX168" fmla="*/ 2531630 w 3886297"/>
                  <a:gd name="connsiteY168" fmla="*/ 1210734 h 4766733"/>
                  <a:gd name="connsiteX169" fmla="*/ 2540097 w 3886297"/>
                  <a:gd name="connsiteY169" fmla="*/ 1159934 h 4766733"/>
                  <a:gd name="connsiteX170" fmla="*/ 2548563 w 3886297"/>
                  <a:gd name="connsiteY170" fmla="*/ 1100667 h 4766733"/>
                  <a:gd name="connsiteX171" fmla="*/ 2565497 w 3886297"/>
                  <a:gd name="connsiteY171" fmla="*/ 889000 h 4766733"/>
                  <a:gd name="connsiteX172" fmla="*/ 2573963 w 3886297"/>
                  <a:gd name="connsiteY172" fmla="*/ 855134 h 4766733"/>
                  <a:gd name="connsiteX173" fmla="*/ 2582430 w 3886297"/>
                  <a:gd name="connsiteY173" fmla="*/ 643467 h 4766733"/>
                  <a:gd name="connsiteX174" fmla="*/ 2599363 w 3886297"/>
                  <a:gd name="connsiteY174" fmla="*/ 220134 h 4766733"/>
                  <a:gd name="connsiteX175" fmla="*/ 2624763 w 3886297"/>
                  <a:gd name="connsiteY175" fmla="*/ 50800 h 4766733"/>
                  <a:gd name="connsiteX176" fmla="*/ 2633230 w 3886297"/>
                  <a:gd name="connsiteY176" fmla="*/ 25400 h 4766733"/>
                  <a:gd name="connsiteX177" fmla="*/ 2658630 w 3886297"/>
                  <a:gd name="connsiteY177" fmla="*/ 0 h 4766733"/>
                  <a:gd name="connsiteX178" fmla="*/ 2777163 w 3886297"/>
                  <a:gd name="connsiteY178" fmla="*/ 8467 h 4766733"/>
                  <a:gd name="connsiteX179" fmla="*/ 2827963 w 3886297"/>
                  <a:gd name="connsiteY179" fmla="*/ 33867 h 4766733"/>
                  <a:gd name="connsiteX180" fmla="*/ 2878763 w 3886297"/>
                  <a:gd name="connsiteY180" fmla="*/ 50800 h 4766733"/>
                  <a:gd name="connsiteX181" fmla="*/ 2954963 w 3886297"/>
                  <a:gd name="connsiteY181" fmla="*/ 93134 h 4766733"/>
                  <a:gd name="connsiteX182" fmla="*/ 2980363 w 3886297"/>
                  <a:gd name="connsiteY182" fmla="*/ 110067 h 4766733"/>
                  <a:gd name="connsiteX183" fmla="*/ 2997297 w 3886297"/>
                  <a:gd name="connsiteY183" fmla="*/ 135467 h 4766733"/>
                  <a:gd name="connsiteX184" fmla="*/ 3022697 w 3886297"/>
                  <a:gd name="connsiteY184" fmla="*/ 152400 h 4766733"/>
                  <a:gd name="connsiteX185" fmla="*/ 3056563 w 3886297"/>
                  <a:gd name="connsiteY185" fmla="*/ 203200 h 4766733"/>
                  <a:gd name="connsiteX186" fmla="*/ 3073497 w 3886297"/>
                  <a:gd name="connsiteY186" fmla="*/ 220134 h 4766733"/>
                  <a:gd name="connsiteX187" fmla="*/ 3081963 w 3886297"/>
                  <a:gd name="connsiteY187" fmla="*/ 245534 h 4766733"/>
                  <a:gd name="connsiteX188" fmla="*/ 3098897 w 3886297"/>
                  <a:gd name="connsiteY188" fmla="*/ 304800 h 4766733"/>
                  <a:gd name="connsiteX189" fmla="*/ 3115830 w 3886297"/>
                  <a:gd name="connsiteY189" fmla="*/ 338667 h 4766733"/>
                  <a:gd name="connsiteX190" fmla="*/ 3132763 w 3886297"/>
                  <a:gd name="connsiteY190" fmla="*/ 465667 h 4766733"/>
                  <a:gd name="connsiteX191" fmla="*/ 3149697 w 3886297"/>
                  <a:gd name="connsiteY191" fmla="*/ 643467 h 4766733"/>
                  <a:gd name="connsiteX192" fmla="*/ 3141230 w 3886297"/>
                  <a:gd name="connsiteY192" fmla="*/ 1109134 h 4766733"/>
                  <a:gd name="connsiteX193" fmla="*/ 3132763 w 3886297"/>
                  <a:gd name="connsiteY193" fmla="*/ 1143000 h 4766733"/>
                  <a:gd name="connsiteX194" fmla="*/ 3124297 w 3886297"/>
                  <a:gd name="connsiteY194" fmla="*/ 1185334 h 4766733"/>
                  <a:gd name="connsiteX195" fmla="*/ 3115830 w 3886297"/>
                  <a:gd name="connsiteY195" fmla="*/ 1219200 h 4766733"/>
                  <a:gd name="connsiteX196" fmla="*/ 3107363 w 3886297"/>
                  <a:gd name="connsiteY196" fmla="*/ 1261534 h 4766733"/>
                  <a:gd name="connsiteX197" fmla="*/ 3090430 w 3886297"/>
                  <a:gd name="connsiteY197" fmla="*/ 1312334 h 4766733"/>
                  <a:gd name="connsiteX198" fmla="*/ 3073497 w 3886297"/>
                  <a:gd name="connsiteY198" fmla="*/ 1371600 h 4766733"/>
                  <a:gd name="connsiteX199" fmla="*/ 3056563 w 3886297"/>
                  <a:gd name="connsiteY199" fmla="*/ 1430867 h 4766733"/>
                  <a:gd name="connsiteX200" fmla="*/ 3031163 w 3886297"/>
                  <a:gd name="connsiteY200" fmla="*/ 1532467 h 4766733"/>
                  <a:gd name="connsiteX201" fmla="*/ 3014230 w 3886297"/>
                  <a:gd name="connsiteY201" fmla="*/ 1600200 h 4766733"/>
                  <a:gd name="connsiteX202" fmla="*/ 2997297 w 3886297"/>
                  <a:gd name="connsiteY202" fmla="*/ 1693334 h 4766733"/>
                  <a:gd name="connsiteX203" fmla="*/ 2980363 w 3886297"/>
                  <a:gd name="connsiteY203" fmla="*/ 1761067 h 4766733"/>
                  <a:gd name="connsiteX204" fmla="*/ 2963430 w 3886297"/>
                  <a:gd name="connsiteY204" fmla="*/ 1803400 h 4766733"/>
                  <a:gd name="connsiteX205" fmla="*/ 2954963 w 3886297"/>
                  <a:gd name="connsiteY205" fmla="*/ 1845734 h 4766733"/>
                  <a:gd name="connsiteX206" fmla="*/ 2946497 w 3886297"/>
                  <a:gd name="connsiteY206" fmla="*/ 1879600 h 4766733"/>
                  <a:gd name="connsiteX207" fmla="*/ 2938030 w 3886297"/>
                  <a:gd name="connsiteY207" fmla="*/ 1972734 h 4766733"/>
                  <a:gd name="connsiteX208" fmla="*/ 2921097 w 3886297"/>
                  <a:gd name="connsiteY208" fmla="*/ 2032000 h 4766733"/>
                  <a:gd name="connsiteX209" fmla="*/ 2904163 w 3886297"/>
                  <a:gd name="connsiteY209" fmla="*/ 2099734 h 4766733"/>
                  <a:gd name="connsiteX210" fmla="*/ 2895697 w 3886297"/>
                  <a:gd name="connsiteY210" fmla="*/ 2133600 h 4766733"/>
                  <a:gd name="connsiteX211" fmla="*/ 2887230 w 3886297"/>
                  <a:gd name="connsiteY211" fmla="*/ 2201334 h 4766733"/>
                  <a:gd name="connsiteX212" fmla="*/ 2878763 w 3886297"/>
                  <a:gd name="connsiteY212" fmla="*/ 2302934 h 4766733"/>
                  <a:gd name="connsiteX213" fmla="*/ 2870297 w 3886297"/>
                  <a:gd name="connsiteY213" fmla="*/ 2328334 h 4766733"/>
                  <a:gd name="connsiteX214" fmla="*/ 2895697 w 3886297"/>
                  <a:gd name="connsiteY214" fmla="*/ 2319867 h 4766733"/>
                  <a:gd name="connsiteX215" fmla="*/ 2921097 w 3886297"/>
                  <a:gd name="connsiteY215" fmla="*/ 2269067 h 4766733"/>
                  <a:gd name="connsiteX216" fmla="*/ 2946497 w 3886297"/>
                  <a:gd name="connsiteY216" fmla="*/ 2226734 h 4766733"/>
                  <a:gd name="connsiteX217" fmla="*/ 2971897 w 3886297"/>
                  <a:gd name="connsiteY217" fmla="*/ 2184400 h 4766733"/>
                  <a:gd name="connsiteX218" fmla="*/ 2980363 w 3886297"/>
                  <a:gd name="connsiteY218" fmla="*/ 2159000 h 4766733"/>
                  <a:gd name="connsiteX219" fmla="*/ 2997297 w 3886297"/>
                  <a:gd name="connsiteY219" fmla="*/ 2133600 h 4766733"/>
                  <a:gd name="connsiteX220" fmla="*/ 3005763 w 3886297"/>
                  <a:gd name="connsiteY220" fmla="*/ 2108200 h 4766733"/>
                  <a:gd name="connsiteX221" fmla="*/ 3022697 w 3886297"/>
                  <a:gd name="connsiteY221" fmla="*/ 2091267 h 4766733"/>
                  <a:gd name="connsiteX222" fmla="*/ 3031163 w 3886297"/>
                  <a:gd name="connsiteY222" fmla="*/ 2048934 h 4766733"/>
                  <a:gd name="connsiteX223" fmla="*/ 3048097 w 3886297"/>
                  <a:gd name="connsiteY223" fmla="*/ 1998134 h 4766733"/>
                  <a:gd name="connsiteX224" fmla="*/ 3056563 w 3886297"/>
                  <a:gd name="connsiteY224" fmla="*/ 1972734 h 4766733"/>
                  <a:gd name="connsiteX225" fmla="*/ 3073497 w 3886297"/>
                  <a:gd name="connsiteY225" fmla="*/ 1947334 h 4766733"/>
                  <a:gd name="connsiteX226" fmla="*/ 3081963 w 3886297"/>
                  <a:gd name="connsiteY226" fmla="*/ 1896534 h 4766733"/>
                  <a:gd name="connsiteX227" fmla="*/ 3098897 w 3886297"/>
                  <a:gd name="connsiteY227" fmla="*/ 1871134 h 4766733"/>
                  <a:gd name="connsiteX228" fmla="*/ 3115830 w 3886297"/>
                  <a:gd name="connsiteY228" fmla="*/ 1803400 h 4766733"/>
                  <a:gd name="connsiteX229" fmla="*/ 3132763 w 3886297"/>
                  <a:gd name="connsiteY229" fmla="*/ 1752600 h 4766733"/>
                  <a:gd name="connsiteX230" fmla="*/ 3141230 w 3886297"/>
                  <a:gd name="connsiteY230" fmla="*/ 1727200 h 4766733"/>
                  <a:gd name="connsiteX231" fmla="*/ 3158163 w 3886297"/>
                  <a:gd name="connsiteY231" fmla="*/ 1693334 h 4766733"/>
                  <a:gd name="connsiteX232" fmla="*/ 3175097 w 3886297"/>
                  <a:gd name="connsiteY232" fmla="*/ 1625600 h 4766733"/>
                  <a:gd name="connsiteX233" fmla="*/ 3192030 w 3886297"/>
                  <a:gd name="connsiteY233" fmla="*/ 1574800 h 4766733"/>
                  <a:gd name="connsiteX234" fmla="*/ 3200497 w 3886297"/>
                  <a:gd name="connsiteY234" fmla="*/ 1524000 h 4766733"/>
                  <a:gd name="connsiteX235" fmla="*/ 3217430 w 3886297"/>
                  <a:gd name="connsiteY235" fmla="*/ 1498600 h 4766733"/>
                  <a:gd name="connsiteX236" fmla="*/ 3234363 w 3886297"/>
                  <a:gd name="connsiteY236" fmla="*/ 1439334 h 4766733"/>
                  <a:gd name="connsiteX237" fmla="*/ 3242830 w 3886297"/>
                  <a:gd name="connsiteY237" fmla="*/ 1413934 h 4766733"/>
                  <a:gd name="connsiteX238" fmla="*/ 3259763 w 3886297"/>
                  <a:gd name="connsiteY238" fmla="*/ 1346200 h 4766733"/>
                  <a:gd name="connsiteX239" fmla="*/ 3276697 w 3886297"/>
                  <a:gd name="connsiteY239" fmla="*/ 1320800 h 4766733"/>
                  <a:gd name="connsiteX240" fmla="*/ 3310563 w 3886297"/>
                  <a:gd name="connsiteY240" fmla="*/ 1227667 h 4766733"/>
                  <a:gd name="connsiteX241" fmla="*/ 3319030 w 3886297"/>
                  <a:gd name="connsiteY241" fmla="*/ 1185334 h 4766733"/>
                  <a:gd name="connsiteX242" fmla="*/ 3335963 w 3886297"/>
                  <a:gd name="connsiteY242" fmla="*/ 1151467 h 4766733"/>
                  <a:gd name="connsiteX243" fmla="*/ 3344430 w 3886297"/>
                  <a:gd name="connsiteY243" fmla="*/ 1100667 h 4766733"/>
                  <a:gd name="connsiteX244" fmla="*/ 3361363 w 3886297"/>
                  <a:gd name="connsiteY244" fmla="*/ 1075267 h 4766733"/>
                  <a:gd name="connsiteX245" fmla="*/ 3395230 w 3886297"/>
                  <a:gd name="connsiteY245" fmla="*/ 1016000 h 4766733"/>
                  <a:gd name="connsiteX246" fmla="*/ 3403697 w 3886297"/>
                  <a:gd name="connsiteY246" fmla="*/ 990600 h 4766733"/>
                  <a:gd name="connsiteX247" fmla="*/ 3437563 w 3886297"/>
                  <a:gd name="connsiteY247" fmla="*/ 939800 h 4766733"/>
                  <a:gd name="connsiteX248" fmla="*/ 3471430 w 3886297"/>
                  <a:gd name="connsiteY248" fmla="*/ 880534 h 4766733"/>
                  <a:gd name="connsiteX249" fmla="*/ 3488363 w 3886297"/>
                  <a:gd name="connsiteY249" fmla="*/ 846667 h 4766733"/>
                  <a:gd name="connsiteX250" fmla="*/ 3522230 w 3886297"/>
                  <a:gd name="connsiteY250" fmla="*/ 812800 h 4766733"/>
                  <a:gd name="connsiteX251" fmla="*/ 3539163 w 3886297"/>
                  <a:gd name="connsiteY251" fmla="*/ 787400 h 4766733"/>
                  <a:gd name="connsiteX252" fmla="*/ 3573030 w 3886297"/>
                  <a:gd name="connsiteY252" fmla="*/ 778934 h 4766733"/>
                  <a:gd name="connsiteX253" fmla="*/ 3598430 w 3886297"/>
                  <a:gd name="connsiteY253" fmla="*/ 762000 h 4766733"/>
                  <a:gd name="connsiteX254" fmla="*/ 3640763 w 3886297"/>
                  <a:gd name="connsiteY254" fmla="*/ 753534 h 4766733"/>
                  <a:gd name="connsiteX255" fmla="*/ 3666163 w 3886297"/>
                  <a:gd name="connsiteY255" fmla="*/ 745067 h 4766733"/>
                  <a:gd name="connsiteX256" fmla="*/ 3708497 w 3886297"/>
                  <a:gd name="connsiteY256" fmla="*/ 753534 h 4766733"/>
                  <a:gd name="connsiteX257" fmla="*/ 3750830 w 3886297"/>
                  <a:gd name="connsiteY257" fmla="*/ 795867 h 4766733"/>
                  <a:gd name="connsiteX258" fmla="*/ 3776230 w 3886297"/>
                  <a:gd name="connsiteY258" fmla="*/ 812800 h 4766733"/>
                  <a:gd name="connsiteX259" fmla="*/ 3784697 w 3886297"/>
                  <a:gd name="connsiteY259" fmla="*/ 838200 h 4766733"/>
                  <a:gd name="connsiteX260" fmla="*/ 3827030 w 3886297"/>
                  <a:gd name="connsiteY260" fmla="*/ 889000 h 4766733"/>
                  <a:gd name="connsiteX261" fmla="*/ 3835497 w 3886297"/>
                  <a:gd name="connsiteY261" fmla="*/ 914400 h 4766733"/>
                  <a:gd name="connsiteX262" fmla="*/ 3869363 w 3886297"/>
                  <a:gd name="connsiteY262" fmla="*/ 965200 h 4766733"/>
                  <a:gd name="connsiteX263" fmla="*/ 3877830 w 3886297"/>
                  <a:gd name="connsiteY263" fmla="*/ 1041400 h 4766733"/>
                  <a:gd name="connsiteX264" fmla="*/ 3886297 w 3886297"/>
                  <a:gd name="connsiteY264" fmla="*/ 1109134 h 4766733"/>
                  <a:gd name="connsiteX265" fmla="*/ 3877830 w 3886297"/>
                  <a:gd name="connsiteY265" fmla="*/ 1532467 h 4766733"/>
                  <a:gd name="connsiteX266" fmla="*/ 3852430 w 3886297"/>
                  <a:gd name="connsiteY266" fmla="*/ 1667934 h 4766733"/>
                  <a:gd name="connsiteX267" fmla="*/ 3843963 w 3886297"/>
                  <a:gd name="connsiteY267" fmla="*/ 1710267 h 4766733"/>
                  <a:gd name="connsiteX268" fmla="*/ 3818563 w 3886297"/>
                  <a:gd name="connsiteY268" fmla="*/ 1769534 h 4766733"/>
                  <a:gd name="connsiteX269" fmla="*/ 3801630 w 3886297"/>
                  <a:gd name="connsiteY269" fmla="*/ 1820334 h 4766733"/>
                  <a:gd name="connsiteX270" fmla="*/ 3793163 w 3886297"/>
                  <a:gd name="connsiteY270" fmla="*/ 1845734 h 4766733"/>
                  <a:gd name="connsiteX271" fmla="*/ 3776230 w 3886297"/>
                  <a:gd name="connsiteY271" fmla="*/ 1879600 h 4766733"/>
                  <a:gd name="connsiteX272" fmla="*/ 3759297 w 3886297"/>
                  <a:gd name="connsiteY272" fmla="*/ 1938867 h 4766733"/>
                  <a:gd name="connsiteX273" fmla="*/ 3742363 w 3886297"/>
                  <a:gd name="connsiteY273" fmla="*/ 1972734 h 4766733"/>
                  <a:gd name="connsiteX274" fmla="*/ 3708497 w 3886297"/>
                  <a:gd name="connsiteY274" fmla="*/ 2057400 h 4766733"/>
                  <a:gd name="connsiteX275" fmla="*/ 3700030 w 3886297"/>
                  <a:gd name="connsiteY275" fmla="*/ 2108200 h 4766733"/>
                  <a:gd name="connsiteX276" fmla="*/ 3683097 w 3886297"/>
                  <a:gd name="connsiteY276" fmla="*/ 2133600 h 4766733"/>
                  <a:gd name="connsiteX277" fmla="*/ 3674630 w 3886297"/>
                  <a:gd name="connsiteY277" fmla="*/ 2175934 h 4766733"/>
                  <a:gd name="connsiteX278" fmla="*/ 3640763 w 3886297"/>
                  <a:gd name="connsiteY278" fmla="*/ 2252134 h 4766733"/>
                  <a:gd name="connsiteX279" fmla="*/ 3623830 w 3886297"/>
                  <a:gd name="connsiteY279" fmla="*/ 2319867 h 4766733"/>
                  <a:gd name="connsiteX280" fmla="*/ 3606897 w 3886297"/>
                  <a:gd name="connsiteY280" fmla="*/ 2353734 h 4766733"/>
                  <a:gd name="connsiteX281" fmla="*/ 3598430 w 3886297"/>
                  <a:gd name="connsiteY281" fmla="*/ 2387600 h 4766733"/>
                  <a:gd name="connsiteX282" fmla="*/ 3581497 w 3886297"/>
                  <a:gd name="connsiteY282" fmla="*/ 2421467 h 4766733"/>
                  <a:gd name="connsiteX283" fmla="*/ 3556097 w 3886297"/>
                  <a:gd name="connsiteY283" fmla="*/ 2489200 h 4766733"/>
                  <a:gd name="connsiteX284" fmla="*/ 3530697 w 3886297"/>
                  <a:gd name="connsiteY284" fmla="*/ 2514600 h 4766733"/>
                  <a:gd name="connsiteX285" fmla="*/ 3513763 w 3886297"/>
                  <a:gd name="connsiteY285" fmla="*/ 2582334 h 4766733"/>
                  <a:gd name="connsiteX286" fmla="*/ 3505297 w 3886297"/>
                  <a:gd name="connsiteY286" fmla="*/ 2607734 h 4766733"/>
                  <a:gd name="connsiteX287" fmla="*/ 3488363 w 3886297"/>
                  <a:gd name="connsiteY287" fmla="*/ 2624667 h 4766733"/>
                  <a:gd name="connsiteX288" fmla="*/ 3471430 w 3886297"/>
                  <a:gd name="connsiteY288" fmla="*/ 2658534 h 4766733"/>
                  <a:gd name="connsiteX289" fmla="*/ 3462963 w 3886297"/>
                  <a:gd name="connsiteY289" fmla="*/ 2683934 h 4766733"/>
                  <a:gd name="connsiteX290" fmla="*/ 3446030 w 3886297"/>
                  <a:gd name="connsiteY290" fmla="*/ 2709334 h 4766733"/>
                  <a:gd name="connsiteX291" fmla="*/ 3412163 w 3886297"/>
                  <a:gd name="connsiteY291" fmla="*/ 2768600 h 4766733"/>
                  <a:gd name="connsiteX292" fmla="*/ 3386763 w 3886297"/>
                  <a:gd name="connsiteY292" fmla="*/ 2819400 h 4766733"/>
                  <a:gd name="connsiteX293" fmla="*/ 3369830 w 3886297"/>
                  <a:gd name="connsiteY293" fmla="*/ 2853267 h 4766733"/>
                  <a:gd name="connsiteX294" fmla="*/ 3352897 w 3886297"/>
                  <a:gd name="connsiteY294" fmla="*/ 2878667 h 4766733"/>
                  <a:gd name="connsiteX295" fmla="*/ 3344430 w 3886297"/>
                  <a:gd name="connsiteY295" fmla="*/ 2904067 h 4766733"/>
                  <a:gd name="connsiteX296" fmla="*/ 3327497 w 3886297"/>
                  <a:gd name="connsiteY296" fmla="*/ 2929467 h 4766733"/>
                  <a:gd name="connsiteX297" fmla="*/ 3319030 w 3886297"/>
                  <a:gd name="connsiteY297" fmla="*/ 2954867 h 4766733"/>
                  <a:gd name="connsiteX298" fmla="*/ 3259763 w 3886297"/>
                  <a:gd name="connsiteY298" fmla="*/ 3031067 h 4766733"/>
                  <a:gd name="connsiteX299" fmla="*/ 3234363 w 3886297"/>
                  <a:gd name="connsiteY299" fmla="*/ 3048000 h 4766733"/>
                  <a:gd name="connsiteX300" fmla="*/ 3200497 w 3886297"/>
                  <a:gd name="connsiteY300" fmla="*/ 3098800 h 4766733"/>
                  <a:gd name="connsiteX301" fmla="*/ 3183563 w 3886297"/>
                  <a:gd name="connsiteY301" fmla="*/ 3124200 h 4766733"/>
                  <a:gd name="connsiteX302" fmla="*/ 3166630 w 3886297"/>
                  <a:gd name="connsiteY302" fmla="*/ 3141134 h 4766733"/>
                  <a:gd name="connsiteX303" fmla="*/ 3149697 w 3886297"/>
                  <a:gd name="connsiteY303" fmla="*/ 3166534 h 4766733"/>
                  <a:gd name="connsiteX304" fmla="*/ 3081963 w 3886297"/>
                  <a:gd name="connsiteY304" fmla="*/ 3225800 h 4766733"/>
                  <a:gd name="connsiteX305" fmla="*/ 3065030 w 3886297"/>
                  <a:gd name="connsiteY305" fmla="*/ 3251200 h 4766733"/>
                  <a:gd name="connsiteX306" fmla="*/ 3005763 w 3886297"/>
                  <a:gd name="connsiteY306" fmla="*/ 3310467 h 4766733"/>
                  <a:gd name="connsiteX307" fmla="*/ 2971897 w 3886297"/>
                  <a:gd name="connsiteY307" fmla="*/ 3344334 h 4766733"/>
                  <a:gd name="connsiteX308" fmla="*/ 2912630 w 3886297"/>
                  <a:gd name="connsiteY308" fmla="*/ 3403600 h 4766733"/>
                  <a:gd name="connsiteX309" fmla="*/ 2861830 w 3886297"/>
                  <a:gd name="connsiteY309" fmla="*/ 3471334 h 4766733"/>
                  <a:gd name="connsiteX310" fmla="*/ 2827963 w 3886297"/>
                  <a:gd name="connsiteY310" fmla="*/ 3513667 h 4766733"/>
                  <a:gd name="connsiteX311" fmla="*/ 2785630 w 3886297"/>
                  <a:gd name="connsiteY311" fmla="*/ 3572934 h 4766733"/>
                  <a:gd name="connsiteX312" fmla="*/ 2751763 w 3886297"/>
                  <a:gd name="connsiteY312" fmla="*/ 3615267 h 4766733"/>
                  <a:gd name="connsiteX313" fmla="*/ 2743297 w 3886297"/>
                  <a:gd name="connsiteY313" fmla="*/ 3640667 h 4766733"/>
                  <a:gd name="connsiteX314" fmla="*/ 2726363 w 3886297"/>
                  <a:gd name="connsiteY314" fmla="*/ 3657600 h 4766733"/>
                  <a:gd name="connsiteX315" fmla="*/ 2709430 w 3886297"/>
                  <a:gd name="connsiteY315" fmla="*/ 3683000 h 4766733"/>
                  <a:gd name="connsiteX316" fmla="*/ 2700963 w 3886297"/>
                  <a:gd name="connsiteY316" fmla="*/ 3708400 h 4766733"/>
                  <a:gd name="connsiteX317" fmla="*/ 2684030 w 3886297"/>
                  <a:gd name="connsiteY317" fmla="*/ 3725334 h 4766733"/>
                  <a:gd name="connsiteX318" fmla="*/ 2650163 w 3886297"/>
                  <a:gd name="connsiteY318" fmla="*/ 3776134 h 4766733"/>
                  <a:gd name="connsiteX319" fmla="*/ 2616297 w 3886297"/>
                  <a:gd name="connsiteY319" fmla="*/ 3835400 h 4766733"/>
                  <a:gd name="connsiteX320" fmla="*/ 2599363 w 3886297"/>
                  <a:gd name="connsiteY320" fmla="*/ 3903134 h 4766733"/>
                  <a:gd name="connsiteX321" fmla="*/ 1913563 w 3886297"/>
                  <a:gd name="connsiteY321" fmla="*/ 4766733 h 4766733"/>
                  <a:gd name="connsiteX0" fmla="*/ 144029 w 3886296"/>
                  <a:gd name="connsiteY0" fmla="*/ 4580467 h 4766733"/>
                  <a:gd name="connsiteX1" fmla="*/ 330296 w 3886296"/>
                  <a:gd name="connsiteY1" fmla="*/ 2921000 h 4766733"/>
                  <a:gd name="connsiteX2" fmla="*/ 347229 w 3886296"/>
                  <a:gd name="connsiteY2" fmla="*/ 2895600 h 4766733"/>
                  <a:gd name="connsiteX3" fmla="*/ 355696 w 3886296"/>
                  <a:gd name="connsiteY3" fmla="*/ 2861734 h 4766733"/>
                  <a:gd name="connsiteX4" fmla="*/ 372629 w 3886296"/>
                  <a:gd name="connsiteY4" fmla="*/ 2836334 h 4766733"/>
                  <a:gd name="connsiteX5" fmla="*/ 389562 w 3886296"/>
                  <a:gd name="connsiteY5" fmla="*/ 2785534 h 4766733"/>
                  <a:gd name="connsiteX6" fmla="*/ 381096 w 3886296"/>
                  <a:gd name="connsiteY6" fmla="*/ 2184400 h 4766733"/>
                  <a:gd name="connsiteX7" fmla="*/ 372629 w 3886296"/>
                  <a:gd name="connsiteY7" fmla="*/ 2159000 h 4766733"/>
                  <a:gd name="connsiteX8" fmla="*/ 355696 w 3886296"/>
                  <a:gd name="connsiteY8" fmla="*/ 2133600 h 4766733"/>
                  <a:gd name="connsiteX9" fmla="*/ 330296 w 3886296"/>
                  <a:gd name="connsiteY9" fmla="*/ 2082800 h 4766733"/>
                  <a:gd name="connsiteX10" fmla="*/ 296429 w 3886296"/>
                  <a:gd name="connsiteY10" fmla="*/ 2032000 h 4766733"/>
                  <a:gd name="connsiteX11" fmla="*/ 279496 w 3886296"/>
                  <a:gd name="connsiteY11" fmla="*/ 2006600 h 4766733"/>
                  <a:gd name="connsiteX12" fmla="*/ 262562 w 3886296"/>
                  <a:gd name="connsiteY12" fmla="*/ 1989667 h 4766733"/>
                  <a:gd name="connsiteX13" fmla="*/ 237162 w 3886296"/>
                  <a:gd name="connsiteY13" fmla="*/ 1938867 h 4766733"/>
                  <a:gd name="connsiteX14" fmla="*/ 220229 w 3886296"/>
                  <a:gd name="connsiteY14" fmla="*/ 1879600 h 4766733"/>
                  <a:gd name="connsiteX15" fmla="*/ 211762 w 3886296"/>
                  <a:gd name="connsiteY15" fmla="*/ 1854200 h 4766733"/>
                  <a:gd name="connsiteX16" fmla="*/ 203296 w 3886296"/>
                  <a:gd name="connsiteY16" fmla="*/ 1811867 h 4766733"/>
                  <a:gd name="connsiteX17" fmla="*/ 186362 w 3886296"/>
                  <a:gd name="connsiteY17" fmla="*/ 1761067 h 4766733"/>
                  <a:gd name="connsiteX18" fmla="*/ 177896 w 3886296"/>
                  <a:gd name="connsiteY18" fmla="*/ 1727200 h 4766733"/>
                  <a:gd name="connsiteX19" fmla="*/ 169429 w 3886296"/>
                  <a:gd name="connsiteY19" fmla="*/ 1684867 h 4766733"/>
                  <a:gd name="connsiteX20" fmla="*/ 160962 w 3886296"/>
                  <a:gd name="connsiteY20" fmla="*/ 1659467 h 4766733"/>
                  <a:gd name="connsiteX21" fmla="*/ 160963 w 3886296"/>
                  <a:gd name="connsiteY21" fmla="*/ 1617133 h 4766733"/>
                  <a:gd name="connsiteX22" fmla="*/ 96 w 3886296"/>
                  <a:gd name="connsiteY22" fmla="*/ 1058334 h 4766733"/>
                  <a:gd name="connsiteX23" fmla="*/ 186363 w 3886296"/>
                  <a:gd name="connsiteY23" fmla="*/ 889001 h 4766733"/>
                  <a:gd name="connsiteX24" fmla="*/ 406496 w 3886296"/>
                  <a:gd name="connsiteY24" fmla="*/ 1168400 h 4766733"/>
                  <a:gd name="connsiteX25" fmla="*/ 431896 w 3886296"/>
                  <a:gd name="connsiteY25" fmla="*/ 1185334 h 4766733"/>
                  <a:gd name="connsiteX26" fmla="*/ 448829 w 3886296"/>
                  <a:gd name="connsiteY26" fmla="*/ 1210734 h 4766733"/>
                  <a:gd name="connsiteX27" fmla="*/ 474229 w 3886296"/>
                  <a:gd name="connsiteY27" fmla="*/ 1227667 h 4766733"/>
                  <a:gd name="connsiteX28" fmla="*/ 508096 w 3886296"/>
                  <a:gd name="connsiteY28" fmla="*/ 1278467 h 4766733"/>
                  <a:gd name="connsiteX29" fmla="*/ 525029 w 3886296"/>
                  <a:gd name="connsiteY29" fmla="*/ 1303867 h 4766733"/>
                  <a:gd name="connsiteX30" fmla="*/ 533496 w 3886296"/>
                  <a:gd name="connsiteY30" fmla="*/ 1329267 h 4766733"/>
                  <a:gd name="connsiteX31" fmla="*/ 558896 w 3886296"/>
                  <a:gd name="connsiteY31" fmla="*/ 1354667 h 4766733"/>
                  <a:gd name="connsiteX32" fmla="*/ 584296 w 3886296"/>
                  <a:gd name="connsiteY32" fmla="*/ 1405467 h 4766733"/>
                  <a:gd name="connsiteX33" fmla="*/ 609696 w 3886296"/>
                  <a:gd name="connsiteY33" fmla="*/ 1456267 h 4766733"/>
                  <a:gd name="connsiteX34" fmla="*/ 626629 w 3886296"/>
                  <a:gd name="connsiteY34" fmla="*/ 1507067 h 4766733"/>
                  <a:gd name="connsiteX35" fmla="*/ 643562 w 3886296"/>
                  <a:gd name="connsiteY35" fmla="*/ 1532467 h 4766733"/>
                  <a:gd name="connsiteX36" fmla="*/ 660496 w 3886296"/>
                  <a:gd name="connsiteY36" fmla="*/ 1583267 h 4766733"/>
                  <a:gd name="connsiteX37" fmla="*/ 668962 w 3886296"/>
                  <a:gd name="connsiteY37" fmla="*/ 1608667 h 4766733"/>
                  <a:gd name="connsiteX38" fmla="*/ 685896 w 3886296"/>
                  <a:gd name="connsiteY38" fmla="*/ 1634067 h 4766733"/>
                  <a:gd name="connsiteX39" fmla="*/ 702829 w 3886296"/>
                  <a:gd name="connsiteY39" fmla="*/ 1684867 h 4766733"/>
                  <a:gd name="connsiteX40" fmla="*/ 711296 w 3886296"/>
                  <a:gd name="connsiteY40" fmla="*/ 1727200 h 4766733"/>
                  <a:gd name="connsiteX41" fmla="*/ 728229 w 3886296"/>
                  <a:gd name="connsiteY41" fmla="*/ 1752600 h 4766733"/>
                  <a:gd name="connsiteX42" fmla="*/ 736696 w 3886296"/>
                  <a:gd name="connsiteY42" fmla="*/ 1803400 h 4766733"/>
                  <a:gd name="connsiteX43" fmla="*/ 745162 w 3886296"/>
                  <a:gd name="connsiteY43" fmla="*/ 1828800 h 4766733"/>
                  <a:gd name="connsiteX44" fmla="*/ 753629 w 3886296"/>
                  <a:gd name="connsiteY44" fmla="*/ 1862667 h 4766733"/>
                  <a:gd name="connsiteX45" fmla="*/ 770562 w 3886296"/>
                  <a:gd name="connsiteY45" fmla="*/ 1913467 h 4766733"/>
                  <a:gd name="connsiteX46" fmla="*/ 779029 w 3886296"/>
                  <a:gd name="connsiteY46" fmla="*/ 1947334 h 4766733"/>
                  <a:gd name="connsiteX47" fmla="*/ 795962 w 3886296"/>
                  <a:gd name="connsiteY47" fmla="*/ 1998134 h 4766733"/>
                  <a:gd name="connsiteX48" fmla="*/ 829829 w 3886296"/>
                  <a:gd name="connsiteY48" fmla="*/ 2099734 h 4766733"/>
                  <a:gd name="connsiteX49" fmla="*/ 846762 w 3886296"/>
                  <a:gd name="connsiteY49" fmla="*/ 2167467 h 4766733"/>
                  <a:gd name="connsiteX50" fmla="*/ 855229 w 3886296"/>
                  <a:gd name="connsiteY50" fmla="*/ 2192867 h 4766733"/>
                  <a:gd name="connsiteX51" fmla="*/ 872162 w 3886296"/>
                  <a:gd name="connsiteY51" fmla="*/ 2260600 h 4766733"/>
                  <a:gd name="connsiteX52" fmla="*/ 897562 w 3886296"/>
                  <a:gd name="connsiteY52" fmla="*/ 2218267 h 4766733"/>
                  <a:gd name="connsiteX53" fmla="*/ 914496 w 3886296"/>
                  <a:gd name="connsiteY53" fmla="*/ 2201334 h 4766733"/>
                  <a:gd name="connsiteX54" fmla="*/ 939896 w 3886296"/>
                  <a:gd name="connsiteY54" fmla="*/ 2159000 h 4766733"/>
                  <a:gd name="connsiteX55" fmla="*/ 948362 w 3886296"/>
                  <a:gd name="connsiteY55" fmla="*/ 2133600 h 4766733"/>
                  <a:gd name="connsiteX56" fmla="*/ 982229 w 3886296"/>
                  <a:gd name="connsiteY56" fmla="*/ 2091267 h 4766733"/>
                  <a:gd name="connsiteX57" fmla="*/ 1007629 w 3886296"/>
                  <a:gd name="connsiteY57" fmla="*/ 1998134 h 4766733"/>
                  <a:gd name="connsiteX58" fmla="*/ 1016096 w 3886296"/>
                  <a:gd name="connsiteY58" fmla="*/ 1964267 h 4766733"/>
                  <a:gd name="connsiteX59" fmla="*/ 1024562 w 3886296"/>
                  <a:gd name="connsiteY59" fmla="*/ 1913467 h 4766733"/>
                  <a:gd name="connsiteX60" fmla="*/ 1041496 w 3886296"/>
                  <a:gd name="connsiteY60" fmla="*/ 1862667 h 4766733"/>
                  <a:gd name="connsiteX61" fmla="*/ 1033029 w 3886296"/>
                  <a:gd name="connsiteY61" fmla="*/ 1600200 h 4766733"/>
                  <a:gd name="connsiteX62" fmla="*/ 1024562 w 3886296"/>
                  <a:gd name="connsiteY62" fmla="*/ 1574800 h 4766733"/>
                  <a:gd name="connsiteX63" fmla="*/ 1016096 w 3886296"/>
                  <a:gd name="connsiteY63" fmla="*/ 1464734 h 4766733"/>
                  <a:gd name="connsiteX64" fmla="*/ 1007629 w 3886296"/>
                  <a:gd name="connsiteY64" fmla="*/ 1397000 h 4766733"/>
                  <a:gd name="connsiteX65" fmla="*/ 999162 w 3886296"/>
                  <a:gd name="connsiteY65" fmla="*/ 1312334 h 4766733"/>
                  <a:gd name="connsiteX66" fmla="*/ 990696 w 3886296"/>
                  <a:gd name="connsiteY66" fmla="*/ 1278467 h 4766733"/>
                  <a:gd name="connsiteX67" fmla="*/ 982229 w 3886296"/>
                  <a:gd name="connsiteY67" fmla="*/ 1210734 h 4766733"/>
                  <a:gd name="connsiteX68" fmla="*/ 973762 w 3886296"/>
                  <a:gd name="connsiteY68" fmla="*/ 1151467 h 4766733"/>
                  <a:gd name="connsiteX69" fmla="*/ 956829 w 3886296"/>
                  <a:gd name="connsiteY69" fmla="*/ 711200 h 4766733"/>
                  <a:gd name="connsiteX70" fmla="*/ 965296 w 3886296"/>
                  <a:gd name="connsiteY70" fmla="*/ 313267 h 4766733"/>
                  <a:gd name="connsiteX71" fmla="*/ 982229 w 3886296"/>
                  <a:gd name="connsiteY71" fmla="*/ 211667 h 4766733"/>
                  <a:gd name="connsiteX72" fmla="*/ 999162 w 3886296"/>
                  <a:gd name="connsiteY72" fmla="*/ 186267 h 4766733"/>
                  <a:gd name="connsiteX73" fmla="*/ 1083829 w 3886296"/>
                  <a:gd name="connsiteY73" fmla="*/ 118534 h 4766733"/>
                  <a:gd name="connsiteX74" fmla="*/ 1134629 w 3886296"/>
                  <a:gd name="connsiteY74" fmla="*/ 93134 h 4766733"/>
                  <a:gd name="connsiteX75" fmla="*/ 1185429 w 3886296"/>
                  <a:gd name="connsiteY75" fmla="*/ 101600 h 4766733"/>
                  <a:gd name="connsiteX76" fmla="*/ 1303962 w 3886296"/>
                  <a:gd name="connsiteY76" fmla="*/ 135467 h 4766733"/>
                  <a:gd name="connsiteX77" fmla="*/ 1363229 w 3886296"/>
                  <a:gd name="connsiteY77" fmla="*/ 160867 h 4766733"/>
                  <a:gd name="connsiteX78" fmla="*/ 1388629 w 3886296"/>
                  <a:gd name="connsiteY78" fmla="*/ 177800 h 4766733"/>
                  <a:gd name="connsiteX79" fmla="*/ 1422496 w 3886296"/>
                  <a:gd name="connsiteY79" fmla="*/ 211667 h 4766733"/>
                  <a:gd name="connsiteX80" fmla="*/ 1473296 w 3886296"/>
                  <a:gd name="connsiteY80" fmla="*/ 279400 h 4766733"/>
                  <a:gd name="connsiteX81" fmla="*/ 1481762 w 3886296"/>
                  <a:gd name="connsiteY81" fmla="*/ 304800 h 4766733"/>
                  <a:gd name="connsiteX82" fmla="*/ 1498696 w 3886296"/>
                  <a:gd name="connsiteY82" fmla="*/ 381000 h 4766733"/>
                  <a:gd name="connsiteX83" fmla="*/ 1507162 w 3886296"/>
                  <a:gd name="connsiteY83" fmla="*/ 448734 h 4766733"/>
                  <a:gd name="connsiteX84" fmla="*/ 1515629 w 3886296"/>
                  <a:gd name="connsiteY84" fmla="*/ 491067 h 4766733"/>
                  <a:gd name="connsiteX85" fmla="*/ 1524096 w 3886296"/>
                  <a:gd name="connsiteY85" fmla="*/ 550334 h 4766733"/>
                  <a:gd name="connsiteX86" fmla="*/ 1532562 w 3886296"/>
                  <a:gd name="connsiteY86" fmla="*/ 584200 h 4766733"/>
                  <a:gd name="connsiteX87" fmla="*/ 1549496 w 3886296"/>
                  <a:gd name="connsiteY87" fmla="*/ 677334 h 4766733"/>
                  <a:gd name="connsiteX88" fmla="*/ 1566429 w 3886296"/>
                  <a:gd name="connsiteY88" fmla="*/ 804334 h 4766733"/>
                  <a:gd name="connsiteX89" fmla="*/ 1574896 w 3886296"/>
                  <a:gd name="connsiteY89" fmla="*/ 829734 h 4766733"/>
                  <a:gd name="connsiteX90" fmla="*/ 1583362 w 3886296"/>
                  <a:gd name="connsiteY90" fmla="*/ 948267 h 4766733"/>
                  <a:gd name="connsiteX91" fmla="*/ 1600296 w 3886296"/>
                  <a:gd name="connsiteY91" fmla="*/ 1651000 h 4766733"/>
                  <a:gd name="connsiteX92" fmla="*/ 1608762 w 3886296"/>
                  <a:gd name="connsiteY92" fmla="*/ 1820334 h 4766733"/>
                  <a:gd name="connsiteX93" fmla="*/ 1625696 w 3886296"/>
                  <a:gd name="connsiteY93" fmla="*/ 2167467 h 4766733"/>
                  <a:gd name="connsiteX94" fmla="*/ 1634162 w 3886296"/>
                  <a:gd name="connsiteY94" fmla="*/ 2209800 h 4766733"/>
                  <a:gd name="connsiteX95" fmla="*/ 1659562 w 3886296"/>
                  <a:gd name="connsiteY95" fmla="*/ 2159000 h 4766733"/>
                  <a:gd name="connsiteX96" fmla="*/ 1676496 w 3886296"/>
                  <a:gd name="connsiteY96" fmla="*/ 2133600 h 4766733"/>
                  <a:gd name="connsiteX97" fmla="*/ 1701896 w 3886296"/>
                  <a:gd name="connsiteY97" fmla="*/ 2082800 h 4766733"/>
                  <a:gd name="connsiteX98" fmla="*/ 1710362 w 3886296"/>
                  <a:gd name="connsiteY98" fmla="*/ 2057400 h 4766733"/>
                  <a:gd name="connsiteX99" fmla="*/ 1727296 w 3886296"/>
                  <a:gd name="connsiteY99" fmla="*/ 2023534 h 4766733"/>
                  <a:gd name="connsiteX100" fmla="*/ 1752696 w 3886296"/>
                  <a:gd name="connsiteY100" fmla="*/ 1921934 h 4766733"/>
                  <a:gd name="connsiteX101" fmla="*/ 1769629 w 3886296"/>
                  <a:gd name="connsiteY101" fmla="*/ 1896534 h 4766733"/>
                  <a:gd name="connsiteX102" fmla="*/ 1778096 w 3886296"/>
                  <a:gd name="connsiteY102" fmla="*/ 1845734 h 4766733"/>
                  <a:gd name="connsiteX103" fmla="*/ 1786562 w 3886296"/>
                  <a:gd name="connsiteY103" fmla="*/ 1820334 h 4766733"/>
                  <a:gd name="connsiteX104" fmla="*/ 1795029 w 3886296"/>
                  <a:gd name="connsiteY104" fmla="*/ 1769534 h 4766733"/>
                  <a:gd name="connsiteX105" fmla="*/ 1803496 w 3886296"/>
                  <a:gd name="connsiteY105" fmla="*/ 1744134 h 4766733"/>
                  <a:gd name="connsiteX106" fmla="*/ 1811962 w 3886296"/>
                  <a:gd name="connsiteY106" fmla="*/ 1710267 h 4766733"/>
                  <a:gd name="connsiteX107" fmla="*/ 1820429 w 3886296"/>
                  <a:gd name="connsiteY107" fmla="*/ 1634067 h 4766733"/>
                  <a:gd name="connsiteX108" fmla="*/ 1837362 w 3886296"/>
                  <a:gd name="connsiteY108" fmla="*/ 1456267 h 4766733"/>
                  <a:gd name="connsiteX109" fmla="*/ 1845829 w 3886296"/>
                  <a:gd name="connsiteY109" fmla="*/ 1422400 h 4766733"/>
                  <a:gd name="connsiteX110" fmla="*/ 1837362 w 3886296"/>
                  <a:gd name="connsiteY110" fmla="*/ 1032934 h 4766733"/>
                  <a:gd name="connsiteX111" fmla="*/ 1820429 w 3886296"/>
                  <a:gd name="connsiteY111" fmla="*/ 939800 h 4766733"/>
                  <a:gd name="connsiteX112" fmla="*/ 1803496 w 3886296"/>
                  <a:gd name="connsiteY112" fmla="*/ 872067 h 4766733"/>
                  <a:gd name="connsiteX113" fmla="*/ 1786562 w 3886296"/>
                  <a:gd name="connsiteY113" fmla="*/ 821267 h 4766733"/>
                  <a:gd name="connsiteX114" fmla="*/ 1761162 w 3886296"/>
                  <a:gd name="connsiteY114" fmla="*/ 711200 h 4766733"/>
                  <a:gd name="connsiteX115" fmla="*/ 1752696 w 3886296"/>
                  <a:gd name="connsiteY115" fmla="*/ 643467 h 4766733"/>
                  <a:gd name="connsiteX116" fmla="*/ 1735762 w 3886296"/>
                  <a:gd name="connsiteY116" fmla="*/ 584200 h 4766733"/>
                  <a:gd name="connsiteX117" fmla="*/ 1727296 w 3886296"/>
                  <a:gd name="connsiteY117" fmla="*/ 533400 h 4766733"/>
                  <a:gd name="connsiteX118" fmla="*/ 1718829 w 3886296"/>
                  <a:gd name="connsiteY118" fmla="*/ 508000 h 4766733"/>
                  <a:gd name="connsiteX119" fmla="*/ 1701896 w 3886296"/>
                  <a:gd name="connsiteY119" fmla="*/ 296334 h 4766733"/>
                  <a:gd name="connsiteX120" fmla="*/ 1710362 w 3886296"/>
                  <a:gd name="connsiteY120" fmla="*/ 135467 h 4766733"/>
                  <a:gd name="connsiteX121" fmla="*/ 1727296 w 3886296"/>
                  <a:gd name="connsiteY121" fmla="*/ 118534 h 4766733"/>
                  <a:gd name="connsiteX122" fmla="*/ 1778096 w 3886296"/>
                  <a:gd name="connsiteY122" fmla="*/ 59267 h 4766733"/>
                  <a:gd name="connsiteX123" fmla="*/ 1820429 w 3886296"/>
                  <a:gd name="connsiteY123" fmla="*/ 25400 h 4766733"/>
                  <a:gd name="connsiteX124" fmla="*/ 1955896 w 3886296"/>
                  <a:gd name="connsiteY124" fmla="*/ 33867 h 4766733"/>
                  <a:gd name="connsiteX125" fmla="*/ 1989762 w 3886296"/>
                  <a:gd name="connsiteY125" fmla="*/ 42334 h 4766733"/>
                  <a:gd name="connsiteX126" fmla="*/ 2032096 w 3886296"/>
                  <a:gd name="connsiteY126" fmla="*/ 76200 h 4766733"/>
                  <a:gd name="connsiteX127" fmla="*/ 2057496 w 3886296"/>
                  <a:gd name="connsiteY127" fmla="*/ 93134 h 4766733"/>
                  <a:gd name="connsiteX128" fmla="*/ 2082896 w 3886296"/>
                  <a:gd name="connsiteY128" fmla="*/ 118534 h 4766733"/>
                  <a:gd name="connsiteX129" fmla="*/ 2150629 w 3886296"/>
                  <a:gd name="connsiteY129" fmla="*/ 169334 h 4766733"/>
                  <a:gd name="connsiteX130" fmla="*/ 2184496 w 3886296"/>
                  <a:gd name="connsiteY130" fmla="*/ 220134 h 4766733"/>
                  <a:gd name="connsiteX131" fmla="*/ 2201429 w 3886296"/>
                  <a:gd name="connsiteY131" fmla="*/ 254000 h 4766733"/>
                  <a:gd name="connsiteX132" fmla="*/ 2209896 w 3886296"/>
                  <a:gd name="connsiteY132" fmla="*/ 279400 h 4766733"/>
                  <a:gd name="connsiteX133" fmla="*/ 2226829 w 3886296"/>
                  <a:gd name="connsiteY133" fmla="*/ 304800 h 4766733"/>
                  <a:gd name="connsiteX134" fmla="*/ 2243762 w 3886296"/>
                  <a:gd name="connsiteY134" fmla="*/ 355600 h 4766733"/>
                  <a:gd name="connsiteX135" fmla="*/ 2252229 w 3886296"/>
                  <a:gd name="connsiteY135" fmla="*/ 381000 h 4766733"/>
                  <a:gd name="connsiteX136" fmla="*/ 2260696 w 3886296"/>
                  <a:gd name="connsiteY136" fmla="*/ 406400 h 4766733"/>
                  <a:gd name="connsiteX137" fmla="*/ 2277629 w 3886296"/>
                  <a:gd name="connsiteY137" fmla="*/ 423334 h 4766733"/>
                  <a:gd name="connsiteX138" fmla="*/ 2294562 w 3886296"/>
                  <a:gd name="connsiteY138" fmla="*/ 491067 h 4766733"/>
                  <a:gd name="connsiteX139" fmla="*/ 2311496 w 3886296"/>
                  <a:gd name="connsiteY139" fmla="*/ 541867 h 4766733"/>
                  <a:gd name="connsiteX140" fmla="*/ 2328429 w 3886296"/>
                  <a:gd name="connsiteY140" fmla="*/ 592667 h 4766733"/>
                  <a:gd name="connsiteX141" fmla="*/ 2336896 w 3886296"/>
                  <a:gd name="connsiteY141" fmla="*/ 618067 h 4766733"/>
                  <a:gd name="connsiteX142" fmla="*/ 2345362 w 3886296"/>
                  <a:gd name="connsiteY142" fmla="*/ 651934 h 4766733"/>
                  <a:gd name="connsiteX143" fmla="*/ 2353829 w 3886296"/>
                  <a:gd name="connsiteY143" fmla="*/ 694267 h 4766733"/>
                  <a:gd name="connsiteX144" fmla="*/ 2362296 w 3886296"/>
                  <a:gd name="connsiteY144" fmla="*/ 719667 h 4766733"/>
                  <a:gd name="connsiteX145" fmla="*/ 2370762 w 3886296"/>
                  <a:gd name="connsiteY145" fmla="*/ 804334 h 4766733"/>
                  <a:gd name="connsiteX146" fmla="*/ 2379229 w 3886296"/>
                  <a:gd name="connsiteY146" fmla="*/ 838200 h 4766733"/>
                  <a:gd name="connsiteX147" fmla="*/ 2387696 w 3886296"/>
                  <a:gd name="connsiteY147" fmla="*/ 880534 h 4766733"/>
                  <a:gd name="connsiteX148" fmla="*/ 2396162 w 3886296"/>
                  <a:gd name="connsiteY148" fmla="*/ 965200 h 4766733"/>
                  <a:gd name="connsiteX149" fmla="*/ 2413096 w 3886296"/>
                  <a:gd name="connsiteY149" fmla="*/ 1320800 h 4766733"/>
                  <a:gd name="connsiteX150" fmla="*/ 2404629 w 3886296"/>
                  <a:gd name="connsiteY150" fmla="*/ 1701800 h 4766733"/>
                  <a:gd name="connsiteX151" fmla="*/ 2396162 w 3886296"/>
                  <a:gd name="connsiteY151" fmla="*/ 1761067 h 4766733"/>
                  <a:gd name="connsiteX152" fmla="*/ 2362296 w 3886296"/>
                  <a:gd name="connsiteY152" fmla="*/ 1947334 h 4766733"/>
                  <a:gd name="connsiteX153" fmla="*/ 2353829 w 3886296"/>
                  <a:gd name="connsiteY153" fmla="*/ 2048934 h 4766733"/>
                  <a:gd name="connsiteX154" fmla="*/ 2345362 w 3886296"/>
                  <a:gd name="connsiteY154" fmla="*/ 2074334 h 4766733"/>
                  <a:gd name="connsiteX155" fmla="*/ 2336896 w 3886296"/>
                  <a:gd name="connsiteY155" fmla="*/ 2125134 h 4766733"/>
                  <a:gd name="connsiteX156" fmla="*/ 2319962 w 3886296"/>
                  <a:gd name="connsiteY156" fmla="*/ 2260600 h 4766733"/>
                  <a:gd name="connsiteX157" fmla="*/ 2311496 w 3886296"/>
                  <a:gd name="connsiteY157" fmla="*/ 2235200 h 4766733"/>
                  <a:gd name="connsiteX158" fmla="*/ 2336896 w 3886296"/>
                  <a:gd name="connsiteY158" fmla="*/ 2142067 h 4766733"/>
                  <a:gd name="connsiteX159" fmla="*/ 2353829 w 3886296"/>
                  <a:gd name="connsiteY159" fmla="*/ 2116667 h 4766733"/>
                  <a:gd name="connsiteX160" fmla="*/ 2370762 w 3886296"/>
                  <a:gd name="connsiteY160" fmla="*/ 2065867 h 4766733"/>
                  <a:gd name="connsiteX161" fmla="*/ 2404629 w 3886296"/>
                  <a:gd name="connsiteY161" fmla="*/ 2023534 h 4766733"/>
                  <a:gd name="connsiteX162" fmla="*/ 2430029 w 3886296"/>
                  <a:gd name="connsiteY162" fmla="*/ 1981200 h 4766733"/>
                  <a:gd name="connsiteX163" fmla="*/ 2455429 w 3886296"/>
                  <a:gd name="connsiteY163" fmla="*/ 1905000 h 4766733"/>
                  <a:gd name="connsiteX164" fmla="*/ 2463896 w 3886296"/>
                  <a:gd name="connsiteY164" fmla="*/ 1879600 h 4766733"/>
                  <a:gd name="connsiteX165" fmla="*/ 2480829 w 3886296"/>
                  <a:gd name="connsiteY165" fmla="*/ 1803400 h 4766733"/>
                  <a:gd name="connsiteX166" fmla="*/ 2489296 w 3886296"/>
                  <a:gd name="connsiteY166" fmla="*/ 1778000 h 4766733"/>
                  <a:gd name="connsiteX167" fmla="*/ 2497762 w 3886296"/>
                  <a:gd name="connsiteY167" fmla="*/ 1718734 h 4766733"/>
                  <a:gd name="connsiteX168" fmla="*/ 2523162 w 3886296"/>
                  <a:gd name="connsiteY168" fmla="*/ 1447800 h 4766733"/>
                  <a:gd name="connsiteX169" fmla="*/ 2531629 w 3886296"/>
                  <a:gd name="connsiteY169" fmla="*/ 1210734 h 4766733"/>
                  <a:gd name="connsiteX170" fmla="*/ 2540096 w 3886296"/>
                  <a:gd name="connsiteY170" fmla="*/ 1159934 h 4766733"/>
                  <a:gd name="connsiteX171" fmla="*/ 2548562 w 3886296"/>
                  <a:gd name="connsiteY171" fmla="*/ 1100667 h 4766733"/>
                  <a:gd name="connsiteX172" fmla="*/ 2565496 w 3886296"/>
                  <a:gd name="connsiteY172" fmla="*/ 889000 h 4766733"/>
                  <a:gd name="connsiteX173" fmla="*/ 2573962 w 3886296"/>
                  <a:gd name="connsiteY173" fmla="*/ 855134 h 4766733"/>
                  <a:gd name="connsiteX174" fmla="*/ 2582429 w 3886296"/>
                  <a:gd name="connsiteY174" fmla="*/ 643467 h 4766733"/>
                  <a:gd name="connsiteX175" fmla="*/ 2599362 w 3886296"/>
                  <a:gd name="connsiteY175" fmla="*/ 220134 h 4766733"/>
                  <a:gd name="connsiteX176" fmla="*/ 2624762 w 3886296"/>
                  <a:gd name="connsiteY176" fmla="*/ 50800 h 4766733"/>
                  <a:gd name="connsiteX177" fmla="*/ 2633229 w 3886296"/>
                  <a:gd name="connsiteY177" fmla="*/ 25400 h 4766733"/>
                  <a:gd name="connsiteX178" fmla="*/ 2658629 w 3886296"/>
                  <a:gd name="connsiteY178" fmla="*/ 0 h 4766733"/>
                  <a:gd name="connsiteX179" fmla="*/ 2777162 w 3886296"/>
                  <a:gd name="connsiteY179" fmla="*/ 8467 h 4766733"/>
                  <a:gd name="connsiteX180" fmla="*/ 2827962 w 3886296"/>
                  <a:gd name="connsiteY180" fmla="*/ 33867 h 4766733"/>
                  <a:gd name="connsiteX181" fmla="*/ 2878762 w 3886296"/>
                  <a:gd name="connsiteY181" fmla="*/ 50800 h 4766733"/>
                  <a:gd name="connsiteX182" fmla="*/ 2954962 w 3886296"/>
                  <a:gd name="connsiteY182" fmla="*/ 93134 h 4766733"/>
                  <a:gd name="connsiteX183" fmla="*/ 2980362 w 3886296"/>
                  <a:gd name="connsiteY183" fmla="*/ 110067 h 4766733"/>
                  <a:gd name="connsiteX184" fmla="*/ 2997296 w 3886296"/>
                  <a:gd name="connsiteY184" fmla="*/ 135467 h 4766733"/>
                  <a:gd name="connsiteX185" fmla="*/ 3022696 w 3886296"/>
                  <a:gd name="connsiteY185" fmla="*/ 152400 h 4766733"/>
                  <a:gd name="connsiteX186" fmla="*/ 3056562 w 3886296"/>
                  <a:gd name="connsiteY186" fmla="*/ 203200 h 4766733"/>
                  <a:gd name="connsiteX187" fmla="*/ 3073496 w 3886296"/>
                  <a:gd name="connsiteY187" fmla="*/ 220134 h 4766733"/>
                  <a:gd name="connsiteX188" fmla="*/ 3081962 w 3886296"/>
                  <a:gd name="connsiteY188" fmla="*/ 245534 h 4766733"/>
                  <a:gd name="connsiteX189" fmla="*/ 3098896 w 3886296"/>
                  <a:gd name="connsiteY189" fmla="*/ 304800 h 4766733"/>
                  <a:gd name="connsiteX190" fmla="*/ 3115829 w 3886296"/>
                  <a:gd name="connsiteY190" fmla="*/ 338667 h 4766733"/>
                  <a:gd name="connsiteX191" fmla="*/ 3132762 w 3886296"/>
                  <a:gd name="connsiteY191" fmla="*/ 465667 h 4766733"/>
                  <a:gd name="connsiteX192" fmla="*/ 3149696 w 3886296"/>
                  <a:gd name="connsiteY192" fmla="*/ 643467 h 4766733"/>
                  <a:gd name="connsiteX193" fmla="*/ 3141229 w 3886296"/>
                  <a:gd name="connsiteY193" fmla="*/ 1109134 h 4766733"/>
                  <a:gd name="connsiteX194" fmla="*/ 3132762 w 3886296"/>
                  <a:gd name="connsiteY194" fmla="*/ 1143000 h 4766733"/>
                  <a:gd name="connsiteX195" fmla="*/ 3124296 w 3886296"/>
                  <a:gd name="connsiteY195" fmla="*/ 1185334 h 4766733"/>
                  <a:gd name="connsiteX196" fmla="*/ 3115829 w 3886296"/>
                  <a:gd name="connsiteY196" fmla="*/ 1219200 h 4766733"/>
                  <a:gd name="connsiteX197" fmla="*/ 3107362 w 3886296"/>
                  <a:gd name="connsiteY197" fmla="*/ 1261534 h 4766733"/>
                  <a:gd name="connsiteX198" fmla="*/ 3090429 w 3886296"/>
                  <a:gd name="connsiteY198" fmla="*/ 1312334 h 4766733"/>
                  <a:gd name="connsiteX199" fmla="*/ 3073496 w 3886296"/>
                  <a:gd name="connsiteY199" fmla="*/ 1371600 h 4766733"/>
                  <a:gd name="connsiteX200" fmla="*/ 3056562 w 3886296"/>
                  <a:gd name="connsiteY200" fmla="*/ 1430867 h 4766733"/>
                  <a:gd name="connsiteX201" fmla="*/ 3031162 w 3886296"/>
                  <a:gd name="connsiteY201" fmla="*/ 1532467 h 4766733"/>
                  <a:gd name="connsiteX202" fmla="*/ 3014229 w 3886296"/>
                  <a:gd name="connsiteY202" fmla="*/ 1600200 h 4766733"/>
                  <a:gd name="connsiteX203" fmla="*/ 2997296 w 3886296"/>
                  <a:gd name="connsiteY203" fmla="*/ 1693334 h 4766733"/>
                  <a:gd name="connsiteX204" fmla="*/ 2980362 w 3886296"/>
                  <a:gd name="connsiteY204" fmla="*/ 1761067 h 4766733"/>
                  <a:gd name="connsiteX205" fmla="*/ 2963429 w 3886296"/>
                  <a:gd name="connsiteY205" fmla="*/ 1803400 h 4766733"/>
                  <a:gd name="connsiteX206" fmla="*/ 2954962 w 3886296"/>
                  <a:gd name="connsiteY206" fmla="*/ 1845734 h 4766733"/>
                  <a:gd name="connsiteX207" fmla="*/ 2946496 w 3886296"/>
                  <a:gd name="connsiteY207" fmla="*/ 1879600 h 4766733"/>
                  <a:gd name="connsiteX208" fmla="*/ 2938029 w 3886296"/>
                  <a:gd name="connsiteY208" fmla="*/ 1972734 h 4766733"/>
                  <a:gd name="connsiteX209" fmla="*/ 2921096 w 3886296"/>
                  <a:gd name="connsiteY209" fmla="*/ 2032000 h 4766733"/>
                  <a:gd name="connsiteX210" fmla="*/ 2904162 w 3886296"/>
                  <a:gd name="connsiteY210" fmla="*/ 2099734 h 4766733"/>
                  <a:gd name="connsiteX211" fmla="*/ 2895696 w 3886296"/>
                  <a:gd name="connsiteY211" fmla="*/ 2133600 h 4766733"/>
                  <a:gd name="connsiteX212" fmla="*/ 2887229 w 3886296"/>
                  <a:gd name="connsiteY212" fmla="*/ 2201334 h 4766733"/>
                  <a:gd name="connsiteX213" fmla="*/ 2878762 w 3886296"/>
                  <a:gd name="connsiteY213" fmla="*/ 2302934 h 4766733"/>
                  <a:gd name="connsiteX214" fmla="*/ 2870296 w 3886296"/>
                  <a:gd name="connsiteY214" fmla="*/ 2328334 h 4766733"/>
                  <a:gd name="connsiteX215" fmla="*/ 2895696 w 3886296"/>
                  <a:gd name="connsiteY215" fmla="*/ 2319867 h 4766733"/>
                  <a:gd name="connsiteX216" fmla="*/ 2921096 w 3886296"/>
                  <a:gd name="connsiteY216" fmla="*/ 2269067 h 4766733"/>
                  <a:gd name="connsiteX217" fmla="*/ 2946496 w 3886296"/>
                  <a:gd name="connsiteY217" fmla="*/ 2226734 h 4766733"/>
                  <a:gd name="connsiteX218" fmla="*/ 2971896 w 3886296"/>
                  <a:gd name="connsiteY218" fmla="*/ 2184400 h 4766733"/>
                  <a:gd name="connsiteX219" fmla="*/ 2980362 w 3886296"/>
                  <a:gd name="connsiteY219" fmla="*/ 2159000 h 4766733"/>
                  <a:gd name="connsiteX220" fmla="*/ 2997296 w 3886296"/>
                  <a:gd name="connsiteY220" fmla="*/ 2133600 h 4766733"/>
                  <a:gd name="connsiteX221" fmla="*/ 3005762 w 3886296"/>
                  <a:gd name="connsiteY221" fmla="*/ 2108200 h 4766733"/>
                  <a:gd name="connsiteX222" fmla="*/ 3022696 w 3886296"/>
                  <a:gd name="connsiteY222" fmla="*/ 2091267 h 4766733"/>
                  <a:gd name="connsiteX223" fmla="*/ 3031162 w 3886296"/>
                  <a:gd name="connsiteY223" fmla="*/ 2048934 h 4766733"/>
                  <a:gd name="connsiteX224" fmla="*/ 3048096 w 3886296"/>
                  <a:gd name="connsiteY224" fmla="*/ 1998134 h 4766733"/>
                  <a:gd name="connsiteX225" fmla="*/ 3056562 w 3886296"/>
                  <a:gd name="connsiteY225" fmla="*/ 1972734 h 4766733"/>
                  <a:gd name="connsiteX226" fmla="*/ 3073496 w 3886296"/>
                  <a:gd name="connsiteY226" fmla="*/ 1947334 h 4766733"/>
                  <a:gd name="connsiteX227" fmla="*/ 3081962 w 3886296"/>
                  <a:gd name="connsiteY227" fmla="*/ 1896534 h 4766733"/>
                  <a:gd name="connsiteX228" fmla="*/ 3098896 w 3886296"/>
                  <a:gd name="connsiteY228" fmla="*/ 1871134 h 4766733"/>
                  <a:gd name="connsiteX229" fmla="*/ 3115829 w 3886296"/>
                  <a:gd name="connsiteY229" fmla="*/ 1803400 h 4766733"/>
                  <a:gd name="connsiteX230" fmla="*/ 3132762 w 3886296"/>
                  <a:gd name="connsiteY230" fmla="*/ 1752600 h 4766733"/>
                  <a:gd name="connsiteX231" fmla="*/ 3141229 w 3886296"/>
                  <a:gd name="connsiteY231" fmla="*/ 1727200 h 4766733"/>
                  <a:gd name="connsiteX232" fmla="*/ 3158162 w 3886296"/>
                  <a:gd name="connsiteY232" fmla="*/ 1693334 h 4766733"/>
                  <a:gd name="connsiteX233" fmla="*/ 3175096 w 3886296"/>
                  <a:gd name="connsiteY233" fmla="*/ 1625600 h 4766733"/>
                  <a:gd name="connsiteX234" fmla="*/ 3192029 w 3886296"/>
                  <a:gd name="connsiteY234" fmla="*/ 1574800 h 4766733"/>
                  <a:gd name="connsiteX235" fmla="*/ 3200496 w 3886296"/>
                  <a:gd name="connsiteY235" fmla="*/ 1524000 h 4766733"/>
                  <a:gd name="connsiteX236" fmla="*/ 3217429 w 3886296"/>
                  <a:gd name="connsiteY236" fmla="*/ 1498600 h 4766733"/>
                  <a:gd name="connsiteX237" fmla="*/ 3234362 w 3886296"/>
                  <a:gd name="connsiteY237" fmla="*/ 1439334 h 4766733"/>
                  <a:gd name="connsiteX238" fmla="*/ 3242829 w 3886296"/>
                  <a:gd name="connsiteY238" fmla="*/ 1413934 h 4766733"/>
                  <a:gd name="connsiteX239" fmla="*/ 3259762 w 3886296"/>
                  <a:gd name="connsiteY239" fmla="*/ 1346200 h 4766733"/>
                  <a:gd name="connsiteX240" fmla="*/ 3276696 w 3886296"/>
                  <a:gd name="connsiteY240" fmla="*/ 1320800 h 4766733"/>
                  <a:gd name="connsiteX241" fmla="*/ 3310562 w 3886296"/>
                  <a:gd name="connsiteY241" fmla="*/ 1227667 h 4766733"/>
                  <a:gd name="connsiteX242" fmla="*/ 3319029 w 3886296"/>
                  <a:gd name="connsiteY242" fmla="*/ 1185334 h 4766733"/>
                  <a:gd name="connsiteX243" fmla="*/ 3335962 w 3886296"/>
                  <a:gd name="connsiteY243" fmla="*/ 1151467 h 4766733"/>
                  <a:gd name="connsiteX244" fmla="*/ 3344429 w 3886296"/>
                  <a:gd name="connsiteY244" fmla="*/ 1100667 h 4766733"/>
                  <a:gd name="connsiteX245" fmla="*/ 3361362 w 3886296"/>
                  <a:gd name="connsiteY245" fmla="*/ 1075267 h 4766733"/>
                  <a:gd name="connsiteX246" fmla="*/ 3395229 w 3886296"/>
                  <a:gd name="connsiteY246" fmla="*/ 1016000 h 4766733"/>
                  <a:gd name="connsiteX247" fmla="*/ 3403696 w 3886296"/>
                  <a:gd name="connsiteY247" fmla="*/ 990600 h 4766733"/>
                  <a:gd name="connsiteX248" fmla="*/ 3437562 w 3886296"/>
                  <a:gd name="connsiteY248" fmla="*/ 939800 h 4766733"/>
                  <a:gd name="connsiteX249" fmla="*/ 3471429 w 3886296"/>
                  <a:gd name="connsiteY249" fmla="*/ 880534 h 4766733"/>
                  <a:gd name="connsiteX250" fmla="*/ 3488362 w 3886296"/>
                  <a:gd name="connsiteY250" fmla="*/ 846667 h 4766733"/>
                  <a:gd name="connsiteX251" fmla="*/ 3522229 w 3886296"/>
                  <a:gd name="connsiteY251" fmla="*/ 812800 h 4766733"/>
                  <a:gd name="connsiteX252" fmla="*/ 3539162 w 3886296"/>
                  <a:gd name="connsiteY252" fmla="*/ 787400 h 4766733"/>
                  <a:gd name="connsiteX253" fmla="*/ 3573029 w 3886296"/>
                  <a:gd name="connsiteY253" fmla="*/ 778934 h 4766733"/>
                  <a:gd name="connsiteX254" fmla="*/ 3598429 w 3886296"/>
                  <a:gd name="connsiteY254" fmla="*/ 762000 h 4766733"/>
                  <a:gd name="connsiteX255" fmla="*/ 3640762 w 3886296"/>
                  <a:gd name="connsiteY255" fmla="*/ 753534 h 4766733"/>
                  <a:gd name="connsiteX256" fmla="*/ 3666162 w 3886296"/>
                  <a:gd name="connsiteY256" fmla="*/ 745067 h 4766733"/>
                  <a:gd name="connsiteX257" fmla="*/ 3708496 w 3886296"/>
                  <a:gd name="connsiteY257" fmla="*/ 753534 h 4766733"/>
                  <a:gd name="connsiteX258" fmla="*/ 3750829 w 3886296"/>
                  <a:gd name="connsiteY258" fmla="*/ 795867 h 4766733"/>
                  <a:gd name="connsiteX259" fmla="*/ 3776229 w 3886296"/>
                  <a:gd name="connsiteY259" fmla="*/ 812800 h 4766733"/>
                  <a:gd name="connsiteX260" fmla="*/ 3784696 w 3886296"/>
                  <a:gd name="connsiteY260" fmla="*/ 838200 h 4766733"/>
                  <a:gd name="connsiteX261" fmla="*/ 3827029 w 3886296"/>
                  <a:gd name="connsiteY261" fmla="*/ 889000 h 4766733"/>
                  <a:gd name="connsiteX262" fmla="*/ 3835496 w 3886296"/>
                  <a:gd name="connsiteY262" fmla="*/ 914400 h 4766733"/>
                  <a:gd name="connsiteX263" fmla="*/ 3869362 w 3886296"/>
                  <a:gd name="connsiteY263" fmla="*/ 965200 h 4766733"/>
                  <a:gd name="connsiteX264" fmla="*/ 3877829 w 3886296"/>
                  <a:gd name="connsiteY264" fmla="*/ 1041400 h 4766733"/>
                  <a:gd name="connsiteX265" fmla="*/ 3886296 w 3886296"/>
                  <a:gd name="connsiteY265" fmla="*/ 1109134 h 4766733"/>
                  <a:gd name="connsiteX266" fmla="*/ 3877829 w 3886296"/>
                  <a:gd name="connsiteY266" fmla="*/ 1532467 h 4766733"/>
                  <a:gd name="connsiteX267" fmla="*/ 3852429 w 3886296"/>
                  <a:gd name="connsiteY267" fmla="*/ 1667934 h 4766733"/>
                  <a:gd name="connsiteX268" fmla="*/ 3843962 w 3886296"/>
                  <a:gd name="connsiteY268" fmla="*/ 1710267 h 4766733"/>
                  <a:gd name="connsiteX269" fmla="*/ 3818562 w 3886296"/>
                  <a:gd name="connsiteY269" fmla="*/ 1769534 h 4766733"/>
                  <a:gd name="connsiteX270" fmla="*/ 3801629 w 3886296"/>
                  <a:gd name="connsiteY270" fmla="*/ 1820334 h 4766733"/>
                  <a:gd name="connsiteX271" fmla="*/ 3793162 w 3886296"/>
                  <a:gd name="connsiteY271" fmla="*/ 1845734 h 4766733"/>
                  <a:gd name="connsiteX272" fmla="*/ 3776229 w 3886296"/>
                  <a:gd name="connsiteY272" fmla="*/ 1879600 h 4766733"/>
                  <a:gd name="connsiteX273" fmla="*/ 3759296 w 3886296"/>
                  <a:gd name="connsiteY273" fmla="*/ 1938867 h 4766733"/>
                  <a:gd name="connsiteX274" fmla="*/ 3742362 w 3886296"/>
                  <a:gd name="connsiteY274" fmla="*/ 1972734 h 4766733"/>
                  <a:gd name="connsiteX275" fmla="*/ 3708496 w 3886296"/>
                  <a:gd name="connsiteY275" fmla="*/ 2057400 h 4766733"/>
                  <a:gd name="connsiteX276" fmla="*/ 3700029 w 3886296"/>
                  <a:gd name="connsiteY276" fmla="*/ 2108200 h 4766733"/>
                  <a:gd name="connsiteX277" fmla="*/ 3683096 w 3886296"/>
                  <a:gd name="connsiteY277" fmla="*/ 2133600 h 4766733"/>
                  <a:gd name="connsiteX278" fmla="*/ 3674629 w 3886296"/>
                  <a:gd name="connsiteY278" fmla="*/ 2175934 h 4766733"/>
                  <a:gd name="connsiteX279" fmla="*/ 3640762 w 3886296"/>
                  <a:gd name="connsiteY279" fmla="*/ 2252134 h 4766733"/>
                  <a:gd name="connsiteX280" fmla="*/ 3623829 w 3886296"/>
                  <a:gd name="connsiteY280" fmla="*/ 2319867 h 4766733"/>
                  <a:gd name="connsiteX281" fmla="*/ 3606896 w 3886296"/>
                  <a:gd name="connsiteY281" fmla="*/ 2353734 h 4766733"/>
                  <a:gd name="connsiteX282" fmla="*/ 3598429 w 3886296"/>
                  <a:gd name="connsiteY282" fmla="*/ 2387600 h 4766733"/>
                  <a:gd name="connsiteX283" fmla="*/ 3581496 w 3886296"/>
                  <a:gd name="connsiteY283" fmla="*/ 2421467 h 4766733"/>
                  <a:gd name="connsiteX284" fmla="*/ 3556096 w 3886296"/>
                  <a:gd name="connsiteY284" fmla="*/ 2489200 h 4766733"/>
                  <a:gd name="connsiteX285" fmla="*/ 3530696 w 3886296"/>
                  <a:gd name="connsiteY285" fmla="*/ 2514600 h 4766733"/>
                  <a:gd name="connsiteX286" fmla="*/ 3513762 w 3886296"/>
                  <a:gd name="connsiteY286" fmla="*/ 2582334 h 4766733"/>
                  <a:gd name="connsiteX287" fmla="*/ 3505296 w 3886296"/>
                  <a:gd name="connsiteY287" fmla="*/ 2607734 h 4766733"/>
                  <a:gd name="connsiteX288" fmla="*/ 3488362 w 3886296"/>
                  <a:gd name="connsiteY288" fmla="*/ 2624667 h 4766733"/>
                  <a:gd name="connsiteX289" fmla="*/ 3471429 w 3886296"/>
                  <a:gd name="connsiteY289" fmla="*/ 2658534 h 4766733"/>
                  <a:gd name="connsiteX290" fmla="*/ 3462962 w 3886296"/>
                  <a:gd name="connsiteY290" fmla="*/ 2683934 h 4766733"/>
                  <a:gd name="connsiteX291" fmla="*/ 3446029 w 3886296"/>
                  <a:gd name="connsiteY291" fmla="*/ 2709334 h 4766733"/>
                  <a:gd name="connsiteX292" fmla="*/ 3412162 w 3886296"/>
                  <a:gd name="connsiteY292" fmla="*/ 2768600 h 4766733"/>
                  <a:gd name="connsiteX293" fmla="*/ 3386762 w 3886296"/>
                  <a:gd name="connsiteY293" fmla="*/ 2819400 h 4766733"/>
                  <a:gd name="connsiteX294" fmla="*/ 3369829 w 3886296"/>
                  <a:gd name="connsiteY294" fmla="*/ 2853267 h 4766733"/>
                  <a:gd name="connsiteX295" fmla="*/ 3352896 w 3886296"/>
                  <a:gd name="connsiteY295" fmla="*/ 2878667 h 4766733"/>
                  <a:gd name="connsiteX296" fmla="*/ 3344429 w 3886296"/>
                  <a:gd name="connsiteY296" fmla="*/ 2904067 h 4766733"/>
                  <a:gd name="connsiteX297" fmla="*/ 3327496 w 3886296"/>
                  <a:gd name="connsiteY297" fmla="*/ 2929467 h 4766733"/>
                  <a:gd name="connsiteX298" fmla="*/ 3319029 w 3886296"/>
                  <a:gd name="connsiteY298" fmla="*/ 2954867 h 4766733"/>
                  <a:gd name="connsiteX299" fmla="*/ 3259762 w 3886296"/>
                  <a:gd name="connsiteY299" fmla="*/ 3031067 h 4766733"/>
                  <a:gd name="connsiteX300" fmla="*/ 3234362 w 3886296"/>
                  <a:gd name="connsiteY300" fmla="*/ 3048000 h 4766733"/>
                  <a:gd name="connsiteX301" fmla="*/ 3200496 w 3886296"/>
                  <a:gd name="connsiteY301" fmla="*/ 3098800 h 4766733"/>
                  <a:gd name="connsiteX302" fmla="*/ 3183562 w 3886296"/>
                  <a:gd name="connsiteY302" fmla="*/ 3124200 h 4766733"/>
                  <a:gd name="connsiteX303" fmla="*/ 3166629 w 3886296"/>
                  <a:gd name="connsiteY303" fmla="*/ 3141134 h 4766733"/>
                  <a:gd name="connsiteX304" fmla="*/ 3149696 w 3886296"/>
                  <a:gd name="connsiteY304" fmla="*/ 3166534 h 4766733"/>
                  <a:gd name="connsiteX305" fmla="*/ 3081962 w 3886296"/>
                  <a:gd name="connsiteY305" fmla="*/ 3225800 h 4766733"/>
                  <a:gd name="connsiteX306" fmla="*/ 3065029 w 3886296"/>
                  <a:gd name="connsiteY306" fmla="*/ 3251200 h 4766733"/>
                  <a:gd name="connsiteX307" fmla="*/ 3005762 w 3886296"/>
                  <a:gd name="connsiteY307" fmla="*/ 3310467 h 4766733"/>
                  <a:gd name="connsiteX308" fmla="*/ 2971896 w 3886296"/>
                  <a:gd name="connsiteY308" fmla="*/ 3344334 h 4766733"/>
                  <a:gd name="connsiteX309" fmla="*/ 2912629 w 3886296"/>
                  <a:gd name="connsiteY309" fmla="*/ 3403600 h 4766733"/>
                  <a:gd name="connsiteX310" fmla="*/ 2861829 w 3886296"/>
                  <a:gd name="connsiteY310" fmla="*/ 3471334 h 4766733"/>
                  <a:gd name="connsiteX311" fmla="*/ 2827962 w 3886296"/>
                  <a:gd name="connsiteY311" fmla="*/ 3513667 h 4766733"/>
                  <a:gd name="connsiteX312" fmla="*/ 2785629 w 3886296"/>
                  <a:gd name="connsiteY312" fmla="*/ 3572934 h 4766733"/>
                  <a:gd name="connsiteX313" fmla="*/ 2751762 w 3886296"/>
                  <a:gd name="connsiteY313" fmla="*/ 3615267 h 4766733"/>
                  <a:gd name="connsiteX314" fmla="*/ 2743296 w 3886296"/>
                  <a:gd name="connsiteY314" fmla="*/ 3640667 h 4766733"/>
                  <a:gd name="connsiteX315" fmla="*/ 2726362 w 3886296"/>
                  <a:gd name="connsiteY315" fmla="*/ 3657600 h 4766733"/>
                  <a:gd name="connsiteX316" fmla="*/ 2709429 w 3886296"/>
                  <a:gd name="connsiteY316" fmla="*/ 3683000 h 4766733"/>
                  <a:gd name="connsiteX317" fmla="*/ 2700962 w 3886296"/>
                  <a:gd name="connsiteY317" fmla="*/ 3708400 h 4766733"/>
                  <a:gd name="connsiteX318" fmla="*/ 2684029 w 3886296"/>
                  <a:gd name="connsiteY318" fmla="*/ 3725334 h 4766733"/>
                  <a:gd name="connsiteX319" fmla="*/ 2650162 w 3886296"/>
                  <a:gd name="connsiteY319" fmla="*/ 3776134 h 4766733"/>
                  <a:gd name="connsiteX320" fmla="*/ 2616296 w 3886296"/>
                  <a:gd name="connsiteY320" fmla="*/ 3835400 h 4766733"/>
                  <a:gd name="connsiteX321" fmla="*/ 2599362 w 3886296"/>
                  <a:gd name="connsiteY321" fmla="*/ 3903134 h 4766733"/>
                  <a:gd name="connsiteX322" fmla="*/ 1913562 w 3886296"/>
                  <a:gd name="connsiteY322" fmla="*/ 4766733 h 4766733"/>
                  <a:gd name="connsiteX0" fmla="*/ 144109 w 3886376"/>
                  <a:gd name="connsiteY0" fmla="*/ 4580467 h 4766733"/>
                  <a:gd name="connsiteX1" fmla="*/ 330376 w 3886376"/>
                  <a:gd name="connsiteY1" fmla="*/ 2921000 h 4766733"/>
                  <a:gd name="connsiteX2" fmla="*/ 347309 w 3886376"/>
                  <a:gd name="connsiteY2" fmla="*/ 2895600 h 4766733"/>
                  <a:gd name="connsiteX3" fmla="*/ 355776 w 3886376"/>
                  <a:gd name="connsiteY3" fmla="*/ 2861734 h 4766733"/>
                  <a:gd name="connsiteX4" fmla="*/ 372709 w 3886376"/>
                  <a:gd name="connsiteY4" fmla="*/ 2836334 h 4766733"/>
                  <a:gd name="connsiteX5" fmla="*/ 389642 w 3886376"/>
                  <a:gd name="connsiteY5" fmla="*/ 2785534 h 4766733"/>
                  <a:gd name="connsiteX6" fmla="*/ 381176 w 3886376"/>
                  <a:gd name="connsiteY6" fmla="*/ 2184400 h 4766733"/>
                  <a:gd name="connsiteX7" fmla="*/ 372709 w 3886376"/>
                  <a:gd name="connsiteY7" fmla="*/ 2159000 h 4766733"/>
                  <a:gd name="connsiteX8" fmla="*/ 355776 w 3886376"/>
                  <a:gd name="connsiteY8" fmla="*/ 2133600 h 4766733"/>
                  <a:gd name="connsiteX9" fmla="*/ 330376 w 3886376"/>
                  <a:gd name="connsiteY9" fmla="*/ 2082800 h 4766733"/>
                  <a:gd name="connsiteX10" fmla="*/ 296509 w 3886376"/>
                  <a:gd name="connsiteY10" fmla="*/ 2032000 h 4766733"/>
                  <a:gd name="connsiteX11" fmla="*/ 279576 w 3886376"/>
                  <a:gd name="connsiteY11" fmla="*/ 2006600 h 4766733"/>
                  <a:gd name="connsiteX12" fmla="*/ 262642 w 3886376"/>
                  <a:gd name="connsiteY12" fmla="*/ 1989667 h 4766733"/>
                  <a:gd name="connsiteX13" fmla="*/ 237242 w 3886376"/>
                  <a:gd name="connsiteY13" fmla="*/ 1938867 h 4766733"/>
                  <a:gd name="connsiteX14" fmla="*/ 220309 w 3886376"/>
                  <a:gd name="connsiteY14" fmla="*/ 1879600 h 4766733"/>
                  <a:gd name="connsiteX15" fmla="*/ 211842 w 3886376"/>
                  <a:gd name="connsiteY15" fmla="*/ 1854200 h 4766733"/>
                  <a:gd name="connsiteX16" fmla="*/ 203376 w 3886376"/>
                  <a:gd name="connsiteY16" fmla="*/ 1811867 h 4766733"/>
                  <a:gd name="connsiteX17" fmla="*/ 186442 w 3886376"/>
                  <a:gd name="connsiteY17" fmla="*/ 1761067 h 4766733"/>
                  <a:gd name="connsiteX18" fmla="*/ 177976 w 3886376"/>
                  <a:gd name="connsiteY18" fmla="*/ 1727200 h 4766733"/>
                  <a:gd name="connsiteX19" fmla="*/ 169509 w 3886376"/>
                  <a:gd name="connsiteY19" fmla="*/ 1684867 h 4766733"/>
                  <a:gd name="connsiteX20" fmla="*/ 161042 w 3886376"/>
                  <a:gd name="connsiteY20" fmla="*/ 1659467 h 4766733"/>
                  <a:gd name="connsiteX21" fmla="*/ 161043 w 3886376"/>
                  <a:gd name="connsiteY21" fmla="*/ 1617133 h 4766733"/>
                  <a:gd name="connsiteX22" fmla="*/ 152575 w 3886376"/>
                  <a:gd name="connsiteY22" fmla="*/ 1574800 h 4766733"/>
                  <a:gd name="connsiteX23" fmla="*/ 176 w 3886376"/>
                  <a:gd name="connsiteY23" fmla="*/ 1058334 h 4766733"/>
                  <a:gd name="connsiteX24" fmla="*/ 186443 w 3886376"/>
                  <a:gd name="connsiteY24" fmla="*/ 889001 h 4766733"/>
                  <a:gd name="connsiteX25" fmla="*/ 406576 w 3886376"/>
                  <a:gd name="connsiteY25" fmla="*/ 1168400 h 4766733"/>
                  <a:gd name="connsiteX26" fmla="*/ 431976 w 3886376"/>
                  <a:gd name="connsiteY26" fmla="*/ 1185334 h 4766733"/>
                  <a:gd name="connsiteX27" fmla="*/ 448909 w 3886376"/>
                  <a:gd name="connsiteY27" fmla="*/ 1210734 h 4766733"/>
                  <a:gd name="connsiteX28" fmla="*/ 474309 w 3886376"/>
                  <a:gd name="connsiteY28" fmla="*/ 1227667 h 4766733"/>
                  <a:gd name="connsiteX29" fmla="*/ 508176 w 3886376"/>
                  <a:gd name="connsiteY29" fmla="*/ 1278467 h 4766733"/>
                  <a:gd name="connsiteX30" fmla="*/ 525109 w 3886376"/>
                  <a:gd name="connsiteY30" fmla="*/ 1303867 h 4766733"/>
                  <a:gd name="connsiteX31" fmla="*/ 533576 w 3886376"/>
                  <a:gd name="connsiteY31" fmla="*/ 1329267 h 4766733"/>
                  <a:gd name="connsiteX32" fmla="*/ 558976 w 3886376"/>
                  <a:gd name="connsiteY32" fmla="*/ 1354667 h 4766733"/>
                  <a:gd name="connsiteX33" fmla="*/ 584376 w 3886376"/>
                  <a:gd name="connsiteY33" fmla="*/ 1405467 h 4766733"/>
                  <a:gd name="connsiteX34" fmla="*/ 609776 w 3886376"/>
                  <a:gd name="connsiteY34" fmla="*/ 1456267 h 4766733"/>
                  <a:gd name="connsiteX35" fmla="*/ 626709 w 3886376"/>
                  <a:gd name="connsiteY35" fmla="*/ 1507067 h 4766733"/>
                  <a:gd name="connsiteX36" fmla="*/ 643642 w 3886376"/>
                  <a:gd name="connsiteY36" fmla="*/ 1532467 h 4766733"/>
                  <a:gd name="connsiteX37" fmla="*/ 660576 w 3886376"/>
                  <a:gd name="connsiteY37" fmla="*/ 1583267 h 4766733"/>
                  <a:gd name="connsiteX38" fmla="*/ 669042 w 3886376"/>
                  <a:gd name="connsiteY38" fmla="*/ 1608667 h 4766733"/>
                  <a:gd name="connsiteX39" fmla="*/ 685976 w 3886376"/>
                  <a:gd name="connsiteY39" fmla="*/ 1634067 h 4766733"/>
                  <a:gd name="connsiteX40" fmla="*/ 702909 w 3886376"/>
                  <a:gd name="connsiteY40" fmla="*/ 1684867 h 4766733"/>
                  <a:gd name="connsiteX41" fmla="*/ 711376 w 3886376"/>
                  <a:gd name="connsiteY41" fmla="*/ 1727200 h 4766733"/>
                  <a:gd name="connsiteX42" fmla="*/ 728309 w 3886376"/>
                  <a:gd name="connsiteY42" fmla="*/ 1752600 h 4766733"/>
                  <a:gd name="connsiteX43" fmla="*/ 736776 w 3886376"/>
                  <a:gd name="connsiteY43" fmla="*/ 1803400 h 4766733"/>
                  <a:gd name="connsiteX44" fmla="*/ 745242 w 3886376"/>
                  <a:gd name="connsiteY44" fmla="*/ 1828800 h 4766733"/>
                  <a:gd name="connsiteX45" fmla="*/ 753709 w 3886376"/>
                  <a:gd name="connsiteY45" fmla="*/ 1862667 h 4766733"/>
                  <a:gd name="connsiteX46" fmla="*/ 770642 w 3886376"/>
                  <a:gd name="connsiteY46" fmla="*/ 1913467 h 4766733"/>
                  <a:gd name="connsiteX47" fmla="*/ 779109 w 3886376"/>
                  <a:gd name="connsiteY47" fmla="*/ 1947334 h 4766733"/>
                  <a:gd name="connsiteX48" fmla="*/ 796042 w 3886376"/>
                  <a:gd name="connsiteY48" fmla="*/ 1998134 h 4766733"/>
                  <a:gd name="connsiteX49" fmla="*/ 829909 w 3886376"/>
                  <a:gd name="connsiteY49" fmla="*/ 2099734 h 4766733"/>
                  <a:gd name="connsiteX50" fmla="*/ 846842 w 3886376"/>
                  <a:gd name="connsiteY50" fmla="*/ 2167467 h 4766733"/>
                  <a:gd name="connsiteX51" fmla="*/ 855309 w 3886376"/>
                  <a:gd name="connsiteY51" fmla="*/ 2192867 h 4766733"/>
                  <a:gd name="connsiteX52" fmla="*/ 872242 w 3886376"/>
                  <a:gd name="connsiteY52" fmla="*/ 2260600 h 4766733"/>
                  <a:gd name="connsiteX53" fmla="*/ 897642 w 3886376"/>
                  <a:gd name="connsiteY53" fmla="*/ 2218267 h 4766733"/>
                  <a:gd name="connsiteX54" fmla="*/ 914576 w 3886376"/>
                  <a:gd name="connsiteY54" fmla="*/ 2201334 h 4766733"/>
                  <a:gd name="connsiteX55" fmla="*/ 939976 w 3886376"/>
                  <a:gd name="connsiteY55" fmla="*/ 2159000 h 4766733"/>
                  <a:gd name="connsiteX56" fmla="*/ 948442 w 3886376"/>
                  <a:gd name="connsiteY56" fmla="*/ 2133600 h 4766733"/>
                  <a:gd name="connsiteX57" fmla="*/ 982309 w 3886376"/>
                  <a:gd name="connsiteY57" fmla="*/ 2091267 h 4766733"/>
                  <a:gd name="connsiteX58" fmla="*/ 1007709 w 3886376"/>
                  <a:gd name="connsiteY58" fmla="*/ 1998134 h 4766733"/>
                  <a:gd name="connsiteX59" fmla="*/ 1016176 w 3886376"/>
                  <a:gd name="connsiteY59" fmla="*/ 1964267 h 4766733"/>
                  <a:gd name="connsiteX60" fmla="*/ 1024642 w 3886376"/>
                  <a:gd name="connsiteY60" fmla="*/ 1913467 h 4766733"/>
                  <a:gd name="connsiteX61" fmla="*/ 1041576 w 3886376"/>
                  <a:gd name="connsiteY61" fmla="*/ 1862667 h 4766733"/>
                  <a:gd name="connsiteX62" fmla="*/ 1033109 w 3886376"/>
                  <a:gd name="connsiteY62" fmla="*/ 1600200 h 4766733"/>
                  <a:gd name="connsiteX63" fmla="*/ 1024642 w 3886376"/>
                  <a:gd name="connsiteY63" fmla="*/ 1574800 h 4766733"/>
                  <a:gd name="connsiteX64" fmla="*/ 1016176 w 3886376"/>
                  <a:gd name="connsiteY64" fmla="*/ 1464734 h 4766733"/>
                  <a:gd name="connsiteX65" fmla="*/ 1007709 w 3886376"/>
                  <a:gd name="connsiteY65" fmla="*/ 1397000 h 4766733"/>
                  <a:gd name="connsiteX66" fmla="*/ 999242 w 3886376"/>
                  <a:gd name="connsiteY66" fmla="*/ 1312334 h 4766733"/>
                  <a:gd name="connsiteX67" fmla="*/ 990776 w 3886376"/>
                  <a:gd name="connsiteY67" fmla="*/ 1278467 h 4766733"/>
                  <a:gd name="connsiteX68" fmla="*/ 982309 w 3886376"/>
                  <a:gd name="connsiteY68" fmla="*/ 1210734 h 4766733"/>
                  <a:gd name="connsiteX69" fmla="*/ 973842 w 3886376"/>
                  <a:gd name="connsiteY69" fmla="*/ 1151467 h 4766733"/>
                  <a:gd name="connsiteX70" fmla="*/ 956909 w 3886376"/>
                  <a:gd name="connsiteY70" fmla="*/ 711200 h 4766733"/>
                  <a:gd name="connsiteX71" fmla="*/ 965376 w 3886376"/>
                  <a:gd name="connsiteY71" fmla="*/ 313267 h 4766733"/>
                  <a:gd name="connsiteX72" fmla="*/ 982309 w 3886376"/>
                  <a:gd name="connsiteY72" fmla="*/ 211667 h 4766733"/>
                  <a:gd name="connsiteX73" fmla="*/ 999242 w 3886376"/>
                  <a:gd name="connsiteY73" fmla="*/ 186267 h 4766733"/>
                  <a:gd name="connsiteX74" fmla="*/ 1083909 w 3886376"/>
                  <a:gd name="connsiteY74" fmla="*/ 118534 h 4766733"/>
                  <a:gd name="connsiteX75" fmla="*/ 1134709 w 3886376"/>
                  <a:gd name="connsiteY75" fmla="*/ 93134 h 4766733"/>
                  <a:gd name="connsiteX76" fmla="*/ 1185509 w 3886376"/>
                  <a:gd name="connsiteY76" fmla="*/ 101600 h 4766733"/>
                  <a:gd name="connsiteX77" fmla="*/ 1304042 w 3886376"/>
                  <a:gd name="connsiteY77" fmla="*/ 135467 h 4766733"/>
                  <a:gd name="connsiteX78" fmla="*/ 1363309 w 3886376"/>
                  <a:gd name="connsiteY78" fmla="*/ 160867 h 4766733"/>
                  <a:gd name="connsiteX79" fmla="*/ 1388709 w 3886376"/>
                  <a:gd name="connsiteY79" fmla="*/ 177800 h 4766733"/>
                  <a:gd name="connsiteX80" fmla="*/ 1422576 w 3886376"/>
                  <a:gd name="connsiteY80" fmla="*/ 211667 h 4766733"/>
                  <a:gd name="connsiteX81" fmla="*/ 1473376 w 3886376"/>
                  <a:gd name="connsiteY81" fmla="*/ 279400 h 4766733"/>
                  <a:gd name="connsiteX82" fmla="*/ 1481842 w 3886376"/>
                  <a:gd name="connsiteY82" fmla="*/ 304800 h 4766733"/>
                  <a:gd name="connsiteX83" fmla="*/ 1498776 w 3886376"/>
                  <a:gd name="connsiteY83" fmla="*/ 381000 h 4766733"/>
                  <a:gd name="connsiteX84" fmla="*/ 1507242 w 3886376"/>
                  <a:gd name="connsiteY84" fmla="*/ 448734 h 4766733"/>
                  <a:gd name="connsiteX85" fmla="*/ 1515709 w 3886376"/>
                  <a:gd name="connsiteY85" fmla="*/ 491067 h 4766733"/>
                  <a:gd name="connsiteX86" fmla="*/ 1524176 w 3886376"/>
                  <a:gd name="connsiteY86" fmla="*/ 550334 h 4766733"/>
                  <a:gd name="connsiteX87" fmla="*/ 1532642 w 3886376"/>
                  <a:gd name="connsiteY87" fmla="*/ 584200 h 4766733"/>
                  <a:gd name="connsiteX88" fmla="*/ 1549576 w 3886376"/>
                  <a:gd name="connsiteY88" fmla="*/ 677334 h 4766733"/>
                  <a:gd name="connsiteX89" fmla="*/ 1566509 w 3886376"/>
                  <a:gd name="connsiteY89" fmla="*/ 804334 h 4766733"/>
                  <a:gd name="connsiteX90" fmla="*/ 1574976 w 3886376"/>
                  <a:gd name="connsiteY90" fmla="*/ 829734 h 4766733"/>
                  <a:gd name="connsiteX91" fmla="*/ 1583442 w 3886376"/>
                  <a:gd name="connsiteY91" fmla="*/ 948267 h 4766733"/>
                  <a:gd name="connsiteX92" fmla="*/ 1600376 w 3886376"/>
                  <a:gd name="connsiteY92" fmla="*/ 1651000 h 4766733"/>
                  <a:gd name="connsiteX93" fmla="*/ 1608842 w 3886376"/>
                  <a:gd name="connsiteY93" fmla="*/ 1820334 h 4766733"/>
                  <a:gd name="connsiteX94" fmla="*/ 1625776 w 3886376"/>
                  <a:gd name="connsiteY94" fmla="*/ 2167467 h 4766733"/>
                  <a:gd name="connsiteX95" fmla="*/ 1634242 w 3886376"/>
                  <a:gd name="connsiteY95" fmla="*/ 2209800 h 4766733"/>
                  <a:gd name="connsiteX96" fmla="*/ 1659642 w 3886376"/>
                  <a:gd name="connsiteY96" fmla="*/ 2159000 h 4766733"/>
                  <a:gd name="connsiteX97" fmla="*/ 1676576 w 3886376"/>
                  <a:gd name="connsiteY97" fmla="*/ 2133600 h 4766733"/>
                  <a:gd name="connsiteX98" fmla="*/ 1701976 w 3886376"/>
                  <a:gd name="connsiteY98" fmla="*/ 2082800 h 4766733"/>
                  <a:gd name="connsiteX99" fmla="*/ 1710442 w 3886376"/>
                  <a:gd name="connsiteY99" fmla="*/ 2057400 h 4766733"/>
                  <a:gd name="connsiteX100" fmla="*/ 1727376 w 3886376"/>
                  <a:gd name="connsiteY100" fmla="*/ 2023534 h 4766733"/>
                  <a:gd name="connsiteX101" fmla="*/ 1752776 w 3886376"/>
                  <a:gd name="connsiteY101" fmla="*/ 1921934 h 4766733"/>
                  <a:gd name="connsiteX102" fmla="*/ 1769709 w 3886376"/>
                  <a:gd name="connsiteY102" fmla="*/ 1896534 h 4766733"/>
                  <a:gd name="connsiteX103" fmla="*/ 1778176 w 3886376"/>
                  <a:gd name="connsiteY103" fmla="*/ 1845734 h 4766733"/>
                  <a:gd name="connsiteX104" fmla="*/ 1786642 w 3886376"/>
                  <a:gd name="connsiteY104" fmla="*/ 1820334 h 4766733"/>
                  <a:gd name="connsiteX105" fmla="*/ 1795109 w 3886376"/>
                  <a:gd name="connsiteY105" fmla="*/ 1769534 h 4766733"/>
                  <a:gd name="connsiteX106" fmla="*/ 1803576 w 3886376"/>
                  <a:gd name="connsiteY106" fmla="*/ 1744134 h 4766733"/>
                  <a:gd name="connsiteX107" fmla="*/ 1812042 w 3886376"/>
                  <a:gd name="connsiteY107" fmla="*/ 1710267 h 4766733"/>
                  <a:gd name="connsiteX108" fmla="*/ 1820509 w 3886376"/>
                  <a:gd name="connsiteY108" fmla="*/ 1634067 h 4766733"/>
                  <a:gd name="connsiteX109" fmla="*/ 1837442 w 3886376"/>
                  <a:gd name="connsiteY109" fmla="*/ 1456267 h 4766733"/>
                  <a:gd name="connsiteX110" fmla="*/ 1845909 w 3886376"/>
                  <a:gd name="connsiteY110" fmla="*/ 1422400 h 4766733"/>
                  <a:gd name="connsiteX111" fmla="*/ 1837442 w 3886376"/>
                  <a:gd name="connsiteY111" fmla="*/ 1032934 h 4766733"/>
                  <a:gd name="connsiteX112" fmla="*/ 1820509 w 3886376"/>
                  <a:gd name="connsiteY112" fmla="*/ 939800 h 4766733"/>
                  <a:gd name="connsiteX113" fmla="*/ 1803576 w 3886376"/>
                  <a:gd name="connsiteY113" fmla="*/ 872067 h 4766733"/>
                  <a:gd name="connsiteX114" fmla="*/ 1786642 w 3886376"/>
                  <a:gd name="connsiteY114" fmla="*/ 821267 h 4766733"/>
                  <a:gd name="connsiteX115" fmla="*/ 1761242 w 3886376"/>
                  <a:gd name="connsiteY115" fmla="*/ 711200 h 4766733"/>
                  <a:gd name="connsiteX116" fmla="*/ 1752776 w 3886376"/>
                  <a:gd name="connsiteY116" fmla="*/ 643467 h 4766733"/>
                  <a:gd name="connsiteX117" fmla="*/ 1735842 w 3886376"/>
                  <a:gd name="connsiteY117" fmla="*/ 584200 h 4766733"/>
                  <a:gd name="connsiteX118" fmla="*/ 1727376 w 3886376"/>
                  <a:gd name="connsiteY118" fmla="*/ 533400 h 4766733"/>
                  <a:gd name="connsiteX119" fmla="*/ 1718909 w 3886376"/>
                  <a:gd name="connsiteY119" fmla="*/ 508000 h 4766733"/>
                  <a:gd name="connsiteX120" fmla="*/ 1701976 w 3886376"/>
                  <a:gd name="connsiteY120" fmla="*/ 296334 h 4766733"/>
                  <a:gd name="connsiteX121" fmla="*/ 1710442 w 3886376"/>
                  <a:gd name="connsiteY121" fmla="*/ 135467 h 4766733"/>
                  <a:gd name="connsiteX122" fmla="*/ 1727376 w 3886376"/>
                  <a:gd name="connsiteY122" fmla="*/ 118534 h 4766733"/>
                  <a:gd name="connsiteX123" fmla="*/ 1778176 w 3886376"/>
                  <a:gd name="connsiteY123" fmla="*/ 59267 h 4766733"/>
                  <a:gd name="connsiteX124" fmla="*/ 1820509 w 3886376"/>
                  <a:gd name="connsiteY124" fmla="*/ 25400 h 4766733"/>
                  <a:gd name="connsiteX125" fmla="*/ 1955976 w 3886376"/>
                  <a:gd name="connsiteY125" fmla="*/ 33867 h 4766733"/>
                  <a:gd name="connsiteX126" fmla="*/ 1989842 w 3886376"/>
                  <a:gd name="connsiteY126" fmla="*/ 42334 h 4766733"/>
                  <a:gd name="connsiteX127" fmla="*/ 2032176 w 3886376"/>
                  <a:gd name="connsiteY127" fmla="*/ 76200 h 4766733"/>
                  <a:gd name="connsiteX128" fmla="*/ 2057576 w 3886376"/>
                  <a:gd name="connsiteY128" fmla="*/ 93134 h 4766733"/>
                  <a:gd name="connsiteX129" fmla="*/ 2082976 w 3886376"/>
                  <a:gd name="connsiteY129" fmla="*/ 118534 h 4766733"/>
                  <a:gd name="connsiteX130" fmla="*/ 2150709 w 3886376"/>
                  <a:gd name="connsiteY130" fmla="*/ 169334 h 4766733"/>
                  <a:gd name="connsiteX131" fmla="*/ 2184576 w 3886376"/>
                  <a:gd name="connsiteY131" fmla="*/ 220134 h 4766733"/>
                  <a:gd name="connsiteX132" fmla="*/ 2201509 w 3886376"/>
                  <a:gd name="connsiteY132" fmla="*/ 254000 h 4766733"/>
                  <a:gd name="connsiteX133" fmla="*/ 2209976 w 3886376"/>
                  <a:gd name="connsiteY133" fmla="*/ 279400 h 4766733"/>
                  <a:gd name="connsiteX134" fmla="*/ 2226909 w 3886376"/>
                  <a:gd name="connsiteY134" fmla="*/ 304800 h 4766733"/>
                  <a:gd name="connsiteX135" fmla="*/ 2243842 w 3886376"/>
                  <a:gd name="connsiteY135" fmla="*/ 355600 h 4766733"/>
                  <a:gd name="connsiteX136" fmla="*/ 2252309 w 3886376"/>
                  <a:gd name="connsiteY136" fmla="*/ 381000 h 4766733"/>
                  <a:gd name="connsiteX137" fmla="*/ 2260776 w 3886376"/>
                  <a:gd name="connsiteY137" fmla="*/ 406400 h 4766733"/>
                  <a:gd name="connsiteX138" fmla="*/ 2277709 w 3886376"/>
                  <a:gd name="connsiteY138" fmla="*/ 423334 h 4766733"/>
                  <a:gd name="connsiteX139" fmla="*/ 2294642 w 3886376"/>
                  <a:gd name="connsiteY139" fmla="*/ 491067 h 4766733"/>
                  <a:gd name="connsiteX140" fmla="*/ 2311576 w 3886376"/>
                  <a:gd name="connsiteY140" fmla="*/ 541867 h 4766733"/>
                  <a:gd name="connsiteX141" fmla="*/ 2328509 w 3886376"/>
                  <a:gd name="connsiteY141" fmla="*/ 592667 h 4766733"/>
                  <a:gd name="connsiteX142" fmla="*/ 2336976 w 3886376"/>
                  <a:gd name="connsiteY142" fmla="*/ 618067 h 4766733"/>
                  <a:gd name="connsiteX143" fmla="*/ 2345442 w 3886376"/>
                  <a:gd name="connsiteY143" fmla="*/ 651934 h 4766733"/>
                  <a:gd name="connsiteX144" fmla="*/ 2353909 w 3886376"/>
                  <a:gd name="connsiteY144" fmla="*/ 694267 h 4766733"/>
                  <a:gd name="connsiteX145" fmla="*/ 2362376 w 3886376"/>
                  <a:gd name="connsiteY145" fmla="*/ 719667 h 4766733"/>
                  <a:gd name="connsiteX146" fmla="*/ 2370842 w 3886376"/>
                  <a:gd name="connsiteY146" fmla="*/ 804334 h 4766733"/>
                  <a:gd name="connsiteX147" fmla="*/ 2379309 w 3886376"/>
                  <a:gd name="connsiteY147" fmla="*/ 838200 h 4766733"/>
                  <a:gd name="connsiteX148" fmla="*/ 2387776 w 3886376"/>
                  <a:gd name="connsiteY148" fmla="*/ 880534 h 4766733"/>
                  <a:gd name="connsiteX149" fmla="*/ 2396242 w 3886376"/>
                  <a:gd name="connsiteY149" fmla="*/ 965200 h 4766733"/>
                  <a:gd name="connsiteX150" fmla="*/ 2413176 w 3886376"/>
                  <a:gd name="connsiteY150" fmla="*/ 1320800 h 4766733"/>
                  <a:gd name="connsiteX151" fmla="*/ 2404709 w 3886376"/>
                  <a:gd name="connsiteY151" fmla="*/ 1701800 h 4766733"/>
                  <a:gd name="connsiteX152" fmla="*/ 2396242 w 3886376"/>
                  <a:gd name="connsiteY152" fmla="*/ 1761067 h 4766733"/>
                  <a:gd name="connsiteX153" fmla="*/ 2362376 w 3886376"/>
                  <a:gd name="connsiteY153" fmla="*/ 1947334 h 4766733"/>
                  <a:gd name="connsiteX154" fmla="*/ 2353909 w 3886376"/>
                  <a:gd name="connsiteY154" fmla="*/ 2048934 h 4766733"/>
                  <a:gd name="connsiteX155" fmla="*/ 2345442 w 3886376"/>
                  <a:gd name="connsiteY155" fmla="*/ 2074334 h 4766733"/>
                  <a:gd name="connsiteX156" fmla="*/ 2336976 w 3886376"/>
                  <a:gd name="connsiteY156" fmla="*/ 2125134 h 4766733"/>
                  <a:gd name="connsiteX157" fmla="*/ 2320042 w 3886376"/>
                  <a:gd name="connsiteY157" fmla="*/ 2260600 h 4766733"/>
                  <a:gd name="connsiteX158" fmla="*/ 2311576 w 3886376"/>
                  <a:gd name="connsiteY158" fmla="*/ 2235200 h 4766733"/>
                  <a:gd name="connsiteX159" fmla="*/ 2336976 w 3886376"/>
                  <a:gd name="connsiteY159" fmla="*/ 2142067 h 4766733"/>
                  <a:gd name="connsiteX160" fmla="*/ 2353909 w 3886376"/>
                  <a:gd name="connsiteY160" fmla="*/ 2116667 h 4766733"/>
                  <a:gd name="connsiteX161" fmla="*/ 2370842 w 3886376"/>
                  <a:gd name="connsiteY161" fmla="*/ 2065867 h 4766733"/>
                  <a:gd name="connsiteX162" fmla="*/ 2404709 w 3886376"/>
                  <a:gd name="connsiteY162" fmla="*/ 2023534 h 4766733"/>
                  <a:gd name="connsiteX163" fmla="*/ 2430109 w 3886376"/>
                  <a:gd name="connsiteY163" fmla="*/ 1981200 h 4766733"/>
                  <a:gd name="connsiteX164" fmla="*/ 2455509 w 3886376"/>
                  <a:gd name="connsiteY164" fmla="*/ 1905000 h 4766733"/>
                  <a:gd name="connsiteX165" fmla="*/ 2463976 w 3886376"/>
                  <a:gd name="connsiteY165" fmla="*/ 1879600 h 4766733"/>
                  <a:gd name="connsiteX166" fmla="*/ 2480909 w 3886376"/>
                  <a:gd name="connsiteY166" fmla="*/ 1803400 h 4766733"/>
                  <a:gd name="connsiteX167" fmla="*/ 2489376 w 3886376"/>
                  <a:gd name="connsiteY167" fmla="*/ 1778000 h 4766733"/>
                  <a:gd name="connsiteX168" fmla="*/ 2497842 w 3886376"/>
                  <a:gd name="connsiteY168" fmla="*/ 1718734 h 4766733"/>
                  <a:gd name="connsiteX169" fmla="*/ 2523242 w 3886376"/>
                  <a:gd name="connsiteY169" fmla="*/ 1447800 h 4766733"/>
                  <a:gd name="connsiteX170" fmla="*/ 2531709 w 3886376"/>
                  <a:gd name="connsiteY170" fmla="*/ 1210734 h 4766733"/>
                  <a:gd name="connsiteX171" fmla="*/ 2540176 w 3886376"/>
                  <a:gd name="connsiteY171" fmla="*/ 1159934 h 4766733"/>
                  <a:gd name="connsiteX172" fmla="*/ 2548642 w 3886376"/>
                  <a:gd name="connsiteY172" fmla="*/ 1100667 h 4766733"/>
                  <a:gd name="connsiteX173" fmla="*/ 2565576 w 3886376"/>
                  <a:gd name="connsiteY173" fmla="*/ 889000 h 4766733"/>
                  <a:gd name="connsiteX174" fmla="*/ 2574042 w 3886376"/>
                  <a:gd name="connsiteY174" fmla="*/ 855134 h 4766733"/>
                  <a:gd name="connsiteX175" fmla="*/ 2582509 w 3886376"/>
                  <a:gd name="connsiteY175" fmla="*/ 643467 h 4766733"/>
                  <a:gd name="connsiteX176" fmla="*/ 2599442 w 3886376"/>
                  <a:gd name="connsiteY176" fmla="*/ 220134 h 4766733"/>
                  <a:gd name="connsiteX177" fmla="*/ 2624842 w 3886376"/>
                  <a:gd name="connsiteY177" fmla="*/ 50800 h 4766733"/>
                  <a:gd name="connsiteX178" fmla="*/ 2633309 w 3886376"/>
                  <a:gd name="connsiteY178" fmla="*/ 25400 h 4766733"/>
                  <a:gd name="connsiteX179" fmla="*/ 2658709 w 3886376"/>
                  <a:gd name="connsiteY179" fmla="*/ 0 h 4766733"/>
                  <a:gd name="connsiteX180" fmla="*/ 2777242 w 3886376"/>
                  <a:gd name="connsiteY180" fmla="*/ 8467 h 4766733"/>
                  <a:gd name="connsiteX181" fmla="*/ 2828042 w 3886376"/>
                  <a:gd name="connsiteY181" fmla="*/ 33867 h 4766733"/>
                  <a:gd name="connsiteX182" fmla="*/ 2878842 w 3886376"/>
                  <a:gd name="connsiteY182" fmla="*/ 50800 h 4766733"/>
                  <a:gd name="connsiteX183" fmla="*/ 2955042 w 3886376"/>
                  <a:gd name="connsiteY183" fmla="*/ 93134 h 4766733"/>
                  <a:gd name="connsiteX184" fmla="*/ 2980442 w 3886376"/>
                  <a:gd name="connsiteY184" fmla="*/ 110067 h 4766733"/>
                  <a:gd name="connsiteX185" fmla="*/ 2997376 w 3886376"/>
                  <a:gd name="connsiteY185" fmla="*/ 135467 h 4766733"/>
                  <a:gd name="connsiteX186" fmla="*/ 3022776 w 3886376"/>
                  <a:gd name="connsiteY186" fmla="*/ 152400 h 4766733"/>
                  <a:gd name="connsiteX187" fmla="*/ 3056642 w 3886376"/>
                  <a:gd name="connsiteY187" fmla="*/ 203200 h 4766733"/>
                  <a:gd name="connsiteX188" fmla="*/ 3073576 w 3886376"/>
                  <a:gd name="connsiteY188" fmla="*/ 220134 h 4766733"/>
                  <a:gd name="connsiteX189" fmla="*/ 3082042 w 3886376"/>
                  <a:gd name="connsiteY189" fmla="*/ 245534 h 4766733"/>
                  <a:gd name="connsiteX190" fmla="*/ 3098976 w 3886376"/>
                  <a:gd name="connsiteY190" fmla="*/ 304800 h 4766733"/>
                  <a:gd name="connsiteX191" fmla="*/ 3115909 w 3886376"/>
                  <a:gd name="connsiteY191" fmla="*/ 338667 h 4766733"/>
                  <a:gd name="connsiteX192" fmla="*/ 3132842 w 3886376"/>
                  <a:gd name="connsiteY192" fmla="*/ 465667 h 4766733"/>
                  <a:gd name="connsiteX193" fmla="*/ 3149776 w 3886376"/>
                  <a:gd name="connsiteY193" fmla="*/ 643467 h 4766733"/>
                  <a:gd name="connsiteX194" fmla="*/ 3141309 w 3886376"/>
                  <a:gd name="connsiteY194" fmla="*/ 1109134 h 4766733"/>
                  <a:gd name="connsiteX195" fmla="*/ 3132842 w 3886376"/>
                  <a:gd name="connsiteY195" fmla="*/ 1143000 h 4766733"/>
                  <a:gd name="connsiteX196" fmla="*/ 3124376 w 3886376"/>
                  <a:gd name="connsiteY196" fmla="*/ 1185334 h 4766733"/>
                  <a:gd name="connsiteX197" fmla="*/ 3115909 w 3886376"/>
                  <a:gd name="connsiteY197" fmla="*/ 1219200 h 4766733"/>
                  <a:gd name="connsiteX198" fmla="*/ 3107442 w 3886376"/>
                  <a:gd name="connsiteY198" fmla="*/ 1261534 h 4766733"/>
                  <a:gd name="connsiteX199" fmla="*/ 3090509 w 3886376"/>
                  <a:gd name="connsiteY199" fmla="*/ 1312334 h 4766733"/>
                  <a:gd name="connsiteX200" fmla="*/ 3073576 w 3886376"/>
                  <a:gd name="connsiteY200" fmla="*/ 1371600 h 4766733"/>
                  <a:gd name="connsiteX201" fmla="*/ 3056642 w 3886376"/>
                  <a:gd name="connsiteY201" fmla="*/ 1430867 h 4766733"/>
                  <a:gd name="connsiteX202" fmla="*/ 3031242 w 3886376"/>
                  <a:gd name="connsiteY202" fmla="*/ 1532467 h 4766733"/>
                  <a:gd name="connsiteX203" fmla="*/ 3014309 w 3886376"/>
                  <a:gd name="connsiteY203" fmla="*/ 1600200 h 4766733"/>
                  <a:gd name="connsiteX204" fmla="*/ 2997376 w 3886376"/>
                  <a:gd name="connsiteY204" fmla="*/ 1693334 h 4766733"/>
                  <a:gd name="connsiteX205" fmla="*/ 2980442 w 3886376"/>
                  <a:gd name="connsiteY205" fmla="*/ 1761067 h 4766733"/>
                  <a:gd name="connsiteX206" fmla="*/ 2963509 w 3886376"/>
                  <a:gd name="connsiteY206" fmla="*/ 1803400 h 4766733"/>
                  <a:gd name="connsiteX207" fmla="*/ 2955042 w 3886376"/>
                  <a:gd name="connsiteY207" fmla="*/ 1845734 h 4766733"/>
                  <a:gd name="connsiteX208" fmla="*/ 2946576 w 3886376"/>
                  <a:gd name="connsiteY208" fmla="*/ 1879600 h 4766733"/>
                  <a:gd name="connsiteX209" fmla="*/ 2938109 w 3886376"/>
                  <a:gd name="connsiteY209" fmla="*/ 1972734 h 4766733"/>
                  <a:gd name="connsiteX210" fmla="*/ 2921176 w 3886376"/>
                  <a:gd name="connsiteY210" fmla="*/ 2032000 h 4766733"/>
                  <a:gd name="connsiteX211" fmla="*/ 2904242 w 3886376"/>
                  <a:gd name="connsiteY211" fmla="*/ 2099734 h 4766733"/>
                  <a:gd name="connsiteX212" fmla="*/ 2895776 w 3886376"/>
                  <a:gd name="connsiteY212" fmla="*/ 2133600 h 4766733"/>
                  <a:gd name="connsiteX213" fmla="*/ 2887309 w 3886376"/>
                  <a:gd name="connsiteY213" fmla="*/ 2201334 h 4766733"/>
                  <a:gd name="connsiteX214" fmla="*/ 2878842 w 3886376"/>
                  <a:gd name="connsiteY214" fmla="*/ 2302934 h 4766733"/>
                  <a:gd name="connsiteX215" fmla="*/ 2870376 w 3886376"/>
                  <a:gd name="connsiteY215" fmla="*/ 2328334 h 4766733"/>
                  <a:gd name="connsiteX216" fmla="*/ 2895776 w 3886376"/>
                  <a:gd name="connsiteY216" fmla="*/ 2319867 h 4766733"/>
                  <a:gd name="connsiteX217" fmla="*/ 2921176 w 3886376"/>
                  <a:gd name="connsiteY217" fmla="*/ 2269067 h 4766733"/>
                  <a:gd name="connsiteX218" fmla="*/ 2946576 w 3886376"/>
                  <a:gd name="connsiteY218" fmla="*/ 2226734 h 4766733"/>
                  <a:gd name="connsiteX219" fmla="*/ 2971976 w 3886376"/>
                  <a:gd name="connsiteY219" fmla="*/ 2184400 h 4766733"/>
                  <a:gd name="connsiteX220" fmla="*/ 2980442 w 3886376"/>
                  <a:gd name="connsiteY220" fmla="*/ 2159000 h 4766733"/>
                  <a:gd name="connsiteX221" fmla="*/ 2997376 w 3886376"/>
                  <a:gd name="connsiteY221" fmla="*/ 2133600 h 4766733"/>
                  <a:gd name="connsiteX222" fmla="*/ 3005842 w 3886376"/>
                  <a:gd name="connsiteY222" fmla="*/ 2108200 h 4766733"/>
                  <a:gd name="connsiteX223" fmla="*/ 3022776 w 3886376"/>
                  <a:gd name="connsiteY223" fmla="*/ 2091267 h 4766733"/>
                  <a:gd name="connsiteX224" fmla="*/ 3031242 w 3886376"/>
                  <a:gd name="connsiteY224" fmla="*/ 2048934 h 4766733"/>
                  <a:gd name="connsiteX225" fmla="*/ 3048176 w 3886376"/>
                  <a:gd name="connsiteY225" fmla="*/ 1998134 h 4766733"/>
                  <a:gd name="connsiteX226" fmla="*/ 3056642 w 3886376"/>
                  <a:gd name="connsiteY226" fmla="*/ 1972734 h 4766733"/>
                  <a:gd name="connsiteX227" fmla="*/ 3073576 w 3886376"/>
                  <a:gd name="connsiteY227" fmla="*/ 1947334 h 4766733"/>
                  <a:gd name="connsiteX228" fmla="*/ 3082042 w 3886376"/>
                  <a:gd name="connsiteY228" fmla="*/ 1896534 h 4766733"/>
                  <a:gd name="connsiteX229" fmla="*/ 3098976 w 3886376"/>
                  <a:gd name="connsiteY229" fmla="*/ 1871134 h 4766733"/>
                  <a:gd name="connsiteX230" fmla="*/ 3115909 w 3886376"/>
                  <a:gd name="connsiteY230" fmla="*/ 1803400 h 4766733"/>
                  <a:gd name="connsiteX231" fmla="*/ 3132842 w 3886376"/>
                  <a:gd name="connsiteY231" fmla="*/ 1752600 h 4766733"/>
                  <a:gd name="connsiteX232" fmla="*/ 3141309 w 3886376"/>
                  <a:gd name="connsiteY232" fmla="*/ 1727200 h 4766733"/>
                  <a:gd name="connsiteX233" fmla="*/ 3158242 w 3886376"/>
                  <a:gd name="connsiteY233" fmla="*/ 1693334 h 4766733"/>
                  <a:gd name="connsiteX234" fmla="*/ 3175176 w 3886376"/>
                  <a:gd name="connsiteY234" fmla="*/ 1625600 h 4766733"/>
                  <a:gd name="connsiteX235" fmla="*/ 3192109 w 3886376"/>
                  <a:gd name="connsiteY235" fmla="*/ 1574800 h 4766733"/>
                  <a:gd name="connsiteX236" fmla="*/ 3200576 w 3886376"/>
                  <a:gd name="connsiteY236" fmla="*/ 1524000 h 4766733"/>
                  <a:gd name="connsiteX237" fmla="*/ 3217509 w 3886376"/>
                  <a:gd name="connsiteY237" fmla="*/ 1498600 h 4766733"/>
                  <a:gd name="connsiteX238" fmla="*/ 3234442 w 3886376"/>
                  <a:gd name="connsiteY238" fmla="*/ 1439334 h 4766733"/>
                  <a:gd name="connsiteX239" fmla="*/ 3242909 w 3886376"/>
                  <a:gd name="connsiteY239" fmla="*/ 1413934 h 4766733"/>
                  <a:gd name="connsiteX240" fmla="*/ 3259842 w 3886376"/>
                  <a:gd name="connsiteY240" fmla="*/ 1346200 h 4766733"/>
                  <a:gd name="connsiteX241" fmla="*/ 3276776 w 3886376"/>
                  <a:gd name="connsiteY241" fmla="*/ 1320800 h 4766733"/>
                  <a:gd name="connsiteX242" fmla="*/ 3310642 w 3886376"/>
                  <a:gd name="connsiteY242" fmla="*/ 1227667 h 4766733"/>
                  <a:gd name="connsiteX243" fmla="*/ 3319109 w 3886376"/>
                  <a:gd name="connsiteY243" fmla="*/ 1185334 h 4766733"/>
                  <a:gd name="connsiteX244" fmla="*/ 3336042 w 3886376"/>
                  <a:gd name="connsiteY244" fmla="*/ 1151467 h 4766733"/>
                  <a:gd name="connsiteX245" fmla="*/ 3344509 w 3886376"/>
                  <a:gd name="connsiteY245" fmla="*/ 1100667 h 4766733"/>
                  <a:gd name="connsiteX246" fmla="*/ 3361442 w 3886376"/>
                  <a:gd name="connsiteY246" fmla="*/ 1075267 h 4766733"/>
                  <a:gd name="connsiteX247" fmla="*/ 3395309 w 3886376"/>
                  <a:gd name="connsiteY247" fmla="*/ 1016000 h 4766733"/>
                  <a:gd name="connsiteX248" fmla="*/ 3403776 w 3886376"/>
                  <a:gd name="connsiteY248" fmla="*/ 990600 h 4766733"/>
                  <a:gd name="connsiteX249" fmla="*/ 3437642 w 3886376"/>
                  <a:gd name="connsiteY249" fmla="*/ 939800 h 4766733"/>
                  <a:gd name="connsiteX250" fmla="*/ 3471509 w 3886376"/>
                  <a:gd name="connsiteY250" fmla="*/ 880534 h 4766733"/>
                  <a:gd name="connsiteX251" fmla="*/ 3488442 w 3886376"/>
                  <a:gd name="connsiteY251" fmla="*/ 846667 h 4766733"/>
                  <a:gd name="connsiteX252" fmla="*/ 3522309 w 3886376"/>
                  <a:gd name="connsiteY252" fmla="*/ 812800 h 4766733"/>
                  <a:gd name="connsiteX253" fmla="*/ 3539242 w 3886376"/>
                  <a:gd name="connsiteY253" fmla="*/ 787400 h 4766733"/>
                  <a:gd name="connsiteX254" fmla="*/ 3573109 w 3886376"/>
                  <a:gd name="connsiteY254" fmla="*/ 778934 h 4766733"/>
                  <a:gd name="connsiteX255" fmla="*/ 3598509 w 3886376"/>
                  <a:gd name="connsiteY255" fmla="*/ 762000 h 4766733"/>
                  <a:gd name="connsiteX256" fmla="*/ 3640842 w 3886376"/>
                  <a:gd name="connsiteY256" fmla="*/ 753534 h 4766733"/>
                  <a:gd name="connsiteX257" fmla="*/ 3666242 w 3886376"/>
                  <a:gd name="connsiteY257" fmla="*/ 745067 h 4766733"/>
                  <a:gd name="connsiteX258" fmla="*/ 3708576 w 3886376"/>
                  <a:gd name="connsiteY258" fmla="*/ 753534 h 4766733"/>
                  <a:gd name="connsiteX259" fmla="*/ 3750909 w 3886376"/>
                  <a:gd name="connsiteY259" fmla="*/ 795867 h 4766733"/>
                  <a:gd name="connsiteX260" fmla="*/ 3776309 w 3886376"/>
                  <a:gd name="connsiteY260" fmla="*/ 812800 h 4766733"/>
                  <a:gd name="connsiteX261" fmla="*/ 3784776 w 3886376"/>
                  <a:gd name="connsiteY261" fmla="*/ 838200 h 4766733"/>
                  <a:gd name="connsiteX262" fmla="*/ 3827109 w 3886376"/>
                  <a:gd name="connsiteY262" fmla="*/ 889000 h 4766733"/>
                  <a:gd name="connsiteX263" fmla="*/ 3835576 w 3886376"/>
                  <a:gd name="connsiteY263" fmla="*/ 914400 h 4766733"/>
                  <a:gd name="connsiteX264" fmla="*/ 3869442 w 3886376"/>
                  <a:gd name="connsiteY264" fmla="*/ 965200 h 4766733"/>
                  <a:gd name="connsiteX265" fmla="*/ 3877909 w 3886376"/>
                  <a:gd name="connsiteY265" fmla="*/ 1041400 h 4766733"/>
                  <a:gd name="connsiteX266" fmla="*/ 3886376 w 3886376"/>
                  <a:gd name="connsiteY266" fmla="*/ 1109134 h 4766733"/>
                  <a:gd name="connsiteX267" fmla="*/ 3877909 w 3886376"/>
                  <a:gd name="connsiteY267" fmla="*/ 1532467 h 4766733"/>
                  <a:gd name="connsiteX268" fmla="*/ 3852509 w 3886376"/>
                  <a:gd name="connsiteY268" fmla="*/ 1667934 h 4766733"/>
                  <a:gd name="connsiteX269" fmla="*/ 3844042 w 3886376"/>
                  <a:gd name="connsiteY269" fmla="*/ 1710267 h 4766733"/>
                  <a:gd name="connsiteX270" fmla="*/ 3818642 w 3886376"/>
                  <a:gd name="connsiteY270" fmla="*/ 1769534 h 4766733"/>
                  <a:gd name="connsiteX271" fmla="*/ 3801709 w 3886376"/>
                  <a:gd name="connsiteY271" fmla="*/ 1820334 h 4766733"/>
                  <a:gd name="connsiteX272" fmla="*/ 3793242 w 3886376"/>
                  <a:gd name="connsiteY272" fmla="*/ 1845734 h 4766733"/>
                  <a:gd name="connsiteX273" fmla="*/ 3776309 w 3886376"/>
                  <a:gd name="connsiteY273" fmla="*/ 1879600 h 4766733"/>
                  <a:gd name="connsiteX274" fmla="*/ 3759376 w 3886376"/>
                  <a:gd name="connsiteY274" fmla="*/ 1938867 h 4766733"/>
                  <a:gd name="connsiteX275" fmla="*/ 3742442 w 3886376"/>
                  <a:gd name="connsiteY275" fmla="*/ 1972734 h 4766733"/>
                  <a:gd name="connsiteX276" fmla="*/ 3708576 w 3886376"/>
                  <a:gd name="connsiteY276" fmla="*/ 2057400 h 4766733"/>
                  <a:gd name="connsiteX277" fmla="*/ 3700109 w 3886376"/>
                  <a:gd name="connsiteY277" fmla="*/ 2108200 h 4766733"/>
                  <a:gd name="connsiteX278" fmla="*/ 3683176 w 3886376"/>
                  <a:gd name="connsiteY278" fmla="*/ 2133600 h 4766733"/>
                  <a:gd name="connsiteX279" fmla="*/ 3674709 w 3886376"/>
                  <a:gd name="connsiteY279" fmla="*/ 2175934 h 4766733"/>
                  <a:gd name="connsiteX280" fmla="*/ 3640842 w 3886376"/>
                  <a:gd name="connsiteY280" fmla="*/ 2252134 h 4766733"/>
                  <a:gd name="connsiteX281" fmla="*/ 3623909 w 3886376"/>
                  <a:gd name="connsiteY281" fmla="*/ 2319867 h 4766733"/>
                  <a:gd name="connsiteX282" fmla="*/ 3606976 w 3886376"/>
                  <a:gd name="connsiteY282" fmla="*/ 2353734 h 4766733"/>
                  <a:gd name="connsiteX283" fmla="*/ 3598509 w 3886376"/>
                  <a:gd name="connsiteY283" fmla="*/ 2387600 h 4766733"/>
                  <a:gd name="connsiteX284" fmla="*/ 3581576 w 3886376"/>
                  <a:gd name="connsiteY284" fmla="*/ 2421467 h 4766733"/>
                  <a:gd name="connsiteX285" fmla="*/ 3556176 w 3886376"/>
                  <a:gd name="connsiteY285" fmla="*/ 2489200 h 4766733"/>
                  <a:gd name="connsiteX286" fmla="*/ 3530776 w 3886376"/>
                  <a:gd name="connsiteY286" fmla="*/ 2514600 h 4766733"/>
                  <a:gd name="connsiteX287" fmla="*/ 3513842 w 3886376"/>
                  <a:gd name="connsiteY287" fmla="*/ 2582334 h 4766733"/>
                  <a:gd name="connsiteX288" fmla="*/ 3505376 w 3886376"/>
                  <a:gd name="connsiteY288" fmla="*/ 2607734 h 4766733"/>
                  <a:gd name="connsiteX289" fmla="*/ 3488442 w 3886376"/>
                  <a:gd name="connsiteY289" fmla="*/ 2624667 h 4766733"/>
                  <a:gd name="connsiteX290" fmla="*/ 3471509 w 3886376"/>
                  <a:gd name="connsiteY290" fmla="*/ 2658534 h 4766733"/>
                  <a:gd name="connsiteX291" fmla="*/ 3463042 w 3886376"/>
                  <a:gd name="connsiteY291" fmla="*/ 2683934 h 4766733"/>
                  <a:gd name="connsiteX292" fmla="*/ 3446109 w 3886376"/>
                  <a:gd name="connsiteY292" fmla="*/ 2709334 h 4766733"/>
                  <a:gd name="connsiteX293" fmla="*/ 3412242 w 3886376"/>
                  <a:gd name="connsiteY293" fmla="*/ 2768600 h 4766733"/>
                  <a:gd name="connsiteX294" fmla="*/ 3386842 w 3886376"/>
                  <a:gd name="connsiteY294" fmla="*/ 2819400 h 4766733"/>
                  <a:gd name="connsiteX295" fmla="*/ 3369909 w 3886376"/>
                  <a:gd name="connsiteY295" fmla="*/ 2853267 h 4766733"/>
                  <a:gd name="connsiteX296" fmla="*/ 3352976 w 3886376"/>
                  <a:gd name="connsiteY296" fmla="*/ 2878667 h 4766733"/>
                  <a:gd name="connsiteX297" fmla="*/ 3344509 w 3886376"/>
                  <a:gd name="connsiteY297" fmla="*/ 2904067 h 4766733"/>
                  <a:gd name="connsiteX298" fmla="*/ 3327576 w 3886376"/>
                  <a:gd name="connsiteY298" fmla="*/ 2929467 h 4766733"/>
                  <a:gd name="connsiteX299" fmla="*/ 3319109 w 3886376"/>
                  <a:gd name="connsiteY299" fmla="*/ 2954867 h 4766733"/>
                  <a:gd name="connsiteX300" fmla="*/ 3259842 w 3886376"/>
                  <a:gd name="connsiteY300" fmla="*/ 3031067 h 4766733"/>
                  <a:gd name="connsiteX301" fmla="*/ 3234442 w 3886376"/>
                  <a:gd name="connsiteY301" fmla="*/ 3048000 h 4766733"/>
                  <a:gd name="connsiteX302" fmla="*/ 3200576 w 3886376"/>
                  <a:gd name="connsiteY302" fmla="*/ 3098800 h 4766733"/>
                  <a:gd name="connsiteX303" fmla="*/ 3183642 w 3886376"/>
                  <a:gd name="connsiteY303" fmla="*/ 3124200 h 4766733"/>
                  <a:gd name="connsiteX304" fmla="*/ 3166709 w 3886376"/>
                  <a:gd name="connsiteY304" fmla="*/ 3141134 h 4766733"/>
                  <a:gd name="connsiteX305" fmla="*/ 3149776 w 3886376"/>
                  <a:gd name="connsiteY305" fmla="*/ 3166534 h 4766733"/>
                  <a:gd name="connsiteX306" fmla="*/ 3082042 w 3886376"/>
                  <a:gd name="connsiteY306" fmla="*/ 3225800 h 4766733"/>
                  <a:gd name="connsiteX307" fmla="*/ 3065109 w 3886376"/>
                  <a:gd name="connsiteY307" fmla="*/ 3251200 h 4766733"/>
                  <a:gd name="connsiteX308" fmla="*/ 3005842 w 3886376"/>
                  <a:gd name="connsiteY308" fmla="*/ 3310467 h 4766733"/>
                  <a:gd name="connsiteX309" fmla="*/ 2971976 w 3886376"/>
                  <a:gd name="connsiteY309" fmla="*/ 3344334 h 4766733"/>
                  <a:gd name="connsiteX310" fmla="*/ 2912709 w 3886376"/>
                  <a:gd name="connsiteY310" fmla="*/ 3403600 h 4766733"/>
                  <a:gd name="connsiteX311" fmla="*/ 2861909 w 3886376"/>
                  <a:gd name="connsiteY311" fmla="*/ 3471334 h 4766733"/>
                  <a:gd name="connsiteX312" fmla="*/ 2828042 w 3886376"/>
                  <a:gd name="connsiteY312" fmla="*/ 3513667 h 4766733"/>
                  <a:gd name="connsiteX313" fmla="*/ 2785709 w 3886376"/>
                  <a:gd name="connsiteY313" fmla="*/ 3572934 h 4766733"/>
                  <a:gd name="connsiteX314" fmla="*/ 2751842 w 3886376"/>
                  <a:gd name="connsiteY314" fmla="*/ 3615267 h 4766733"/>
                  <a:gd name="connsiteX315" fmla="*/ 2743376 w 3886376"/>
                  <a:gd name="connsiteY315" fmla="*/ 3640667 h 4766733"/>
                  <a:gd name="connsiteX316" fmla="*/ 2726442 w 3886376"/>
                  <a:gd name="connsiteY316" fmla="*/ 3657600 h 4766733"/>
                  <a:gd name="connsiteX317" fmla="*/ 2709509 w 3886376"/>
                  <a:gd name="connsiteY317" fmla="*/ 3683000 h 4766733"/>
                  <a:gd name="connsiteX318" fmla="*/ 2701042 w 3886376"/>
                  <a:gd name="connsiteY318" fmla="*/ 3708400 h 4766733"/>
                  <a:gd name="connsiteX319" fmla="*/ 2684109 w 3886376"/>
                  <a:gd name="connsiteY319" fmla="*/ 3725334 h 4766733"/>
                  <a:gd name="connsiteX320" fmla="*/ 2650242 w 3886376"/>
                  <a:gd name="connsiteY320" fmla="*/ 3776134 h 4766733"/>
                  <a:gd name="connsiteX321" fmla="*/ 2616376 w 3886376"/>
                  <a:gd name="connsiteY321" fmla="*/ 3835400 h 4766733"/>
                  <a:gd name="connsiteX322" fmla="*/ 2599442 w 3886376"/>
                  <a:gd name="connsiteY322" fmla="*/ 3903134 h 4766733"/>
                  <a:gd name="connsiteX323" fmla="*/ 1913642 w 3886376"/>
                  <a:gd name="connsiteY323" fmla="*/ 4766733 h 4766733"/>
                  <a:gd name="connsiteX0" fmla="*/ 144109 w 3886376"/>
                  <a:gd name="connsiteY0" fmla="*/ 4580467 h 4766733"/>
                  <a:gd name="connsiteX1" fmla="*/ 330376 w 3886376"/>
                  <a:gd name="connsiteY1" fmla="*/ 2921000 h 4766733"/>
                  <a:gd name="connsiteX2" fmla="*/ 347309 w 3886376"/>
                  <a:gd name="connsiteY2" fmla="*/ 2895600 h 4766733"/>
                  <a:gd name="connsiteX3" fmla="*/ 355776 w 3886376"/>
                  <a:gd name="connsiteY3" fmla="*/ 2861734 h 4766733"/>
                  <a:gd name="connsiteX4" fmla="*/ 372709 w 3886376"/>
                  <a:gd name="connsiteY4" fmla="*/ 2836334 h 4766733"/>
                  <a:gd name="connsiteX5" fmla="*/ 389642 w 3886376"/>
                  <a:gd name="connsiteY5" fmla="*/ 2785534 h 4766733"/>
                  <a:gd name="connsiteX6" fmla="*/ 381176 w 3886376"/>
                  <a:gd name="connsiteY6" fmla="*/ 2184400 h 4766733"/>
                  <a:gd name="connsiteX7" fmla="*/ 372709 w 3886376"/>
                  <a:gd name="connsiteY7" fmla="*/ 2159000 h 4766733"/>
                  <a:gd name="connsiteX8" fmla="*/ 355776 w 3886376"/>
                  <a:gd name="connsiteY8" fmla="*/ 2133600 h 4766733"/>
                  <a:gd name="connsiteX9" fmla="*/ 330376 w 3886376"/>
                  <a:gd name="connsiteY9" fmla="*/ 2082800 h 4766733"/>
                  <a:gd name="connsiteX10" fmla="*/ 296509 w 3886376"/>
                  <a:gd name="connsiteY10" fmla="*/ 2032000 h 4766733"/>
                  <a:gd name="connsiteX11" fmla="*/ 279576 w 3886376"/>
                  <a:gd name="connsiteY11" fmla="*/ 2006600 h 4766733"/>
                  <a:gd name="connsiteX12" fmla="*/ 262642 w 3886376"/>
                  <a:gd name="connsiteY12" fmla="*/ 1989667 h 4766733"/>
                  <a:gd name="connsiteX13" fmla="*/ 237242 w 3886376"/>
                  <a:gd name="connsiteY13" fmla="*/ 1938867 h 4766733"/>
                  <a:gd name="connsiteX14" fmla="*/ 220309 w 3886376"/>
                  <a:gd name="connsiteY14" fmla="*/ 1879600 h 4766733"/>
                  <a:gd name="connsiteX15" fmla="*/ 211842 w 3886376"/>
                  <a:gd name="connsiteY15" fmla="*/ 1854200 h 4766733"/>
                  <a:gd name="connsiteX16" fmla="*/ 203376 w 3886376"/>
                  <a:gd name="connsiteY16" fmla="*/ 1811867 h 4766733"/>
                  <a:gd name="connsiteX17" fmla="*/ 186442 w 3886376"/>
                  <a:gd name="connsiteY17" fmla="*/ 1761067 h 4766733"/>
                  <a:gd name="connsiteX18" fmla="*/ 177976 w 3886376"/>
                  <a:gd name="connsiteY18" fmla="*/ 1727200 h 4766733"/>
                  <a:gd name="connsiteX19" fmla="*/ 169509 w 3886376"/>
                  <a:gd name="connsiteY19" fmla="*/ 1684867 h 4766733"/>
                  <a:gd name="connsiteX20" fmla="*/ 161043 w 3886376"/>
                  <a:gd name="connsiteY20" fmla="*/ 1617133 h 4766733"/>
                  <a:gd name="connsiteX21" fmla="*/ 152575 w 3886376"/>
                  <a:gd name="connsiteY21" fmla="*/ 1574800 h 4766733"/>
                  <a:gd name="connsiteX22" fmla="*/ 176 w 3886376"/>
                  <a:gd name="connsiteY22" fmla="*/ 1058334 h 4766733"/>
                  <a:gd name="connsiteX23" fmla="*/ 186443 w 3886376"/>
                  <a:gd name="connsiteY23" fmla="*/ 889001 h 4766733"/>
                  <a:gd name="connsiteX24" fmla="*/ 406576 w 3886376"/>
                  <a:gd name="connsiteY24" fmla="*/ 1168400 h 4766733"/>
                  <a:gd name="connsiteX25" fmla="*/ 431976 w 3886376"/>
                  <a:gd name="connsiteY25" fmla="*/ 1185334 h 4766733"/>
                  <a:gd name="connsiteX26" fmla="*/ 448909 w 3886376"/>
                  <a:gd name="connsiteY26" fmla="*/ 1210734 h 4766733"/>
                  <a:gd name="connsiteX27" fmla="*/ 474309 w 3886376"/>
                  <a:gd name="connsiteY27" fmla="*/ 1227667 h 4766733"/>
                  <a:gd name="connsiteX28" fmla="*/ 508176 w 3886376"/>
                  <a:gd name="connsiteY28" fmla="*/ 1278467 h 4766733"/>
                  <a:gd name="connsiteX29" fmla="*/ 525109 w 3886376"/>
                  <a:gd name="connsiteY29" fmla="*/ 1303867 h 4766733"/>
                  <a:gd name="connsiteX30" fmla="*/ 533576 w 3886376"/>
                  <a:gd name="connsiteY30" fmla="*/ 1329267 h 4766733"/>
                  <a:gd name="connsiteX31" fmla="*/ 558976 w 3886376"/>
                  <a:gd name="connsiteY31" fmla="*/ 1354667 h 4766733"/>
                  <a:gd name="connsiteX32" fmla="*/ 584376 w 3886376"/>
                  <a:gd name="connsiteY32" fmla="*/ 1405467 h 4766733"/>
                  <a:gd name="connsiteX33" fmla="*/ 609776 w 3886376"/>
                  <a:gd name="connsiteY33" fmla="*/ 1456267 h 4766733"/>
                  <a:gd name="connsiteX34" fmla="*/ 626709 w 3886376"/>
                  <a:gd name="connsiteY34" fmla="*/ 1507067 h 4766733"/>
                  <a:gd name="connsiteX35" fmla="*/ 643642 w 3886376"/>
                  <a:gd name="connsiteY35" fmla="*/ 1532467 h 4766733"/>
                  <a:gd name="connsiteX36" fmla="*/ 660576 w 3886376"/>
                  <a:gd name="connsiteY36" fmla="*/ 1583267 h 4766733"/>
                  <a:gd name="connsiteX37" fmla="*/ 669042 w 3886376"/>
                  <a:gd name="connsiteY37" fmla="*/ 1608667 h 4766733"/>
                  <a:gd name="connsiteX38" fmla="*/ 685976 w 3886376"/>
                  <a:gd name="connsiteY38" fmla="*/ 1634067 h 4766733"/>
                  <a:gd name="connsiteX39" fmla="*/ 702909 w 3886376"/>
                  <a:gd name="connsiteY39" fmla="*/ 1684867 h 4766733"/>
                  <a:gd name="connsiteX40" fmla="*/ 711376 w 3886376"/>
                  <a:gd name="connsiteY40" fmla="*/ 1727200 h 4766733"/>
                  <a:gd name="connsiteX41" fmla="*/ 728309 w 3886376"/>
                  <a:gd name="connsiteY41" fmla="*/ 1752600 h 4766733"/>
                  <a:gd name="connsiteX42" fmla="*/ 736776 w 3886376"/>
                  <a:gd name="connsiteY42" fmla="*/ 1803400 h 4766733"/>
                  <a:gd name="connsiteX43" fmla="*/ 745242 w 3886376"/>
                  <a:gd name="connsiteY43" fmla="*/ 1828800 h 4766733"/>
                  <a:gd name="connsiteX44" fmla="*/ 753709 w 3886376"/>
                  <a:gd name="connsiteY44" fmla="*/ 1862667 h 4766733"/>
                  <a:gd name="connsiteX45" fmla="*/ 770642 w 3886376"/>
                  <a:gd name="connsiteY45" fmla="*/ 1913467 h 4766733"/>
                  <a:gd name="connsiteX46" fmla="*/ 779109 w 3886376"/>
                  <a:gd name="connsiteY46" fmla="*/ 1947334 h 4766733"/>
                  <a:gd name="connsiteX47" fmla="*/ 796042 w 3886376"/>
                  <a:gd name="connsiteY47" fmla="*/ 1998134 h 4766733"/>
                  <a:gd name="connsiteX48" fmla="*/ 829909 w 3886376"/>
                  <a:gd name="connsiteY48" fmla="*/ 2099734 h 4766733"/>
                  <a:gd name="connsiteX49" fmla="*/ 846842 w 3886376"/>
                  <a:gd name="connsiteY49" fmla="*/ 2167467 h 4766733"/>
                  <a:gd name="connsiteX50" fmla="*/ 855309 w 3886376"/>
                  <a:gd name="connsiteY50" fmla="*/ 2192867 h 4766733"/>
                  <a:gd name="connsiteX51" fmla="*/ 872242 w 3886376"/>
                  <a:gd name="connsiteY51" fmla="*/ 2260600 h 4766733"/>
                  <a:gd name="connsiteX52" fmla="*/ 897642 w 3886376"/>
                  <a:gd name="connsiteY52" fmla="*/ 2218267 h 4766733"/>
                  <a:gd name="connsiteX53" fmla="*/ 914576 w 3886376"/>
                  <a:gd name="connsiteY53" fmla="*/ 2201334 h 4766733"/>
                  <a:gd name="connsiteX54" fmla="*/ 939976 w 3886376"/>
                  <a:gd name="connsiteY54" fmla="*/ 2159000 h 4766733"/>
                  <a:gd name="connsiteX55" fmla="*/ 948442 w 3886376"/>
                  <a:gd name="connsiteY55" fmla="*/ 2133600 h 4766733"/>
                  <a:gd name="connsiteX56" fmla="*/ 982309 w 3886376"/>
                  <a:gd name="connsiteY56" fmla="*/ 2091267 h 4766733"/>
                  <a:gd name="connsiteX57" fmla="*/ 1007709 w 3886376"/>
                  <a:gd name="connsiteY57" fmla="*/ 1998134 h 4766733"/>
                  <a:gd name="connsiteX58" fmla="*/ 1016176 w 3886376"/>
                  <a:gd name="connsiteY58" fmla="*/ 1964267 h 4766733"/>
                  <a:gd name="connsiteX59" fmla="*/ 1024642 w 3886376"/>
                  <a:gd name="connsiteY59" fmla="*/ 1913467 h 4766733"/>
                  <a:gd name="connsiteX60" fmla="*/ 1041576 w 3886376"/>
                  <a:gd name="connsiteY60" fmla="*/ 1862667 h 4766733"/>
                  <a:gd name="connsiteX61" fmla="*/ 1033109 w 3886376"/>
                  <a:gd name="connsiteY61" fmla="*/ 1600200 h 4766733"/>
                  <a:gd name="connsiteX62" fmla="*/ 1024642 w 3886376"/>
                  <a:gd name="connsiteY62" fmla="*/ 1574800 h 4766733"/>
                  <a:gd name="connsiteX63" fmla="*/ 1016176 w 3886376"/>
                  <a:gd name="connsiteY63" fmla="*/ 1464734 h 4766733"/>
                  <a:gd name="connsiteX64" fmla="*/ 1007709 w 3886376"/>
                  <a:gd name="connsiteY64" fmla="*/ 1397000 h 4766733"/>
                  <a:gd name="connsiteX65" fmla="*/ 999242 w 3886376"/>
                  <a:gd name="connsiteY65" fmla="*/ 1312334 h 4766733"/>
                  <a:gd name="connsiteX66" fmla="*/ 990776 w 3886376"/>
                  <a:gd name="connsiteY66" fmla="*/ 1278467 h 4766733"/>
                  <a:gd name="connsiteX67" fmla="*/ 982309 w 3886376"/>
                  <a:gd name="connsiteY67" fmla="*/ 1210734 h 4766733"/>
                  <a:gd name="connsiteX68" fmla="*/ 973842 w 3886376"/>
                  <a:gd name="connsiteY68" fmla="*/ 1151467 h 4766733"/>
                  <a:gd name="connsiteX69" fmla="*/ 956909 w 3886376"/>
                  <a:gd name="connsiteY69" fmla="*/ 711200 h 4766733"/>
                  <a:gd name="connsiteX70" fmla="*/ 965376 w 3886376"/>
                  <a:gd name="connsiteY70" fmla="*/ 313267 h 4766733"/>
                  <a:gd name="connsiteX71" fmla="*/ 982309 w 3886376"/>
                  <a:gd name="connsiteY71" fmla="*/ 211667 h 4766733"/>
                  <a:gd name="connsiteX72" fmla="*/ 999242 w 3886376"/>
                  <a:gd name="connsiteY72" fmla="*/ 186267 h 4766733"/>
                  <a:gd name="connsiteX73" fmla="*/ 1083909 w 3886376"/>
                  <a:gd name="connsiteY73" fmla="*/ 118534 h 4766733"/>
                  <a:gd name="connsiteX74" fmla="*/ 1134709 w 3886376"/>
                  <a:gd name="connsiteY74" fmla="*/ 93134 h 4766733"/>
                  <a:gd name="connsiteX75" fmla="*/ 1185509 w 3886376"/>
                  <a:gd name="connsiteY75" fmla="*/ 101600 h 4766733"/>
                  <a:gd name="connsiteX76" fmla="*/ 1304042 w 3886376"/>
                  <a:gd name="connsiteY76" fmla="*/ 135467 h 4766733"/>
                  <a:gd name="connsiteX77" fmla="*/ 1363309 w 3886376"/>
                  <a:gd name="connsiteY77" fmla="*/ 160867 h 4766733"/>
                  <a:gd name="connsiteX78" fmla="*/ 1388709 w 3886376"/>
                  <a:gd name="connsiteY78" fmla="*/ 177800 h 4766733"/>
                  <a:gd name="connsiteX79" fmla="*/ 1422576 w 3886376"/>
                  <a:gd name="connsiteY79" fmla="*/ 211667 h 4766733"/>
                  <a:gd name="connsiteX80" fmla="*/ 1473376 w 3886376"/>
                  <a:gd name="connsiteY80" fmla="*/ 279400 h 4766733"/>
                  <a:gd name="connsiteX81" fmla="*/ 1481842 w 3886376"/>
                  <a:gd name="connsiteY81" fmla="*/ 304800 h 4766733"/>
                  <a:gd name="connsiteX82" fmla="*/ 1498776 w 3886376"/>
                  <a:gd name="connsiteY82" fmla="*/ 381000 h 4766733"/>
                  <a:gd name="connsiteX83" fmla="*/ 1507242 w 3886376"/>
                  <a:gd name="connsiteY83" fmla="*/ 448734 h 4766733"/>
                  <a:gd name="connsiteX84" fmla="*/ 1515709 w 3886376"/>
                  <a:gd name="connsiteY84" fmla="*/ 491067 h 4766733"/>
                  <a:gd name="connsiteX85" fmla="*/ 1524176 w 3886376"/>
                  <a:gd name="connsiteY85" fmla="*/ 550334 h 4766733"/>
                  <a:gd name="connsiteX86" fmla="*/ 1532642 w 3886376"/>
                  <a:gd name="connsiteY86" fmla="*/ 584200 h 4766733"/>
                  <a:gd name="connsiteX87" fmla="*/ 1549576 w 3886376"/>
                  <a:gd name="connsiteY87" fmla="*/ 677334 h 4766733"/>
                  <a:gd name="connsiteX88" fmla="*/ 1566509 w 3886376"/>
                  <a:gd name="connsiteY88" fmla="*/ 804334 h 4766733"/>
                  <a:gd name="connsiteX89" fmla="*/ 1574976 w 3886376"/>
                  <a:gd name="connsiteY89" fmla="*/ 829734 h 4766733"/>
                  <a:gd name="connsiteX90" fmla="*/ 1583442 w 3886376"/>
                  <a:gd name="connsiteY90" fmla="*/ 948267 h 4766733"/>
                  <a:gd name="connsiteX91" fmla="*/ 1600376 w 3886376"/>
                  <a:gd name="connsiteY91" fmla="*/ 1651000 h 4766733"/>
                  <a:gd name="connsiteX92" fmla="*/ 1608842 w 3886376"/>
                  <a:gd name="connsiteY92" fmla="*/ 1820334 h 4766733"/>
                  <a:gd name="connsiteX93" fmla="*/ 1625776 w 3886376"/>
                  <a:gd name="connsiteY93" fmla="*/ 2167467 h 4766733"/>
                  <a:gd name="connsiteX94" fmla="*/ 1634242 w 3886376"/>
                  <a:gd name="connsiteY94" fmla="*/ 2209800 h 4766733"/>
                  <a:gd name="connsiteX95" fmla="*/ 1659642 w 3886376"/>
                  <a:gd name="connsiteY95" fmla="*/ 2159000 h 4766733"/>
                  <a:gd name="connsiteX96" fmla="*/ 1676576 w 3886376"/>
                  <a:gd name="connsiteY96" fmla="*/ 2133600 h 4766733"/>
                  <a:gd name="connsiteX97" fmla="*/ 1701976 w 3886376"/>
                  <a:gd name="connsiteY97" fmla="*/ 2082800 h 4766733"/>
                  <a:gd name="connsiteX98" fmla="*/ 1710442 w 3886376"/>
                  <a:gd name="connsiteY98" fmla="*/ 2057400 h 4766733"/>
                  <a:gd name="connsiteX99" fmla="*/ 1727376 w 3886376"/>
                  <a:gd name="connsiteY99" fmla="*/ 2023534 h 4766733"/>
                  <a:gd name="connsiteX100" fmla="*/ 1752776 w 3886376"/>
                  <a:gd name="connsiteY100" fmla="*/ 1921934 h 4766733"/>
                  <a:gd name="connsiteX101" fmla="*/ 1769709 w 3886376"/>
                  <a:gd name="connsiteY101" fmla="*/ 1896534 h 4766733"/>
                  <a:gd name="connsiteX102" fmla="*/ 1778176 w 3886376"/>
                  <a:gd name="connsiteY102" fmla="*/ 1845734 h 4766733"/>
                  <a:gd name="connsiteX103" fmla="*/ 1786642 w 3886376"/>
                  <a:gd name="connsiteY103" fmla="*/ 1820334 h 4766733"/>
                  <a:gd name="connsiteX104" fmla="*/ 1795109 w 3886376"/>
                  <a:gd name="connsiteY104" fmla="*/ 1769534 h 4766733"/>
                  <a:gd name="connsiteX105" fmla="*/ 1803576 w 3886376"/>
                  <a:gd name="connsiteY105" fmla="*/ 1744134 h 4766733"/>
                  <a:gd name="connsiteX106" fmla="*/ 1812042 w 3886376"/>
                  <a:gd name="connsiteY106" fmla="*/ 1710267 h 4766733"/>
                  <a:gd name="connsiteX107" fmla="*/ 1820509 w 3886376"/>
                  <a:gd name="connsiteY107" fmla="*/ 1634067 h 4766733"/>
                  <a:gd name="connsiteX108" fmla="*/ 1837442 w 3886376"/>
                  <a:gd name="connsiteY108" fmla="*/ 1456267 h 4766733"/>
                  <a:gd name="connsiteX109" fmla="*/ 1845909 w 3886376"/>
                  <a:gd name="connsiteY109" fmla="*/ 1422400 h 4766733"/>
                  <a:gd name="connsiteX110" fmla="*/ 1837442 w 3886376"/>
                  <a:gd name="connsiteY110" fmla="*/ 1032934 h 4766733"/>
                  <a:gd name="connsiteX111" fmla="*/ 1820509 w 3886376"/>
                  <a:gd name="connsiteY111" fmla="*/ 939800 h 4766733"/>
                  <a:gd name="connsiteX112" fmla="*/ 1803576 w 3886376"/>
                  <a:gd name="connsiteY112" fmla="*/ 872067 h 4766733"/>
                  <a:gd name="connsiteX113" fmla="*/ 1786642 w 3886376"/>
                  <a:gd name="connsiteY113" fmla="*/ 821267 h 4766733"/>
                  <a:gd name="connsiteX114" fmla="*/ 1761242 w 3886376"/>
                  <a:gd name="connsiteY114" fmla="*/ 711200 h 4766733"/>
                  <a:gd name="connsiteX115" fmla="*/ 1752776 w 3886376"/>
                  <a:gd name="connsiteY115" fmla="*/ 643467 h 4766733"/>
                  <a:gd name="connsiteX116" fmla="*/ 1735842 w 3886376"/>
                  <a:gd name="connsiteY116" fmla="*/ 584200 h 4766733"/>
                  <a:gd name="connsiteX117" fmla="*/ 1727376 w 3886376"/>
                  <a:gd name="connsiteY117" fmla="*/ 533400 h 4766733"/>
                  <a:gd name="connsiteX118" fmla="*/ 1718909 w 3886376"/>
                  <a:gd name="connsiteY118" fmla="*/ 508000 h 4766733"/>
                  <a:gd name="connsiteX119" fmla="*/ 1701976 w 3886376"/>
                  <a:gd name="connsiteY119" fmla="*/ 296334 h 4766733"/>
                  <a:gd name="connsiteX120" fmla="*/ 1710442 w 3886376"/>
                  <a:gd name="connsiteY120" fmla="*/ 135467 h 4766733"/>
                  <a:gd name="connsiteX121" fmla="*/ 1727376 w 3886376"/>
                  <a:gd name="connsiteY121" fmla="*/ 118534 h 4766733"/>
                  <a:gd name="connsiteX122" fmla="*/ 1778176 w 3886376"/>
                  <a:gd name="connsiteY122" fmla="*/ 59267 h 4766733"/>
                  <a:gd name="connsiteX123" fmla="*/ 1820509 w 3886376"/>
                  <a:gd name="connsiteY123" fmla="*/ 25400 h 4766733"/>
                  <a:gd name="connsiteX124" fmla="*/ 1955976 w 3886376"/>
                  <a:gd name="connsiteY124" fmla="*/ 33867 h 4766733"/>
                  <a:gd name="connsiteX125" fmla="*/ 1989842 w 3886376"/>
                  <a:gd name="connsiteY125" fmla="*/ 42334 h 4766733"/>
                  <a:gd name="connsiteX126" fmla="*/ 2032176 w 3886376"/>
                  <a:gd name="connsiteY126" fmla="*/ 76200 h 4766733"/>
                  <a:gd name="connsiteX127" fmla="*/ 2057576 w 3886376"/>
                  <a:gd name="connsiteY127" fmla="*/ 93134 h 4766733"/>
                  <a:gd name="connsiteX128" fmla="*/ 2082976 w 3886376"/>
                  <a:gd name="connsiteY128" fmla="*/ 118534 h 4766733"/>
                  <a:gd name="connsiteX129" fmla="*/ 2150709 w 3886376"/>
                  <a:gd name="connsiteY129" fmla="*/ 169334 h 4766733"/>
                  <a:gd name="connsiteX130" fmla="*/ 2184576 w 3886376"/>
                  <a:gd name="connsiteY130" fmla="*/ 220134 h 4766733"/>
                  <a:gd name="connsiteX131" fmla="*/ 2201509 w 3886376"/>
                  <a:gd name="connsiteY131" fmla="*/ 254000 h 4766733"/>
                  <a:gd name="connsiteX132" fmla="*/ 2209976 w 3886376"/>
                  <a:gd name="connsiteY132" fmla="*/ 279400 h 4766733"/>
                  <a:gd name="connsiteX133" fmla="*/ 2226909 w 3886376"/>
                  <a:gd name="connsiteY133" fmla="*/ 304800 h 4766733"/>
                  <a:gd name="connsiteX134" fmla="*/ 2243842 w 3886376"/>
                  <a:gd name="connsiteY134" fmla="*/ 355600 h 4766733"/>
                  <a:gd name="connsiteX135" fmla="*/ 2252309 w 3886376"/>
                  <a:gd name="connsiteY135" fmla="*/ 381000 h 4766733"/>
                  <a:gd name="connsiteX136" fmla="*/ 2260776 w 3886376"/>
                  <a:gd name="connsiteY136" fmla="*/ 406400 h 4766733"/>
                  <a:gd name="connsiteX137" fmla="*/ 2277709 w 3886376"/>
                  <a:gd name="connsiteY137" fmla="*/ 423334 h 4766733"/>
                  <a:gd name="connsiteX138" fmla="*/ 2294642 w 3886376"/>
                  <a:gd name="connsiteY138" fmla="*/ 491067 h 4766733"/>
                  <a:gd name="connsiteX139" fmla="*/ 2311576 w 3886376"/>
                  <a:gd name="connsiteY139" fmla="*/ 541867 h 4766733"/>
                  <a:gd name="connsiteX140" fmla="*/ 2328509 w 3886376"/>
                  <a:gd name="connsiteY140" fmla="*/ 592667 h 4766733"/>
                  <a:gd name="connsiteX141" fmla="*/ 2336976 w 3886376"/>
                  <a:gd name="connsiteY141" fmla="*/ 618067 h 4766733"/>
                  <a:gd name="connsiteX142" fmla="*/ 2345442 w 3886376"/>
                  <a:gd name="connsiteY142" fmla="*/ 651934 h 4766733"/>
                  <a:gd name="connsiteX143" fmla="*/ 2353909 w 3886376"/>
                  <a:gd name="connsiteY143" fmla="*/ 694267 h 4766733"/>
                  <a:gd name="connsiteX144" fmla="*/ 2362376 w 3886376"/>
                  <a:gd name="connsiteY144" fmla="*/ 719667 h 4766733"/>
                  <a:gd name="connsiteX145" fmla="*/ 2370842 w 3886376"/>
                  <a:gd name="connsiteY145" fmla="*/ 804334 h 4766733"/>
                  <a:gd name="connsiteX146" fmla="*/ 2379309 w 3886376"/>
                  <a:gd name="connsiteY146" fmla="*/ 838200 h 4766733"/>
                  <a:gd name="connsiteX147" fmla="*/ 2387776 w 3886376"/>
                  <a:gd name="connsiteY147" fmla="*/ 880534 h 4766733"/>
                  <a:gd name="connsiteX148" fmla="*/ 2396242 w 3886376"/>
                  <a:gd name="connsiteY148" fmla="*/ 965200 h 4766733"/>
                  <a:gd name="connsiteX149" fmla="*/ 2413176 w 3886376"/>
                  <a:gd name="connsiteY149" fmla="*/ 1320800 h 4766733"/>
                  <a:gd name="connsiteX150" fmla="*/ 2404709 w 3886376"/>
                  <a:gd name="connsiteY150" fmla="*/ 1701800 h 4766733"/>
                  <a:gd name="connsiteX151" fmla="*/ 2396242 w 3886376"/>
                  <a:gd name="connsiteY151" fmla="*/ 1761067 h 4766733"/>
                  <a:gd name="connsiteX152" fmla="*/ 2362376 w 3886376"/>
                  <a:gd name="connsiteY152" fmla="*/ 1947334 h 4766733"/>
                  <a:gd name="connsiteX153" fmla="*/ 2353909 w 3886376"/>
                  <a:gd name="connsiteY153" fmla="*/ 2048934 h 4766733"/>
                  <a:gd name="connsiteX154" fmla="*/ 2345442 w 3886376"/>
                  <a:gd name="connsiteY154" fmla="*/ 2074334 h 4766733"/>
                  <a:gd name="connsiteX155" fmla="*/ 2336976 w 3886376"/>
                  <a:gd name="connsiteY155" fmla="*/ 2125134 h 4766733"/>
                  <a:gd name="connsiteX156" fmla="*/ 2320042 w 3886376"/>
                  <a:gd name="connsiteY156" fmla="*/ 2260600 h 4766733"/>
                  <a:gd name="connsiteX157" fmla="*/ 2311576 w 3886376"/>
                  <a:gd name="connsiteY157" fmla="*/ 2235200 h 4766733"/>
                  <a:gd name="connsiteX158" fmla="*/ 2336976 w 3886376"/>
                  <a:gd name="connsiteY158" fmla="*/ 2142067 h 4766733"/>
                  <a:gd name="connsiteX159" fmla="*/ 2353909 w 3886376"/>
                  <a:gd name="connsiteY159" fmla="*/ 2116667 h 4766733"/>
                  <a:gd name="connsiteX160" fmla="*/ 2370842 w 3886376"/>
                  <a:gd name="connsiteY160" fmla="*/ 2065867 h 4766733"/>
                  <a:gd name="connsiteX161" fmla="*/ 2404709 w 3886376"/>
                  <a:gd name="connsiteY161" fmla="*/ 2023534 h 4766733"/>
                  <a:gd name="connsiteX162" fmla="*/ 2430109 w 3886376"/>
                  <a:gd name="connsiteY162" fmla="*/ 1981200 h 4766733"/>
                  <a:gd name="connsiteX163" fmla="*/ 2455509 w 3886376"/>
                  <a:gd name="connsiteY163" fmla="*/ 1905000 h 4766733"/>
                  <a:gd name="connsiteX164" fmla="*/ 2463976 w 3886376"/>
                  <a:gd name="connsiteY164" fmla="*/ 1879600 h 4766733"/>
                  <a:gd name="connsiteX165" fmla="*/ 2480909 w 3886376"/>
                  <a:gd name="connsiteY165" fmla="*/ 1803400 h 4766733"/>
                  <a:gd name="connsiteX166" fmla="*/ 2489376 w 3886376"/>
                  <a:gd name="connsiteY166" fmla="*/ 1778000 h 4766733"/>
                  <a:gd name="connsiteX167" fmla="*/ 2497842 w 3886376"/>
                  <a:gd name="connsiteY167" fmla="*/ 1718734 h 4766733"/>
                  <a:gd name="connsiteX168" fmla="*/ 2523242 w 3886376"/>
                  <a:gd name="connsiteY168" fmla="*/ 1447800 h 4766733"/>
                  <a:gd name="connsiteX169" fmla="*/ 2531709 w 3886376"/>
                  <a:gd name="connsiteY169" fmla="*/ 1210734 h 4766733"/>
                  <a:gd name="connsiteX170" fmla="*/ 2540176 w 3886376"/>
                  <a:gd name="connsiteY170" fmla="*/ 1159934 h 4766733"/>
                  <a:gd name="connsiteX171" fmla="*/ 2548642 w 3886376"/>
                  <a:gd name="connsiteY171" fmla="*/ 1100667 h 4766733"/>
                  <a:gd name="connsiteX172" fmla="*/ 2565576 w 3886376"/>
                  <a:gd name="connsiteY172" fmla="*/ 889000 h 4766733"/>
                  <a:gd name="connsiteX173" fmla="*/ 2574042 w 3886376"/>
                  <a:gd name="connsiteY173" fmla="*/ 855134 h 4766733"/>
                  <a:gd name="connsiteX174" fmla="*/ 2582509 w 3886376"/>
                  <a:gd name="connsiteY174" fmla="*/ 643467 h 4766733"/>
                  <a:gd name="connsiteX175" fmla="*/ 2599442 w 3886376"/>
                  <a:gd name="connsiteY175" fmla="*/ 220134 h 4766733"/>
                  <a:gd name="connsiteX176" fmla="*/ 2624842 w 3886376"/>
                  <a:gd name="connsiteY176" fmla="*/ 50800 h 4766733"/>
                  <a:gd name="connsiteX177" fmla="*/ 2633309 w 3886376"/>
                  <a:gd name="connsiteY177" fmla="*/ 25400 h 4766733"/>
                  <a:gd name="connsiteX178" fmla="*/ 2658709 w 3886376"/>
                  <a:gd name="connsiteY178" fmla="*/ 0 h 4766733"/>
                  <a:gd name="connsiteX179" fmla="*/ 2777242 w 3886376"/>
                  <a:gd name="connsiteY179" fmla="*/ 8467 h 4766733"/>
                  <a:gd name="connsiteX180" fmla="*/ 2828042 w 3886376"/>
                  <a:gd name="connsiteY180" fmla="*/ 33867 h 4766733"/>
                  <a:gd name="connsiteX181" fmla="*/ 2878842 w 3886376"/>
                  <a:gd name="connsiteY181" fmla="*/ 50800 h 4766733"/>
                  <a:gd name="connsiteX182" fmla="*/ 2955042 w 3886376"/>
                  <a:gd name="connsiteY182" fmla="*/ 93134 h 4766733"/>
                  <a:gd name="connsiteX183" fmla="*/ 2980442 w 3886376"/>
                  <a:gd name="connsiteY183" fmla="*/ 110067 h 4766733"/>
                  <a:gd name="connsiteX184" fmla="*/ 2997376 w 3886376"/>
                  <a:gd name="connsiteY184" fmla="*/ 135467 h 4766733"/>
                  <a:gd name="connsiteX185" fmla="*/ 3022776 w 3886376"/>
                  <a:gd name="connsiteY185" fmla="*/ 152400 h 4766733"/>
                  <a:gd name="connsiteX186" fmla="*/ 3056642 w 3886376"/>
                  <a:gd name="connsiteY186" fmla="*/ 203200 h 4766733"/>
                  <a:gd name="connsiteX187" fmla="*/ 3073576 w 3886376"/>
                  <a:gd name="connsiteY187" fmla="*/ 220134 h 4766733"/>
                  <a:gd name="connsiteX188" fmla="*/ 3082042 w 3886376"/>
                  <a:gd name="connsiteY188" fmla="*/ 245534 h 4766733"/>
                  <a:gd name="connsiteX189" fmla="*/ 3098976 w 3886376"/>
                  <a:gd name="connsiteY189" fmla="*/ 304800 h 4766733"/>
                  <a:gd name="connsiteX190" fmla="*/ 3115909 w 3886376"/>
                  <a:gd name="connsiteY190" fmla="*/ 338667 h 4766733"/>
                  <a:gd name="connsiteX191" fmla="*/ 3132842 w 3886376"/>
                  <a:gd name="connsiteY191" fmla="*/ 465667 h 4766733"/>
                  <a:gd name="connsiteX192" fmla="*/ 3149776 w 3886376"/>
                  <a:gd name="connsiteY192" fmla="*/ 643467 h 4766733"/>
                  <a:gd name="connsiteX193" fmla="*/ 3141309 w 3886376"/>
                  <a:gd name="connsiteY193" fmla="*/ 1109134 h 4766733"/>
                  <a:gd name="connsiteX194" fmla="*/ 3132842 w 3886376"/>
                  <a:gd name="connsiteY194" fmla="*/ 1143000 h 4766733"/>
                  <a:gd name="connsiteX195" fmla="*/ 3124376 w 3886376"/>
                  <a:gd name="connsiteY195" fmla="*/ 1185334 h 4766733"/>
                  <a:gd name="connsiteX196" fmla="*/ 3115909 w 3886376"/>
                  <a:gd name="connsiteY196" fmla="*/ 1219200 h 4766733"/>
                  <a:gd name="connsiteX197" fmla="*/ 3107442 w 3886376"/>
                  <a:gd name="connsiteY197" fmla="*/ 1261534 h 4766733"/>
                  <a:gd name="connsiteX198" fmla="*/ 3090509 w 3886376"/>
                  <a:gd name="connsiteY198" fmla="*/ 1312334 h 4766733"/>
                  <a:gd name="connsiteX199" fmla="*/ 3073576 w 3886376"/>
                  <a:gd name="connsiteY199" fmla="*/ 1371600 h 4766733"/>
                  <a:gd name="connsiteX200" fmla="*/ 3056642 w 3886376"/>
                  <a:gd name="connsiteY200" fmla="*/ 1430867 h 4766733"/>
                  <a:gd name="connsiteX201" fmla="*/ 3031242 w 3886376"/>
                  <a:gd name="connsiteY201" fmla="*/ 1532467 h 4766733"/>
                  <a:gd name="connsiteX202" fmla="*/ 3014309 w 3886376"/>
                  <a:gd name="connsiteY202" fmla="*/ 1600200 h 4766733"/>
                  <a:gd name="connsiteX203" fmla="*/ 2997376 w 3886376"/>
                  <a:gd name="connsiteY203" fmla="*/ 1693334 h 4766733"/>
                  <a:gd name="connsiteX204" fmla="*/ 2980442 w 3886376"/>
                  <a:gd name="connsiteY204" fmla="*/ 1761067 h 4766733"/>
                  <a:gd name="connsiteX205" fmla="*/ 2963509 w 3886376"/>
                  <a:gd name="connsiteY205" fmla="*/ 1803400 h 4766733"/>
                  <a:gd name="connsiteX206" fmla="*/ 2955042 w 3886376"/>
                  <a:gd name="connsiteY206" fmla="*/ 1845734 h 4766733"/>
                  <a:gd name="connsiteX207" fmla="*/ 2946576 w 3886376"/>
                  <a:gd name="connsiteY207" fmla="*/ 1879600 h 4766733"/>
                  <a:gd name="connsiteX208" fmla="*/ 2938109 w 3886376"/>
                  <a:gd name="connsiteY208" fmla="*/ 1972734 h 4766733"/>
                  <a:gd name="connsiteX209" fmla="*/ 2921176 w 3886376"/>
                  <a:gd name="connsiteY209" fmla="*/ 2032000 h 4766733"/>
                  <a:gd name="connsiteX210" fmla="*/ 2904242 w 3886376"/>
                  <a:gd name="connsiteY210" fmla="*/ 2099734 h 4766733"/>
                  <a:gd name="connsiteX211" fmla="*/ 2895776 w 3886376"/>
                  <a:gd name="connsiteY211" fmla="*/ 2133600 h 4766733"/>
                  <a:gd name="connsiteX212" fmla="*/ 2887309 w 3886376"/>
                  <a:gd name="connsiteY212" fmla="*/ 2201334 h 4766733"/>
                  <a:gd name="connsiteX213" fmla="*/ 2878842 w 3886376"/>
                  <a:gd name="connsiteY213" fmla="*/ 2302934 h 4766733"/>
                  <a:gd name="connsiteX214" fmla="*/ 2870376 w 3886376"/>
                  <a:gd name="connsiteY214" fmla="*/ 2328334 h 4766733"/>
                  <a:gd name="connsiteX215" fmla="*/ 2895776 w 3886376"/>
                  <a:gd name="connsiteY215" fmla="*/ 2319867 h 4766733"/>
                  <a:gd name="connsiteX216" fmla="*/ 2921176 w 3886376"/>
                  <a:gd name="connsiteY216" fmla="*/ 2269067 h 4766733"/>
                  <a:gd name="connsiteX217" fmla="*/ 2946576 w 3886376"/>
                  <a:gd name="connsiteY217" fmla="*/ 2226734 h 4766733"/>
                  <a:gd name="connsiteX218" fmla="*/ 2971976 w 3886376"/>
                  <a:gd name="connsiteY218" fmla="*/ 2184400 h 4766733"/>
                  <a:gd name="connsiteX219" fmla="*/ 2980442 w 3886376"/>
                  <a:gd name="connsiteY219" fmla="*/ 2159000 h 4766733"/>
                  <a:gd name="connsiteX220" fmla="*/ 2997376 w 3886376"/>
                  <a:gd name="connsiteY220" fmla="*/ 2133600 h 4766733"/>
                  <a:gd name="connsiteX221" fmla="*/ 3005842 w 3886376"/>
                  <a:gd name="connsiteY221" fmla="*/ 2108200 h 4766733"/>
                  <a:gd name="connsiteX222" fmla="*/ 3022776 w 3886376"/>
                  <a:gd name="connsiteY222" fmla="*/ 2091267 h 4766733"/>
                  <a:gd name="connsiteX223" fmla="*/ 3031242 w 3886376"/>
                  <a:gd name="connsiteY223" fmla="*/ 2048934 h 4766733"/>
                  <a:gd name="connsiteX224" fmla="*/ 3048176 w 3886376"/>
                  <a:gd name="connsiteY224" fmla="*/ 1998134 h 4766733"/>
                  <a:gd name="connsiteX225" fmla="*/ 3056642 w 3886376"/>
                  <a:gd name="connsiteY225" fmla="*/ 1972734 h 4766733"/>
                  <a:gd name="connsiteX226" fmla="*/ 3073576 w 3886376"/>
                  <a:gd name="connsiteY226" fmla="*/ 1947334 h 4766733"/>
                  <a:gd name="connsiteX227" fmla="*/ 3082042 w 3886376"/>
                  <a:gd name="connsiteY227" fmla="*/ 1896534 h 4766733"/>
                  <a:gd name="connsiteX228" fmla="*/ 3098976 w 3886376"/>
                  <a:gd name="connsiteY228" fmla="*/ 1871134 h 4766733"/>
                  <a:gd name="connsiteX229" fmla="*/ 3115909 w 3886376"/>
                  <a:gd name="connsiteY229" fmla="*/ 1803400 h 4766733"/>
                  <a:gd name="connsiteX230" fmla="*/ 3132842 w 3886376"/>
                  <a:gd name="connsiteY230" fmla="*/ 1752600 h 4766733"/>
                  <a:gd name="connsiteX231" fmla="*/ 3141309 w 3886376"/>
                  <a:gd name="connsiteY231" fmla="*/ 1727200 h 4766733"/>
                  <a:gd name="connsiteX232" fmla="*/ 3158242 w 3886376"/>
                  <a:gd name="connsiteY232" fmla="*/ 1693334 h 4766733"/>
                  <a:gd name="connsiteX233" fmla="*/ 3175176 w 3886376"/>
                  <a:gd name="connsiteY233" fmla="*/ 1625600 h 4766733"/>
                  <a:gd name="connsiteX234" fmla="*/ 3192109 w 3886376"/>
                  <a:gd name="connsiteY234" fmla="*/ 1574800 h 4766733"/>
                  <a:gd name="connsiteX235" fmla="*/ 3200576 w 3886376"/>
                  <a:gd name="connsiteY235" fmla="*/ 1524000 h 4766733"/>
                  <a:gd name="connsiteX236" fmla="*/ 3217509 w 3886376"/>
                  <a:gd name="connsiteY236" fmla="*/ 1498600 h 4766733"/>
                  <a:gd name="connsiteX237" fmla="*/ 3234442 w 3886376"/>
                  <a:gd name="connsiteY237" fmla="*/ 1439334 h 4766733"/>
                  <a:gd name="connsiteX238" fmla="*/ 3242909 w 3886376"/>
                  <a:gd name="connsiteY238" fmla="*/ 1413934 h 4766733"/>
                  <a:gd name="connsiteX239" fmla="*/ 3259842 w 3886376"/>
                  <a:gd name="connsiteY239" fmla="*/ 1346200 h 4766733"/>
                  <a:gd name="connsiteX240" fmla="*/ 3276776 w 3886376"/>
                  <a:gd name="connsiteY240" fmla="*/ 1320800 h 4766733"/>
                  <a:gd name="connsiteX241" fmla="*/ 3310642 w 3886376"/>
                  <a:gd name="connsiteY241" fmla="*/ 1227667 h 4766733"/>
                  <a:gd name="connsiteX242" fmla="*/ 3319109 w 3886376"/>
                  <a:gd name="connsiteY242" fmla="*/ 1185334 h 4766733"/>
                  <a:gd name="connsiteX243" fmla="*/ 3336042 w 3886376"/>
                  <a:gd name="connsiteY243" fmla="*/ 1151467 h 4766733"/>
                  <a:gd name="connsiteX244" fmla="*/ 3344509 w 3886376"/>
                  <a:gd name="connsiteY244" fmla="*/ 1100667 h 4766733"/>
                  <a:gd name="connsiteX245" fmla="*/ 3361442 w 3886376"/>
                  <a:gd name="connsiteY245" fmla="*/ 1075267 h 4766733"/>
                  <a:gd name="connsiteX246" fmla="*/ 3395309 w 3886376"/>
                  <a:gd name="connsiteY246" fmla="*/ 1016000 h 4766733"/>
                  <a:gd name="connsiteX247" fmla="*/ 3403776 w 3886376"/>
                  <a:gd name="connsiteY247" fmla="*/ 990600 h 4766733"/>
                  <a:gd name="connsiteX248" fmla="*/ 3437642 w 3886376"/>
                  <a:gd name="connsiteY248" fmla="*/ 939800 h 4766733"/>
                  <a:gd name="connsiteX249" fmla="*/ 3471509 w 3886376"/>
                  <a:gd name="connsiteY249" fmla="*/ 880534 h 4766733"/>
                  <a:gd name="connsiteX250" fmla="*/ 3488442 w 3886376"/>
                  <a:gd name="connsiteY250" fmla="*/ 846667 h 4766733"/>
                  <a:gd name="connsiteX251" fmla="*/ 3522309 w 3886376"/>
                  <a:gd name="connsiteY251" fmla="*/ 812800 h 4766733"/>
                  <a:gd name="connsiteX252" fmla="*/ 3539242 w 3886376"/>
                  <a:gd name="connsiteY252" fmla="*/ 787400 h 4766733"/>
                  <a:gd name="connsiteX253" fmla="*/ 3573109 w 3886376"/>
                  <a:gd name="connsiteY253" fmla="*/ 778934 h 4766733"/>
                  <a:gd name="connsiteX254" fmla="*/ 3598509 w 3886376"/>
                  <a:gd name="connsiteY254" fmla="*/ 762000 h 4766733"/>
                  <a:gd name="connsiteX255" fmla="*/ 3640842 w 3886376"/>
                  <a:gd name="connsiteY255" fmla="*/ 753534 h 4766733"/>
                  <a:gd name="connsiteX256" fmla="*/ 3666242 w 3886376"/>
                  <a:gd name="connsiteY256" fmla="*/ 745067 h 4766733"/>
                  <a:gd name="connsiteX257" fmla="*/ 3708576 w 3886376"/>
                  <a:gd name="connsiteY257" fmla="*/ 753534 h 4766733"/>
                  <a:gd name="connsiteX258" fmla="*/ 3750909 w 3886376"/>
                  <a:gd name="connsiteY258" fmla="*/ 795867 h 4766733"/>
                  <a:gd name="connsiteX259" fmla="*/ 3776309 w 3886376"/>
                  <a:gd name="connsiteY259" fmla="*/ 812800 h 4766733"/>
                  <a:gd name="connsiteX260" fmla="*/ 3784776 w 3886376"/>
                  <a:gd name="connsiteY260" fmla="*/ 838200 h 4766733"/>
                  <a:gd name="connsiteX261" fmla="*/ 3827109 w 3886376"/>
                  <a:gd name="connsiteY261" fmla="*/ 889000 h 4766733"/>
                  <a:gd name="connsiteX262" fmla="*/ 3835576 w 3886376"/>
                  <a:gd name="connsiteY262" fmla="*/ 914400 h 4766733"/>
                  <a:gd name="connsiteX263" fmla="*/ 3869442 w 3886376"/>
                  <a:gd name="connsiteY263" fmla="*/ 965200 h 4766733"/>
                  <a:gd name="connsiteX264" fmla="*/ 3877909 w 3886376"/>
                  <a:gd name="connsiteY264" fmla="*/ 1041400 h 4766733"/>
                  <a:gd name="connsiteX265" fmla="*/ 3886376 w 3886376"/>
                  <a:gd name="connsiteY265" fmla="*/ 1109134 h 4766733"/>
                  <a:gd name="connsiteX266" fmla="*/ 3877909 w 3886376"/>
                  <a:gd name="connsiteY266" fmla="*/ 1532467 h 4766733"/>
                  <a:gd name="connsiteX267" fmla="*/ 3852509 w 3886376"/>
                  <a:gd name="connsiteY267" fmla="*/ 1667934 h 4766733"/>
                  <a:gd name="connsiteX268" fmla="*/ 3844042 w 3886376"/>
                  <a:gd name="connsiteY268" fmla="*/ 1710267 h 4766733"/>
                  <a:gd name="connsiteX269" fmla="*/ 3818642 w 3886376"/>
                  <a:gd name="connsiteY269" fmla="*/ 1769534 h 4766733"/>
                  <a:gd name="connsiteX270" fmla="*/ 3801709 w 3886376"/>
                  <a:gd name="connsiteY270" fmla="*/ 1820334 h 4766733"/>
                  <a:gd name="connsiteX271" fmla="*/ 3793242 w 3886376"/>
                  <a:gd name="connsiteY271" fmla="*/ 1845734 h 4766733"/>
                  <a:gd name="connsiteX272" fmla="*/ 3776309 w 3886376"/>
                  <a:gd name="connsiteY272" fmla="*/ 1879600 h 4766733"/>
                  <a:gd name="connsiteX273" fmla="*/ 3759376 w 3886376"/>
                  <a:gd name="connsiteY273" fmla="*/ 1938867 h 4766733"/>
                  <a:gd name="connsiteX274" fmla="*/ 3742442 w 3886376"/>
                  <a:gd name="connsiteY274" fmla="*/ 1972734 h 4766733"/>
                  <a:gd name="connsiteX275" fmla="*/ 3708576 w 3886376"/>
                  <a:gd name="connsiteY275" fmla="*/ 2057400 h 4766733"/>
                  <a:gd name="connsiteX276" fmla="*/ 3700109 w 3886376"/>
                  <a:gd name="connsiteY276" fmla="*/ 2108200 h 4766733"/>
                  <a:gd name="connsiteX277" fmla="*/ 3683176 w 3886376"/>
                  <a:gd name="connsiteY277" fmla="*/ 2133600 h 4766733"/>
                  <a:gd name="connsiteX278" fmla="*/ 3674709 w 3886376"/>
                  <a:gd name="connsiteY278" fmla="*/ 2175934 h 4766733"/>
                  <a:gd name="connsiteX279" fmla="*/ 3640842 w 3886376"/>
                  <a:gd name="connsiteY279" fmla="*/ 2252134 h 4766733"/>
                  <a:gd name="connsiteX280" fmla="*/ 3623909 w 3886376"/>
                  <a:gd name="connsiteY280" fmla="*/ 2319867 h 4766733"/>
                  <a:gd name="connsiteX281" fmla="*/ 3606976 w 3886376"/>
                  <a:gd name="connsiteY281" fmla="*/ 2353734 h 4766733"/>
                  <a:gd name="connsiteX282" fmla="*/ 3598509 w 3886376"/>
                  <a:gd name="connsiteY282" fmla="*/ 2387600 h 4766733"/>
                  <a:gd name="connsiteX283" fmla="*/ 3581576 w 3886376"/>
                  <a:gd name="connsiteY283" fmla="*/ 2421467 h 4766733"/>
                  <a:gd name="connsiteX284" fmla="*/ 3556176 w 3886376"/>
                  <a:gd name="connsiteY284" fmla="*/ 2489200 h 4766733"/>
                  <a:gd name="connsiteX285" fmla="*/ 3530776 w 3886376"/>
                  <a:gd name="connsiteY285" fmla="*/ 2514600 h 4766733"/>
                  <a:gd name="connsiteX286" fmla="*/ 3513842 w 3886376"/>
                  <a:gd name="connsiteY286" fmla="*/ 2582334 h 4766733"/>
                  <a:gd name="connsiteX287" fmla="*/ 3505376 w 3886376"/>
                  <a:gd name="connsiteY287" fmla="*/ 2607734 h 4766733"/>
                  <a:gd name="connsiteX288" fmla="*/ 3488442 w 3886376"/>
                  <a:gd name="connsiteY288" fmla="*/ 2624667 h 4766733"/>
                  <a:gd name="connsiteX289" fmla="*/ 3471509 w 3886376"/>
                  <a:gd name="connsiteY289" fmla="*/ 2658534 h 4766733"/>
                  <a:gd name="connsiteX290" fmla="*/ 3463042 w 3886376"/>
                  <a:gd name="connsiteY290" fmla="*/ 2683934 h 4766733"/>
                  <a:gd name="connsiteX291" fmla="*/ 3446109 w 3886376"/>
                  <a:gd name="connsiteY291" fmla="*/ 2709334 h 4766733"/>
                  <a:gd name="connsiteX292" fmla="*/ 3412242 w 3886376"/>
                  <a:gd name="connsiteY292" fmla="*/ 2768600 h 4766733"/>
                  <a:gd name="connsiteX293" fmla="*/ 3386842 w 3886376"/>
                  <a:gd name="connsiteY293" fmla="*/ 2819400 h 4766733"/>
                  <a:gd name="connsiteX294" fmla="*/ 3369909 w 3886376"/>
                  <a:gd name="connsiteY294" fmla="*/ 2853267 h 4766733"/>
                  <a:gd name="connsiteX295" fmla="*/ 3352976 w 3886376"/>
                  <a:gd name="connsiteY295" fmla="*/ 2878667 h 4766733"/>
                  <a:gd name="connsiteX296" fmla="*/ 3344509 w 3886376"/>
                  <a:gd name="connsiteY296" fmla="*/ 2904067 h 4766733"/>
                  <a:gd name="connsiteX297" fmla="*/ 3327576 w 3886376"/>
                  <a:gd name="connsiteY297" fmla="*/ 2929467 h 4766733"/>
                  <a:gd name="connsiteX298" fmla="*/ 3319109 w 3886376"/>
                  <a:gd name="connsiteY298" fmla="*/ 2954867 h 4766733"/>
                  <a:gd name="connsiteX299" fmla="*/ 3259842 w 3886376"/>
                  <a:gd name="connsiteY299" fmla="*/ 3031067 h 4766733"/>
                  <a:gd name="connsiteX300" fmla="*/ 3234442 w 3886376"/>
                  <a:gd name="connsiteY300" fmla="*/ 3048000 h 4766733"/>
                  <a:gd name="connsiteX301" fmla="*/ 3200576 w 3886376"/>
                  <a:gd name="connsiteY301" fmla="*/ 3098800 h 4766733"/>
                  <a:gd name="connsiteX302" fmla="*/ 3183642 w 3886376"/>
                  <a:gd name="connsiteY302" fmla="*/ 3124200 h 4766733"/>
                  <a:gd name="connsiteX303" fmla="*/ 3166709 w 3886376"/>
                  <a:gd name="connsiteY303" fmla="*/ 3141134 h 4766733"/>
                  <a:gd name="connsiteX304" fmla="*/ 3149776 w 3886376"/>
                  <a:gd name="connsiteY304" fmla="*/ 3166534 h 4766733"/>
                  <a:gd name="connsiteX305" fmla="*/ 3082042 w 3886376"/>
                  <a:gd name="connsiteY305" fmla="*/ 3225800 h 4766733"/>
                  <a:gd name="connsiteX306" fmla="*/ 3065109 w 3886376"/>
                  <a:gd name="connsiteY306" fmla="*/ 3251200 h 4766733"/>
                  <a:gd name="connsiteX307" fmla="*/ 3005842 w 3886376"/>
                  <a:gd name="connsiteY307" fmla="*/ 3310467 h 4766733"/>
                  <a:gd name="connsiteX308" fmla="*/ 2971976 w 3886376"/>
                  <a:gd name="connsiteY308" fmla="*/ 3344334 h 4766733"/>
                  <a:gd name="connsiteX309" fmla="*/ 2912709 w 3886376"/>
                  <a:gd name="connsiteY309" fmla="*/ 3403600 h 4766733"/>
                  <a:gd name="connsiteX310" fmla="*/ 2861909 w 3886376"/>
                  <a:gd name="connsiteY310" fmla="*/ 3471334 h 4766733"/>
                  <a:gd name="connsiteX311" fmla="*/ 2828042 w 3886376"/>
                  <a:gd name="connsiteY311" fmla="*/ 3513667 h 4766733"/>
                  <a:gd name="connsiteX312" fmla="*/ 2785709 w 3886376"/>
                  <a:gd name="connsiteY312" fmla="*/ 3572934 h 4766733"/>
                  <a:gd name="connsiteX313" fmla="*/ 2751842 w 3886376"/>
                  <a:gd name="connsiteY313" fmla="*/ 3615267 h 4766733"/>
                  <a:gd name="connsiteX314" fmla="*/ 2743376 w 3886376"/>
                  <a:gd name="connsiteY314" fmla="*/ 3640667 h 4766733"/>
                  <a:gd name="connsiteX315" fmla="*/ 2726442 w 3886376"/>
                  <a:gd name="connsiteY315" fmla="*/ 3657600 h 4766733"/>
                  <a:gd name="connsiteX316" fmla="*/ 2709509 w 3886376"/>
                  <a:gd name="connsiteY316" fmla="*/ 3683000 h 4766733"/>
                  <a:gd name="connsiteX317" fmla="*/ 2701042 w 3886376"/>
                  <a:gd name="connsiteY317" fmla="*/ 3708400 h 4766733"/>
                  <a:gd name="connsiteX318" fmla="*/ 2684109 w 3886376"/>
                  <a:gd name="connsiteY318" fmla="*/ 3725334 h 4766733"/>
                  <a:gd name="connsiteX319" fmla="*/ 2650242 w 3886376"/>
                  <a:gd name="connsiteY319" fmla="*/ 3776134 h 4766733"/>
                  <a:gd name="connsiteX320" fmla="*/ 2616376 w 3886376"/>
                  <a:gd name="connsiteY320" fmla="*/ 3835400 h 4766733"/>
                  <a:gd name="connsiteX321" fmla="*/ 2599442 w 3886376"/>
                  <a:gd name="connsiteY321" fmla="*/ 3903134 h 4766733"/>
                  <a:gd name="connsiteX322" fmla="*/ 1913642 w 3886376"/>
                  <a:gd name="connsiteY322" fmla="*/ 4766733 h 476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886376" h="4766733">
                    <a:moveTo>
                      <a:pt x="144109" y="4580467"/>
                    </a:moveTo>
                    <a:cubicBezTo>
                      <a:pt x="149754" y="4566356"/>
                      <a:pt x="296509" y="3201811"/>
                      <a:pt x="330376" y="2921000"/>
                    </a:cubicBezTo>
                    <a:cubicBezTo>
                      <a:pt x="364243" y="2640189"/>
                      <a:pt x="343301" y="2904953"/>
                      <a:pt x="347309" y="2895600"/>
                    </a:cubicBezTo>
                    <a:cubicBezTo>
                      <a:pt x="351893" y="2884905"/>
                      <a:pt x="351192" y="2872429"/>
                      <a:pt x="355776" y="2861734"/>
                    </a:cubicBezTo>
                    <a:cubicBezTo>
                      <a:pt x="359784" y="2852381"/>
                      <a:pt x="368576" y="2845633"/>
                      <a:pt x="372709" y="2836334"/>
                    </a:cubicBezTo>
                    <a:cubicBezTo>
                      <a:pt x="379958" y="2820023"/>
                      <a:pt x="389642" y="2785534"/>
                      <a:pt x="389642" y="2785534"/>
                    </a:cubicBezTo>
                    <a:cubicBezTo>
                      <a:pt x="386820" y="2585156"/>
                      <a:pt x="386590" y="2384725"/>
                      <a:pt x="381176" y="2184400"/>
                    </a:cubicBezTo>
                    <a:cubicBezTo>
                      <a:pt x="380935" y="2175479"/>
                      <a:pt x="376700" y="2166982"/>
                      <a:pt x="372709" y="2159000"/>
                    </a:cubicBezTo>
                    <a:cubicBezTo>
                      <a:pt x="368158" y="2149899"/>
                      <a:pt x="361420" y="2142067"/>
                      <a:pt x="355776" y="2133600"/>
                    </a:cubicBezTo>
                    <a:cubicBezTo>
                      <a:pt x="340788" y="2073653"/>
                      <a:pt x="358682" y="2120541"/>
                      <a:pt x="330376" y="2082800"/>
                    </a:cubicBezTo>
                    <a:cubicBezTo>
                      <a:pt x="318165" y="2066519"/>
                      <a:pt x="307798" y="2048933"/>
                      <a:pt x="296509" y="2032000"/>
                    </a:cubicBezTo>
                    <a:cubicBezTo>
                      <a:pt x="290865" y="2023533"/>
                      <a:pt x="286771" y="2013795"/>
                      <a:pt x="279576" y="2006600"/>
                    </a:cubicBezTo>
                    <a:lnTo>
                      <a:pt x="262642" y="1989667"/>
                    </a:lnTo>
                    <a:cubicBezTo>
                      <a:pt x="241761" y="1906136"/>
                      <a:pt x="269593" y="1992785"/>
                      <a:pt x="237242" y="1938867"/>
                    </a:cubicBezTo>
                    <a:cubicBezTo>
                      <a:pt x="231708" y="1929643"/>
                      <a:pt x="222320" y="1886639"/>
                      <a:pt x="220309" y="1879600"/>
                    </a:cubicBezTo>
                    <a:cubicBezTo>
                      <a:pt x="217857" y="1871019"/>
                      <a:pt x="214007" y="1862858"/>
                      <a:pt x="211842" y="1854200"/>
                    </a:cubicBezTo>
                    <a:cubicBezTo>
                      <a:pt x="208352" y="1840239"/>
                      <a:pt x="207162" y="1825750"/>
                      <a:pt x="203376" y="1811867"/>
                    </a:cubicBezTo>
                    <a:cubicBezTo>
                      <a:pt x="198680" y="1794647"/>
                      <a:pt x="190771" y="1778384"/>
                      <a:pt x="186442" y="1761067"/>
                    </a:cubicBezTo>
                    <a:cubicBezTo>
                      <a:pt x="183620" y="1749778"/>
                      <a:pt x="180500" y="1738559"/>
                      <a:pt x="177976" y="1727200"/>
                    </a:cubicBezTo>
                    <a:cubicBezTo>
                      <a:pt x="174854" y="1713152"/>
                      <a:pt x="172331" y="1703212"/>
                      <a:pt x="169509" y="1684867"/>
                    </a:cubicBezTo>
                    <a:cubicBezTo>
                      <a:pt x="166687" y="1666523"/>
                      <a:pt x="163865" y="1635477"/>
                      <a:pt x="161043" y="1617133"/>
                    </a:cubicBezTo>
                    <a:cubicBezTo>
                      <a:pt x="158221" y="1598789"/>
                      <a:pt x="179386" y="1667933"/>
                      <a:pt x="152575" y="1574800"/>
                    </a:cubicBezTo>
                    <a:cubicBezTo>
                      <a:pt x="125764" y="1481667"/>
                      <a:pt x="-5469" y="1172634"/>
                      <a:pt x="176" y="1058334"/>
                    </a:cubicBezTo>
                    <a:cubicBezTo>
                      <a:pt x="5821" y="944034"/>
                      <a:pt x="118710" y="870657"/>
                      <a:pt x="186443" y="889001"/>
                    </a:cubicBezTo>
                    <a:cubicBezTo>
                      <a:pt x="254176" y="907345"/>
                      <a:pt x="365654" y="1119011"/>
                      <a:pt x="406576" y="1168400"/>
                    </a:cubicBezTo>
                    <a:cubicBezTo>
                      <a:pt x="447498" y="1217789"/>
                      <a:pt x="423509" y="1179689"/>
                      <a:pt x="431976" y="1185334"/>
                    </a:cubicBezTo>
                    <a:cubicBezTo>
                      <a:pt x="437620" y="1193801"/>
                      <a:pt x="441714" y="1203539"/>
                      <a:pt x="448909" y="1210734"/>
                    </a:cubicBezTo>
                    <a:cubicBezTo>
                      <a:pt x="456104" y="1217929"/>
                      <a:pt x="467608" y="1220009"/>
                      <a:pt x="474309" y="1227667"/>
                    </a:cubicBezTo>
                    <a:cubicBezTo>
                      <a:pt x="487711" y="1242983"/>
                      <a:pt x="496887" y="1261534"/>
                      <a:pt x="508176" y="1278467"/>
                    </a:cubicBezTo>
                    <a:cubicBezTo>
                      <a:pt x="513820" y="1286934"/>
                      <a:pt x="521891" y="1294214"/>
                      <a:pt x="525109" y="1303867"/>
                    </a:cubicBezTo>
                    <a:cubicBezTo>
                      <a:pt x="527931" y="1312334"/>
                      <a:pt x="528625" y="1321841"/>
                      <a:pt x="533576" y="1329267"/>
                    </a:cubicBezTo>
                    <a:cubicBezTo>
                      <a:pt x="540218" y="1339230"/>
                      <a:pt x="550509" y="1346200"/>
                      <a:pt x="558976" y="1354667"/>
                    </a:cubicBezTo>
                    <a:cubicBezTo>
                      <a:pt x="580255" y="1418510"/>
                      <a:pt x="551550" y="1339816"/>
                      <a:pt x="584376" y="1405467"/>
                    </a:cubicBezTo>
                    <a:cubicBezTo>
                      <a:pt x="619430" y="1475574"/>
                      <a:pt x="561245" y="1383473"/>
                      <a:pt x="609776" y="1456267"/>
                    </a:cubicBezTo>
                    <a:cubicBezTo>
                      <a:pt x="615420" y="1473200"/>
                      <a:pt x="616808" y="1492215"/>
                      <a:pt x="626709" y="1507067"/>
                    </a:cubicBezTo>
                    <a:cubicBezTo>
                      <a:pt x="632353" y="1515534"/>
                      <a:pt x="639509" y="1523168"/>
                      <a:pt x="643642" y="1532467"/>
                    </a:cubicBezTo>
                    <a:cubicBezTo>
                      <a:pt x="650891" y="1548778"/>
                      <a:pt x="654932" y="1566334"/>
                      <a:pt x="660576" y="1583267"/>
                    </a:cubicBezTo>
                    <a:cubicBezTo>
                      <a:pt x="663398" y="1591734"/>
                      <a:pt x="664091" y="1601241"/>
                      <a:pt x="669042" y="1608667"/>
                    </a:cubicBezTo>
                    <a:lnTo>
                      <a:pt x="685976" y="1634067"/>
                    </a:lnTo>
                    <a:cubicBezTo>
                      <a:pt x="691620" y="1651000"/>
                      <a:pt x="699408" y="1667364"/>
                      <a:pt x="702909" y="1684867"/>
                    </a:cubicBezTo>
                    <a:cubicBezTo>
                      <a:pt x="705731" y="1698978"/>
                      <a:pt x="706323" y="1713726"/>
                      <a:pt x="711376" y="1727200"/>
                    </a:cubicBezTo>
                    <a:cubicBezTo>
                      <a:pt x="714949" y="1736728"/>
                      <a:pt x="722665" y="1744133"/>
                      <a:pt x="728309" y="1752600"/>
                    </a:cubicBezTo>
                    <a:cubicBezTo>
                      <a:pt x="731131" y="1769533"/>
                      <a:pt x="733052" y="1786642"/>
                      <a:pt x="736776" y="1803400"/>
                    </a:cubicBezTo>
                    <a:cubicBezTo>
                      <a:pt x="738712" y="1812112"/>
                      <a:pt x="742790" y="1820219"/>
                      <a:pt x="745242" y="1828800"/>
                    </a:cubicBezTo>
                    <a:cubicBezTo>
                      <a:pt x="748439" y="1839989"/>
                      <a:pt x="750365" y="1851521"/>
                      <a:pt x="753709" y="1862667"/>
                    </a:cubicBezTo>
                    <a:cubicBezTo>
                      <a:pt x="758838" y="1879764"/>
                      <a:pt x="766313" y="1896151"/>
                      <a:pt x="770642" y="1913467"/>
                    </a:cubicBezTo>
                    <a:cubicBezTo>
                      <a:pt x="773464" y="1924756"/>
                      <a:pt x="775765" y="1936188"/>
                      <a:pt x="779109" y="1947334"/>
                    </a:cubicBezTo>
                    <a:cubicBezTo>
                      <a:pt x="784238" y="1964431"/>
                      <a:pt x="790398" y="1981201"/>
                      <a:pt x="796042" y="1998134"/>
                    </a:cubicBezTo>
                    <a:lnTo>
                      <a:pt x="829909" y="2099734"/>
                    </a:lnTo>
                    <a:cubicBezTo>
                      <a:pt x="849263" y="2157795"/>
                      <a:pt x="826408" y="2085732"/>
                      <a:pt x="846842" y="2167467"/>
                    </a:cubicBezTo>
                    <a:cubicBezTo>
                      <a:pt x="849007" y="2176125"/>
                      <a:pt x="852961" y="2184257"/>
                      <a:pt x="855309" y="2192867"/>
                    </a:cubicBezTo>
                    <a:cubicBezTo>
                      <a:pt x="861432" y="2215319"/>
                      <a:pt x="872242" y="2260600"/>
                      <a:pt x="872242" y="2260600"/>
                    </a:cubicBezTo>
                    <a:cubicBezTo>
                      <a:pt x="915149" y="2217695"/>
                      <a:pt x="864669" y="2273221"/>
                      <a:pt x="897642" y="2218267"/>
                    </a:cubicBezTo>
                    <a:cubicBezTo>
                      <a:pt x="901749" y="2211422"/>
                      <a:pt x="908931" y="2206978"/>
                      <a:pt x="914576" y="2201334"/>
                    </a:cubicBezTo>
                    <a:cubicBezTo>
                      <a:pt x="938558" y="2129382"/>
                      <a:pt x="905110" y="2217110"/>
                      <a:pt x="939976" y="2159000"/>
                    </a:cubicBezTo>
                    <a:cubicBezTo>
                      <a:pt x="944568" y="2151347"/>
                      <a:pt x="943850" y="2141253"/>
                      <a:pt x="948442" y="2133600"/>
                    </a:cubicBezTo>
                    <a:cubicBezTo>
                      <a:pt x="978604" y="2083330"/>
                      <a:pt x="953258" y="2156633"/>
                      <a:pt x="982309" y="2091267"/>
                    </a:cubicBezTo>
                    <a:cubicBezTo>
                      <a:pt x="999929" y="2051621"/>
                      <a:pt x="998856" y="2037971"/>
                      <a:pt x="1007709" y="1998134"/>
                    </a:cubicBezTo>
                    <a:cubicBezTo>
                      <a:pt x="1010233" y="1986775"/>
                      <a:pt x="1013894" y="1975677"/>
                      <a:pt x="1016176" y="1964267"/>
                    </a:cubicBezTo>
                    <a:cubicBezTo>
                      <a:pt x="1019543" y="1947433"/>
                      <a:pt x="1020478" y="1930121"/>
                      <a:pt x="1024642" y="1913467"/>
                    </a:cubicBezTo>
                    <a:cubicBezTo>
                      <a:pt x="1028971" y="1896151"/>
                      <a:pt x="1041576" y="1862667"/>
                      <a:pt x="1041576" y="1862667"/>
                    </a:cubicBezTo>
                    <a:cubicBezTo>
                      <a:pt x="1038754" y="1775178"/>
                      <a:pt x="1038249" y="1687583"/>
                      <a:pt x="1033109" y="1600200"/>
                    </a:cubicBezTo>
                    <a:cubicBezTo>
                      <a:pt x="1032585" y="1591291"/>
                      <a:pt x="1025749" y="1583656"/>
                      <a:pt x="1024642" y="1574800"/>
                    </a:cubicBezTo>
                    <a:cubicBezTo>
                      <a:pt x="1020078" y="1538287"/>
                      <a:pt x="1019665" y="1501365"/>
                      <a:pt x="1016176" y="1464734"/>
                    </a:cubicBezTo>
                    <a:cubicBezTo>
                      <a:pt x="1014019" y="1442083"/>
                      <a:pt x="1010222" y="1419615"/>
                      <a:pt x="1007709" y="1397000"/>
                    </a:cubicBezTo>
                    <a:cubicBezTo>
                      <a:pt x="1004577" y="1368811"/>
                      <a:pt x="1003253" y="1340412"/>
                      <a:pt x="999242" y="1312334"/>
                    </a:cubicBezTo>
                    <a:cubicBezTo>
                      <a:pt x="997596" y="1300815"/>
                      <a:pt x="992689" y="1289945"/>
                      <a:pt x="990776" y="1278467"/>
                    </a:cubicBezTo>
                    <a:cubicBezTo>
                      <a:pt x="987035" y="1256023"/>
                      <a:pt x="985316" y="1233288"/>
                      <a:pt x="982309" y="1210734"/>
                    </a:cubicBezTo>
                    <a:cubicBezTo>
                      <a:pt x="979671" y="1190953"/>
                      <a:pt x="976664" y="1171223"/>
                      <a:pt x="973842" y="1151467"/>
                    </a:cubicBezTo>
                    <a:cubicBezTo>
                      <a:pt x="962332" y="978810"/>
                      <a:pt x="956909" y="922668"/>
                      <a:pt x="956909" y="711200"/>
                    </a:cubicBezTo>
                    <a:cubicBezTo>
                      <a:pt x="956909" y="578526"/>
                      <a:pt x="960641" y="445857"/>
                      <a:pt x="965376" y="313267"/>
                    </a:cubicBezTo>
                    <a:cubicBezTo>
                      <a:pt x="966098" y="293038"/>
                      <a:pt x="968808" y="238668"/>
                      <a:pt x="982309" y="211667"/>
                    </a:cubicBezTo>
                    <a:cubicBezTo>
                      <a:pt x="986860" y="202566"/>
                      <a:pt x="992620" y="193993"/>
                      <a:pt x="999242" y="186267"/>
                    </a:cubicBezTo>
                    <a:cubicBezTo>
                      <a:pt x="1031415" y="148732"/>
                      <a:pt x="1040329" y="147587"/>
                      <a:pt x="1083909" y="118534"/>
                    </a:cubicBezTo>
                    <a:cubicBezTo>
                      <a:pt x="1116737" y="96649"/>
                      <a:pt x="1099653" y="104818"/>
                      <a:pt x="1134709" y="93134"/>
                    </a:cubicBezTo>
                    <a:cubicBezTo>
                      <a:pt x="1151642" y="95956"/>
                      <a:pt x="1168723" y="98003"/>
                      <a:pt x="1185509" y="101600"/>
                    </a:cubicBezTo>
                    <a:cubicBezTo>
                      <a:pt x="1245031" y="114355"/>
                      <a:pt x="1250742" y="117700"/>
                      <a:pt x="1304042" y="135467"/>
                    </a:cubicBezTo>
                    <a:cubicBezTo>
                      <a:pt x="1332535" y="144965"/>
                      <a:pt x="1334018" y="144130"/>
                      <a:pt x="1363309" y="160867"/>
                    </a:cubicBezTo>
                    <a:cubicBezTo>
                      <a:pt x="1372144" y="165915"/>
                      <a:pt x="1380983" y="171178"/>
                      <a:pt x="1388709" y="177800"/>
                    </a:cubicBezTo>
                    <a:cubicBezTo>
                      <a:pt x="1400831" y="188190"/>
                      <a:pt x="1413720" y="198383"/>
                      <a:pt x="1422576" y="211667"/>
                    </a:cubicBezTo>
                    <a:cubicBezTo>
                      <a:pt x="1460870" y="269109"/>
                      <a:pt x="1442051" y="248077"/>
                      <a:pt x="1473376" y="279400"/>
                    </a:cubicBezTo>
                    <a:cubicBezTo>
                      <a:pt x="1476198" y="287867"/>
                      <a:pt x="1479390" y="296219"/>
                      <a:pt x="1481842" y="304800"/>
                    </a:cubicBezTo>
                    <a:cubicBezTo>
                      <a:pt x="1487460" y="324464"/>
                      <a:pt x="1495866" y="362086"/>
                      <a:pt x="1498776" y="381000"/>
                    </a:cubicBezTo>
                    <a:cubicBezTo>
                      <a:pt x="1502236" y="403489"/>
                      <a:pt x="1503782" y="426245"/>
                      <a:pt x="1507242" y="448734"/>
                    </a:cubicBezTo>
                    <a:cubicBezTo>
                      <a:pt x="1509430" y="462957"/>
                      <a:pt x="1513343" y="476872"/>
                      <a:pt x="1515709" y="491067"/>
                    </a:cubicBezTo>
                    <a:cubicBezTo>
                      <a:pt x="1518990" y="510752"/>
                      <a:pt x="1520606" y="530700"/>
                      <a:pt x="1524176" y="550334"/>
                    </a:cubicBezTo>
                    <a:cubicBezTo>
                      <a:pt x="1526257" y="561782"/>
                      <a:pt x="1530729" y="572722"/>
                      <a:pt x="1532642" y="584200"/>
                    </a:cubicBezTo>
                    <a:cubicBezTo>
                      <a:pt x="1548597" y="679932"/>
                      <a:pt x="1531411" y="622840"/>
                      <a:pt x="1549576" y="677334"/>
                    </a:cubicBezTo>
                    <a:cubicBezTo>
                      <a:pt x="1553653" y="714026"/>
                      <a:pt x="1558062" y="766325"/>
                      <a:pt x="1566509" y="804334"/>
                    </a:cubicBezTo>
                    <a:cubicBezTo>
                      <a:pt x="1568445" y="813046"/>
                      <a:pt x="1572154" y="821267"/>
                      <a:pt x="1574976" y="829734"/>
                    </a:cubicBezTo>
                    <a:cubicBezTo>
                      <a:pt x="1577798" y="869245"/>
                      <a:pt x="1582217" y="908674"/>
                      <a:pt x="1583442" y="948267"/>
                    </a:cubicBezTo>
                    <a:cubicBezTo>
                      <a:pt x="1590685" y="1182467"/>
                      <a:pt x="1588676" y="1416980"/>
                      <a:pt x="1600376" y="1651000"/>
                    </a:cubicBezTo>
                    <a:cubicBezTo>
                      <a:pt x="1603198" y="1707445"/>
                      <a:pt x="1606583" y="1763864"/>
                      <a:pt x="1608842" y="1820334"/>
                    </a:cubicBezTo>
                    <a:cubicBezTo>
                      <a:pt x="1613405" y="1934414"/>
                      <a:pt x="1611458" y="2052919"/>
                      <a:pt x="1625776" y="2167467"/>
                    </a:cubicBezTo>
                    <a:cubicBezTo>
                      <a:pt x="1627561" y="2181746"/>
                      <a:pt x="1631420" y="2195689"/>
                      <a:pt x="1634242" y="2209800"/>
                    </a:cubicBezTo>
                    <a:cubicBezTo>
                      <a:pt x="1682773" y="2137006"/>
                      <a:pt x="1624588" y="2229107"/>
                      <a:pt x="1659642" y="2159000"/>
                    </a:cubicBezTo>
                    <a:cubicBezTo>
                      <a:pt x="1664193" y="2149898"/>
                      <a:pt x="1670931" y="2142067"/>
                      <a:pt x="1676576" y="2133600"/>
                    </a:cubicBezTo>
                    <a:cubicBezTo>
                      <a:pt x="1697855" y="2069757"/>
                      <a:pt x="1669150" y="2148451"/>
                      <a:pt x="1701976" y="2082800"/>
                    </a:cubicBezTo>
                    <a:cubicBezTo>
                      <a:pt x="1705967" y="2074818"/>
                      <a:pt x="1706926" y="2065603"/>
                      <a:pt x="1710442" y="2057400"/>
                    </a:cubicBezTo>
                    <a:cubicBezTo>
                      <a:pt x="1715414" y="2045799"/>
                      <a:pt x="1721731" y="2034823"/>
                      <a:pt x="1727376" y="2023534"/>
                    </a:cubicBezTo>
                    <a:cubicBezTo>
                      <a:pt x="1731608" y="1998138"/>
                      <a:pt x="1737866" y="1944299"/>
                      <a:pt x="1752776" y="1921934"/>
                    </a:cubicBezTo>
                    <a:lnTo>
                      <a:pt x="1769709" y="1896534"/>
                    </a:lnTo>
                    <a:cubicBezTo>
                      <a:pt x="1772531" y="1879601"/>
                      <a:pt x="1774452" y="1862492"/>
                      <a:pt x="1778176" y="1845734"/>
                    </a:cubicBezTo>
                    <a:cubicBezTo>
                      <a:pt x="1780112" y="1837022"/>
                      <a:pt x="1784706" y="1829046"/>
                      <a:pt x="1786642" y="1820334"/>
                    </a:cubicBezTo>
                    <a:cubicBezTo>
                      <a:pt x="1790366" y="1803576"/>
                      <a:pt x="1791385" y="1786292"/>
                      <a:pt x="1795109" y="1769534"/>
                    </a:cubicBezTo>
                    <a:cubicBezTo>
                      <a:pt x="1797045" y="1760822"/>
                      <a:pt x="1801124" y="1752715"/>
                      <a:pt x="1803576" y="1744134"/>
                    </a:cubicBezTo>
                    <a:cubicBezTo>
                      <a:pt x="1806773" y="1732945"/>
                      <a:pt x="1809220" y="1721556"/>
                      <a:pt x="1812042" y="1710267"/>
                    </a:cubicBezTo>
                    <a:cubicBezTo>
                      <a:pt x="1814864" y="1684867"/>
                      <a:pt x="1818086" y="1659508"/>
                      <a:pt x="1820509" y="1634067"/>
                    </a:cubicBezTo>
                    <a:cubicBezTo>
                      <a:pt x="1824911" y="1587846"/>
                      <a:pt x="1829876" y="1505445"/>
                      <a:pt x="1837442" y="1456267"/>
                    </a:cubicBezTo>
                    <a:cubicBezTo>
                      <a:pt x="1839211" y="1444766"/>
                      <a:pt x="1843087" y="1433689"/>
                      <a:pt x="1845909" y="1422400"/>
                    </a:cubicBezTo>
                    <a:cubicBezTo>
                      <a:pt x="1843087" y="1292578"/>
                      <a:pt x="1842248" y="1162698"/>
                      <a:pt x="1837442" y="1032934"/>
                    </a:cubicBezTo>
                    <a:cubicBezTo>
                      <a:pt x="1834523" y="954116"/>
                      <a:pt x="1833562" y="987660"/>
                      <a:pt x="1820509" y="939800"/>
                    </a:cubicBezTo>
                    <a:cubicBezTo>
                      <a:pt x="1814386" y="917348"/>
                      <a:pt x="1810936" y="894145"/>
                      <a:pt x="1803576" y="872067"/>
                    </a:cubicBezTo>
                    <a:cubicBezTo>
                      <a:pt x="1797931" y="855134"/>
                      <a:pt x="1790142" y="838770"/>
                      <a:pt x="1786642" y="821267"/>
                    </a:cubicBezTo>
                    <a:cubicBezTo>
                      <a:pt x="1767959" y="727849"/>
                      <a:pt x="1778811" y="763904"/>
                      <a:pt x="1761242" y="711200"/>
                    </a:cubicBezTo>
                    <a:cubicBezTo>
                      <a:pt x="1758420" y="688622"/>
                      <a:pt x="1756517" y="665911"/>
                      <a:pt x="1752776" y="643467"/>
                    </a:cubicBezTo>
                    <a:cubicBezTo>
                      <a:pt x="1749232" y="622205"/>
                      <a:pt x="1742553" y="604331"/>
                      <a:pt x="1735842" y="584200"/>
                    </a:cubicBezTo>
                    <a:cubicBezTo>
                      <a:pt x="1733020" y="567267"/>
                      <a:pt x="1731100" y="550158"/>
                      <a:pt x="1727376" y="533400"/>
                    </a:cubicBezTo>
                    <a:cubicBezTo>
                      <a:pt x="1725440" y="524688"/>
                      <a:pt x="1720376" y="516803"/>
                      <a:pt x="1718909" y="508000"/>
                    </a:cubicBezTo>
                    <a:cubicBezTo>
                      <a:pt x="1709484" y="451451"/>
                      <a:pt x="1704887" y="342911"/>
                      <a:pt x="1701976" y="296334"/>
                    </a:cubicBezTo>
                    <a:cubicBezTo>
                      <a:pt x="1704798" y="242712"/>
                      <a:pt x="1702848" y="188624"/>
                      <a:pt x="1710442" y="135467"/>
                    </a:cubicBezTo>
                    <a:cubicBezTo>
                      <a:pt x="1711571" y="127565"/>
                      <a:pt x="1722389" y="124767"/>
                      <a:pt x="1727376" y="118534"/>
                    </a:cubicBezTo>
                    <a:cubicBezTo>
                      <a:pt x="1749263" y="91175"/>
                      <a:pt x="1743235" y="82561"/>
                      <a:pt x="1778176" y="59267"/>
                    </a:cubicBezTo>
                    <a:cubicBezTo>
                      <a:pt x="1810218" y="37906"/>
                      <a:pt x="1796381" y="49529"/>
                      <a:pt x="1820509" y="25400"/>
                    </a:cubicBezTo>
                    <a:cubicBezTo>
                      <a:pt x="1865665" y="28222"/>
                      <a:pt x="1910957" y="29365"/>
                      <a:pt x="1955976" y="33867"/>
                    </a:cubicBezTo>
                    <a:cubicBezTo>
                      <a:pt x="1967554" y="35025"/>
                      <a:pt x="1979147" y="37750"/>
                      <a:pt x="1989842" y="42334"/>
                    </a:cubicBezTo>
                    <a:cubicBezTo>
                      <a:pt x="2017904" y="54361"/>
                      <a:pt x="2011169" y="59395"/>
                      <a:pt x="2032176" y="76200"/>
                    </a:cubicBezTo>
                    <a:cubicBezTo>
                      <a:pt x="2040122" y="82557"/>
                      <a:pt x="2049759" y="86620"/>
                      <a:pt x="2057576" y="93134"/>
                    </a:cubicBezTo>
                    <a:cubicBezTo>
                      <a:pt x="2066774" y="100799"/>
                      <a:pt x="2073525" y="111183"/>
                      <a:pt x="2082976" y="118534"/>
                    </a:cubicBezTo>
                    <a:cubicBezTo>
                      <a:pt x="2104000" y="134886"/>
                      <a:pt x="2133670" y="146615"/>
                      <a:pt x="2150709" y="169334"/>
                    </a:cubicBezTo>
                    <a:cubicBezTo>
                      <a:pt x="2162920" y="185615"/>
                      <a:pt x="2175475" y="201931"/>
                      <a:pt x="2184576" y="220134"/>
                    </a:cubicBezTo>
                    <a:cubicBezTo>
                      <a:pt x="2190220" y="231423"/>
                      <a:pt x="2196537" y="242399"/>
                      <a:pt x="2201509" y="254000"/>
                    </a:cubicBezTo>
                    <a:cubicBezTo>
                      <a:pt x="2205025" y="262203"/>
                      <a:pt x="2205985" y="271418"/>
                      <a:pt x="2209976" y="279400"/>
                    </a:cubicBezTo>
                    <a:cubicBezTo>
                      <a:pt x="2214527" y="288501"/>
                      <a:pt x="2222776" y="295501"/>
                      <a:pt x="2226909" y="304800"/>
                    </a:cubicBezTo>
                    <a:cubicBezTo>
                      <a:pt x="2234158" y="321111"/>
                      <a:pt x="2238198" y="338667"/>
                      <a:pt x="2243842" y="355600"/>
                    </a:cubicBezTo>
                    <a:lnTo>
                      <a:pt x="2252309" y="381000"/>
                    </a:lnTo>
                    <a:cubicBezTo>
                      <a:pt x="2255131" y="389467"/>
                      <a:pt x="2254465" y="400089"/>
                      <a:pt x="2260776" y="406400"/>
                    </a:cubicBezTo>
                    <a:lnTo>
                      <a:pt x="2277709" y="423334"/>
                    </a:lnTo>
                    <a:cubicBezTo>
                      <a:pt x="2303400" y="500404"/>
                      <a:pt x="2263991" y="378681"/>
                      <a:pt x="2294642" y="491067"/>
                    </a:cubicBezTo>
                    <a:cubicBezTo>
                      <a:pt x="2299338" y="508287"/>
                      <a:pt x="2305932" y="524934"/>
                      <a:pt x="2311576" y="541867"/>
                    </a:cubicBezTo>
                    <a:lnTo>
                      <a:pt x="2328509" y="592667"/>
                    </a:lnTo>
                    <a:cubicBezTo>
                      <a:pt x="2331331" y="601134"/>
                      <a:pt x="2334812" y="609409"/>
                      <a:pt x="2336976" y="618067"/>
                    </a:cubicBezTo>
                    <a:cubicBezTo>
                      <a:pt x="2339798" y="629356"/>
                      <a:pt x="2342918" y="640575"/>
                      <a:pt x="2345442" y="651934"/>
                    </a:cubicBezTo>
                    <a:cubicBezTo>
                      <a:pt x="2348564" y="665982"/>
                      <a:pt x="2350419" y="680306"/>
                      <a:pt x="2353909" y="694267"/>
                    </a:cubicBezTo>
                    <a:cubicBezTo>
                      <a:pt x="2356074" y="702925"/>
                      <a:pt x="2359554" y="711200"/>
                      <a:pt x="2362376" y="719667"/>
                    </a:cubicBezTo>
                    <a:cubicBezTo>
                      <a:pt x="2365198" y="747889"/>
                      <a:pt x="2366831" y="776256"/>
                      <a:pt x="2370842" y="804334"/>
                    </a:cubicBezTo>
                    <a:cubicBezTo>
                      <a:pt x="2372488" y="815853"/>
                      <a:pt x="2376785" y="826841"/>
                      <a:pt x="2379309" y="838200"/>
                    </a:cubicBezTo>
                    <a:cubicBezTo>
                      <a:pt x="2382431" y="852248"/>
                      <a:pt x="2384954" y="866423"/>
                      <a:pt x="2387776" y="880534"/>
                    </a:cubicBezTo>
                    <a:cubicBezTo>
                      <a:pt x="2390598" y="908756"/>
                      <a:pt x="2395085" y="936861"/>
                      <a:pt x="2396242" y="965200"/>
                    </a:cubicBezTo>
                    <a:cubicBezTo>
                      <a:pt x="2410801" y="1321912"/>
                      <a:pt x="2369415" y="1189522"/>
                      <a:pt x="2413176" y="1320800"/>
                    </a:cubicBezTo>
                    <a:cubicBezTo>
                      <a:pt x="2410354" y="1447800"/>
                      <a:pt x="2409591" y="1574863"/>
                      <a:pt x="2404709" y="1701800"/>
                    </a:cubicBezTo>
                    <a:cubicBezTo>
                      <a:pt x="2403942" y="1721742"/>
                      <a:pt x="2399395" y="1741361"/>
                      <a:pt x="2396242" y="1761067"/>
                    </a:cubicBezTo>
                    <a:cubicBezTo>
                      <a:pt x="2371964" y="1912805"/>
                      <a:pt x="2382646" y="1866247"/>
                      <a:pt x="2362376" y="1947334"/>
                    </a:cubicBezTo>
                    <a:cubicBezTo>
                      <a:pt x="2359554" y="1981201"/>
                      <a:pt x="2358401" y="2015248"/>
                      <a:pt x="2353909" y="2048934"/>
                    </a:cubicBezTo>
                    <a:cubicBezTo>
                      <a:pt x="2352729" y="2057780"/>
                      <a:pt x="2347378" y="2065622"/>
                      <a:pt x="2345442" y="2074334"/>
                    </a:cubicBezTo>
                    <a:cubicBezTo>
                      <a:pt x="2341718" y="2091092"/>
                      <a:pt x="2338982" y="2108085"/>
                      <a:pt x="2336976" y="2125134"/>
                    </a:cubicBezTo>
                    <a:cubicBezTo>
                      <a:pt x="2320230" y="2267477"/>
                      <a:pt x="2337843" y="2171599"/>
                      <a:pt x="2320042" y="2260600"/>
                    </a:cubicBezTo>
                    <a:cubicBezTo>
                      <a:pt x="2317220" y="2252133"/>
                      <a:pt x="2311576" y="2244125"/>
                      <a:pt x="2311576" y="2235200"/>
                    </a:cubicBezTo>
                    <a:cubicBezTo>
                      <a:pt x="2311576" y="2219294"/>
                      <a:pt x="2330334" y="2152031"/>
                      <a:pt x="2336976" y="2142067"/>
                    </a:cubicBezTo>
                    <a:cubicBezTo>
                      <a:pt x="2342620" y="2133600"/>
                      <a:pt x="2349776" y="2125966"/>
                      <a:pt x="2353909" y="2116667"/>
                    </a:cubicBezTo>
                    <a:cubicBezTo>
                      <a:pt x="2361158" y="2100356"/>
                      <a:pt x="2358220" y="2078488"/>
                      <a:pt x="2370842" y="2065867"/>
                    </a:cubicBezTo>
                    <a:cubicBezTo>
                      <a:pt x="2386594" y="2050116"/>
                      <a:pt x="2394027" y="2044897"/>
                      <a:pt x="2404709" y="2023534"/>
                    </a:cubicBezTo>
                    <a:cubicBezTo>
                      <a:pt x="2426691" y="1979570"/>
                      <a:pt x="2397035" y="2014276"/>
                      <a:pt x="2430109" y="1981200"/>
                    </a:cubicBezTo>
                    <a:lnTo>
                      <a:pt x="2455509" y="1905000"/>
                    </a:lnTo>
                    <a:cubicBezTo>
                      <a:pt x="2458331" y="1896533"/>
                      <a:pt x="2462226" y="1888351"/>
                      <a:pt x="2463976" y="1879600"/>
                    </a:cubicBezTo>
                    <a:cubicBezTo>
                      <a:pt x="2469796" y="1850496"/>
                      <a:pt x="2472936" y="1831304"/>
                      <a:pt x="2480909" y="1803400"/>
                    </a:cubicBezTo>
                    <a:cubicBezTo>
                      <a:pt x="2483361" y="1794819"/>
                      <a:pt x="2486554" y="1786467"/>
                      <a:pt x="2489376" y="1778000"/>
                    </a:cubicBezTo>
                    <a:cubicBezTo>
                      <a:pt x="2492198" y="1758245"/>
                      <a:pt x="2496088" y="1738613"/>
                      <a:pt x="2497842" y="1718734"/>
                    </a:cubicBezTo>
                    <a:cubicBezTo>
                      <a:pt x="2521995" y="1445000"/>
                      <a:pt x="2498633" y="1570857"/>
                      <a:pt x="2523242" y="1447800"/>
                    </a:cubicBezTo>
                    <a:cubicBezTo>
                      <a:pt x="2526064" y="1368778"/>
                      <a:pt x="2527066" y="1289670"/>
                      <a:pt x="2531709" y="1210734"/>
                    </a:cubicBezTo>
                    <a:cubicBezTo>
                      <a:pt x="2532717" y="1193597"/>
                      <a:pt x="2537566" y="1176901"/>
                      <a:pt x="2540176" y="1159934"/>
                    </a:cubicBezTo>
                    <a:cubicBezTo>
                      <a:pt x="2543210" y="1140210"/>
                      <a:pt x="2545820" y="1120423"/>
                      <a:pt x="2548642" y="1100667"/>
                    </a:cubicBezTo>
                    <a:cubicBezTo>
                      <a:pt x="2551878" y="1052122"/>
                      <a:pt x="2557645" y="944517"/>
                      <a:pt x="2565576" y="889000"/>
                    </a:cubicBezTo>
                    <a:cubicBezTo>
                      <a:pt x="2567222" y="877481"/>
                      <a:pt x="2571220" y="866423"/>
                      <a:pt x="2574042" y="855134"/>
                    </a:cubicBezTo>
                    <a:cubicBezTo>
                      <a:pt x="2576864" y="784578"/>
                      <a:pt x="2580075" y="714037"/>
                      <a:pt x="2582509" y="643467"/>
                    </a:cubicBezTo>
                    <a:cubicBezTo>
                      <a:pt x="2592368" y="357581"/>
                      <a:pt x="2585538" y="435650"/>
                      <a:pt x="2599442" y="220134"/>
                    </a:cubicBezTo>
                    <a:cubicBezTo>
                      <a:pt x="2608011" y="87309"/>
                      <a:pt x="2595910" y="137597"/>
                      <a:pt x="2624842" y="50800"/>
                    </a:cubicBezTo>
                    <a:cubicBezTo>
                      <a:pt x="2627664" y="42333"/>
                      <a:pt x="2626998" y="31711"/>
                      <a:pt x="2633309" y="25400"/>
                    </a:cubicBezTo>
                    <a:lnTo>
                      <a:pt x="2658709" y="0"/>
                    </a:lnTo>
                    <a:cubicBezTo>
                      <a:pt x="2698220" y="2822"/>
                      <a:pt x="2737902" y="3839"/>
                      <a:pt x="2777242" y="8467"/>
                    </a:cubicBezTo>
                    <a:cubicBezTo>
                      <a:pt x="2808736" y="12172"/>
                      <a:pt x="2799274" y="21082"/>
                      <a:pt x="2828042" y="33867"/>
                    </a:cubicBezTo>
                    <a:cubicBezTo>
                      <a:pt x="2844353" y="41116"/>
                      <a:pt x="2861909" y="45156"/>
                      <a:pt x="2878842" y="50800"/>
                    </a:cubicBezTo>
                    <a:cubicBezTo>
                      <a:pt x="2923548" y="65702"/>
                      <a:pt x="2896819" y="54319"/>
                      <a:pt x="2955042" y="93134"/>
                    </a:cubicBezTo>
                    <a:lnTo>
                      <a:pt x="2980442" y="110067"/>
                    </a:lnTo>
                    <a:cubicBezTo>
                      <a:pt x="2986087" y="118534"/>
                      <a:pt x="2990181" y="128272"/>
                      <a:pt x="2997376" y="135467"/>
                    </a:cubicBezTo>
                    <a:cubicBezTo>
                      <a:pt x="3004571" y="142662"/>
                      <a:pt x="3016075" y="144742"/>
                      <a:pt x="3022776" y="152400"/>
                    </a:cubicBezTo>
                    <a:cubicBezTo>
                      <a:pt x="3036177" y="167716"/>
                      <a:pt x="3042252" y="188810"/>
                      <a:pt x="3056642" y="203200"/>
                    </a:cubicBezTo>
                    <a:lnTo>
                      <a:pt x="3073576" y="220134"/>
                    </a:lnTo>
                    <a:cubicBezTo>
                      <a:pt x="3076398" y="228601"/>
                      <a:pt x="3079590" y="236953"/>
                      <a:pt x="3082042" y="245534"/>
                    </a:cubicBezTo>
                    <a:cubicBezTo>
                      <a:pt x="3088180" y="267016"/>
                      <a:pt x="3090276" y="284500"/>
                      <a:pt x="3098976" y="304800"/>
                    </a:cubicBezTo>
                    <a:cubicBezTo>
                      <a:pt x="3103948" y="316401"/>
                      <a:pt x="3110265" y="327378"/>
                      <a:pt x="3115909" y="338667"/>
                    </a:cubicBezTo>
                    <a:cubicBezTo>
                      <a:pt x="3130497" y="411605"/>
                      <a:pt x="3121843" y="361176"/>
                      <a:pt x="3132842" y="465667"/>
                    </a:cubicBezTo>
                    <a:cubicBezTo>
                      <a:pt x="3147509" y="605011"/>
                      <a:pt x="3135932" y="477346"/>
                      <a:pt x="3149776" y="643467"/>
                    </a:cubicBezTo>
                    <a:cubicBezTo>
                      <a:pt x="3146954" y="798689"/>
                      <a:pt x="3146569" y="953975"/>
                      <a:pt x="3141309" y="1109134"/>
                    </a:cubicBezTo>
                    <a:cubicBezTo>
                      <a:pt x="3140915" y="1120763"/>
                      <a:pt x="3135366" y="1131641"/>
                      <a:pt x="3132842" y="1143000"/>
                    </a:cubicBezTo>
                    <a:cubicBezTo>
                      <a:pt x="3129720" y="1157048"/>
                      <a:pt x="3127498" y="1171286"/>
                      <a:pt x="3124376" y="1185334"/>
                    </a:cubicBezTo>
                    <a:cubicBezTo>
                      <a:pt x="3121852" y="1196693"/>
                      <a:pt x="3118433" y="1207841"/>
                      <a:pt x="3115909" y="1219200"/>
                    </a:cubicBezTo>
                    <a:cubicBezTo>
                      <a:pt x="3112787" y="1233248"/>
                      <a:pt x="3111228" y="1247650"/>
                      <a:pt x="3107442" y="1261534"/>
                    </a:cubicBezTo>
                    <a:cubicBezTo>
                      <a:pt x="3102746" y="1278754"/>
                      <a:pt x="3094838" y="1295018"/>
                      <a:pt x="3090509" y="1312334"/>
                    </a:cubicBezTo>
                    <a:cubicBezTo>
                      <a:pt x="3064036" y="1418219"/>
                      <a:pt x="3097871" y="1286565"/>
                      <a:pt x="3073576" y="1371600"/>
                    </a:cubicBezTo>
                    <a:cubicBezTo>
                      <a:pt x="3052322" y="1445992"/>
                      <a:pt x="3076936" y="1369987"/>
                      <a:pt x="3056642" y="1430867"/>
                    </a:cubicBezTo>
                    <a:cubicBezTo>
                      <a:pt x="3039634" y="1549934"/>
                      <a:pt x="3060457" y="1437521"/>
                      <a:pt x="3031242" y="1532467"/>
                    </a:cubicBezTo>
                    <a:cubicBezTo>
                      <a:pt x="3024398" y="1554710"/>
                      <a:pt x="3014309" y="1600200"/>
                      <a:pt x="3014309" y="1600200"/>
                    </a:cubicBezTo>
                    <a:cubicBezTo>
                      <a:pt x="2998594" y="1725915"/>
                      <a:pt x="3015445" y="1627080"/>
                      <a:pt x="2997376" y="1693334"/>
                    </a:cubicBezTo>
                    <a:cubicBezTo>
                      <a:pt x="2991253" y="1715787"/>
                      <a:pt x="2989085" y="1739459"/>
                      <a:pt x="2980442" y="1761067"/>
                    </a:cubicBezTo>
                    <a:cubicBezTo>
                      <a:pt x="2974798" y="1775178"/>
                      <a:pt x="2967876" y="1788843"/>
                      <a:pt x="2963509" y="1803400"/>
                    </a:cubicBezTo>
                    <a:cubicBezTo>
                      <a:pt x="2959374" y="1817184"/>
                      <a:pt x="2958164" y="1831686"/>
                      <a:pt x="2955042" y="1845734"/>
                    </a:cubicBezTo>
                    <a:cubicBezTo>
                      <a:pt x="2952518" y="1857093"/>
                      <a:pt x="2949398" y="1868311"/>
                      <a:pt x="2946576" y="1879600"/>
                    </a:cubicBezTo>
                    <a:cubicBezTo>
                      <a:pt x="2943754" y="1910645"/>
                      <a:pt x="2942229" y="1941835"/>
                      <a:pt x="2938109" y="1972734"/>
                    </a:cubicBezTo>
                    <a:cubicBezTo>
                      <a:pt x="2934432" y="2000312"/>
                      <a:pt x="2927988" y="2007024"/>
                      <a:pt x="2921176" y="2032000"/>
                    </a:cubicBezTo>
                    <a:cubicBezTo>
                      <a:pt x="2915053" y="2054453"/>
                      <a:pt x="2909887" y="2077156"/>
                      <a:pt x="2904242" y="2099734"/>
                    </a:cubicBezTo>
                    <a:cubicBezTo>
                      <a:pt x="2901420" y="2111023"/>
                      <a:pt x="2897219" y="2122054"/>
                      <a:pt x="2895776" y="2133600"/>
                    </a:cubicBezTo>
                    <a:cubicBezTo>
                      <a:pt x="2892954" y="2156178"/>
                      <a:pt x="2889573" y="2178693"/>
                      <a:pt x="2887309" y="2201334"/>
                    </a:cubicBezTo>
                    <a:cubicBezTo>
                      <a:pt x="2883927" y="2235149"/>
                      <a:pt x="2883333" y="2269248"/>
                      <a:pt x="2878842" y="2302934"/>
                    </a:cubicBezTo>
                    <a:cubicBezTo>
                      <a:pt x="2877663" y="2311780"/>
                      <a:pt x="2864065" y="2322024"/>
                      <a:pt x="2870376" y="2328334"/>
                    </a:cubicBezTo>
                    <a:cubicBezTo>
                      <a:pt x="2876687" y="2334645"/>
                      <a:pt x="2887309" y="2322689"/>
                      <a:pt x="2895776" y="2319867"/>
                    </a:cubicBezTo>
                    <a:cubicBezTo>
                      <a:pt x="2917055" y="2256024"/>
                      <a:pt x="2888350" y="2334718"/>
                      <a:pt x="2921176" y="2269067"/>
                    </a:cubicBezTo>
                    <a:cubicBezTo>
                      <a:pt x="2943158" y="2225103"/>
                      <a:pt x="2913499" y="2259809"/>
                      <a:pt x="2946576" y="2226734"/>
                    </a:cubicBezTo>
                    <a:cubicBezTo>
                      <a:pt x="2970558" y="2154782"/>
                      <a:pt x="2937110" y="2242510"/>
                      <a:pt x="2971976" y="2184400"/>
                    </a:cubicBezTo>
                    <a:cubicBezTo>
                      <a:pt x="2976568" y="2176747"/>
                      <a:pt x="2976451" y="2166982"/>
                      <a:pt x="2980442" y="2159000"/>
                    </a:cubicBezTo>
                    <a:cubicBezTo>
                      <a:pt x="2984993" y="2149898"/>
                      <a:pt x="2991731" y="2142067"/>
                      <a:pt x="2997376" y="2133600"/>
                    </a:cubicBezTo>
                    <a:cubicBezTo>
                      <a:pt x="3000198" y="2125133"/>
                      <a:pt x="3001250" y="2115853"/>
                      <a:pt x="3005842" y="2108200"/>
                    </a:cubicBezTo>
                    <a:cubicBezTo>
                      <a:pt x="3009949" y="2101355"/>
                      <a:pt x="3019631" y="2098604"/>
                      <a:pt x="3022776" y="2091267"/>
                    </a:cubicBezTo>
                    <a:cubicBezTo>
                      <a:pt x="3028445" y="2078040"/>
                      <a:pt x="3027456" y="2062817"/>
                      <a:pt x="3031242" y="2048934"/>
                    </a:cubicBezTo>
                    <a:cubicBezTo>
                      <a:pt x="3035938" y="2031714"/>
                      <a:pt x="3042532" y="2015067"/>
                      <a:pt x="3048176" y="1998134"/>
                    </a:cubicBezTo>
                    <a:cubicBezTo>
                      <a:pt x="3050998" y="1989667"/>
                      <a:pt x="3051691" y="1980160"/>
                      <a:pt x="3056642" y="1972734"/>
                    </a:cubicBezTo>
                    <a:lnTo>
                      <a:pt x="3073576" y="1947334"/>
                    </a:lnTo>
                    <a:cubicBezTo>
                      <a:pt x="3076398" y="1930401"/>
                      <a:pt x="3076613" y="1912820"/>
                      <a:pt x="3082042" y="1896534"/>
                    </a:cubicBezTo>
                    <a:cubicBezTo>
                      <a:pt x="3085260" y="1886880"/>
                      <a:pt x="3095498" y="1880697"/>
                      <a:pt x="3098976" y="1871134"/>
                    </a:cubicBezTo>
                    <a:cubicBezTo>
                      <a:pt x="3106929" y="1849262"/>
                      <a:pt x="3108550" y="1825479"/>
                      <a:pt x="3115909" y="1803400"/>
                    </a:cubicBezTo>
                    <a:lnTo>
                      <a:pt x="3132842" y="1752600"/>
                    </a:lnTo>
                    <a:cubicBezTo>
                      <a:pt x="3135664" y="1744133"/>
                      <a:pt x="3137318" y="1735182"/>
                      <a:pt x="3141309" y="1727200"/>
                    </a:cubicBezTo>
                    <a:cubicBezTo>
                      <a:pt x="3146953" y="1715911"/>
                      <a:pt x="3154251" y="1705307"/>
                      <a:pt x="3158242" y="1693334"/>
                    </a:cubicBezTo>
                    <a:cubicBezTo>
                      <a:pt x="3165602" y="1671255"/>
                      <a:pt x="3167817" y="1647679"/>
                      <a:pt x="3175176" y="1625600"/>
                    </a:cubicBezTo>
                    <a:cubicBezTo>
                      <a:pt x="3180820" y="1608667"/>
                      <a:pt x="3189174" y="1592406"/>
                      <a:pt x="3192109" y="1574800"/>
                    </a:cubicBezTo>
                    <a:cubicBezTo>
                      <a:pt x="3194931" y="1557867"/>
                      <a:pt x="3195147" y="1540286"/>
                      <a:pt x="3200576" y="1524000"/>
                    </a:cubicBezTo>
                    <a:cubicBezTo>
                      <a:pt x="3203794" y="1514347"/>
                      <a:pt x="3212958" y="1507701"/>
                      <a:pt x="3217509" y="1498600"/>
                    </a:cubicBezTo>
                    <a:cubicBezTo>
                      <a:pt x="3224278" y="1485062"/>
                      <a:pt x="3230823" y="1452000"/>
                      <a:pt x="3234442" y="1439334"/>
                    </a:cubicBezTo>
                    <a:cubicBezTo>
                      <a:pt x="3236894" y="1430753"/>
                      <a:pt x="3240744" y="1422592"/>
                      <a:pt x="3242909" y="1413934"/>
                    </a:cubicBezTo>
                    <a:cubicBezTo>
                      <a:pt x="3247738" y="1394620"/>
                      <a:pt x="3250167" y="1365549"/>
                      <a:pt x="3259842" y="1346200"/>
                    </a:cubicBezTo>
                    <a:cubicBezTo>
                      <a:pt x="3264393" y="1337098"/>
                      <a:pt x="3271131" y="1329267"/>
                      <a:pt x="3276776" y="1320800"/>
                    </a:cubicBezTo>
                    <a:cubicBezTo>
                      <a:pt x="3296177" y="1243195"/>
                      <a:pt x="3280800" y="1272431"/>
                      <a:pt x="3310642" y="1227667"/>
                    </a:cubicBezTo>
                    <a:cubicBezTo>
                      <a:pt x="3313464" y="1213556"/>
                      <a:pt x="3314558" y="1198986"/>
                      <a:pt x="3319109" y="1185334"/>
                    </a:cubicBezTo>
                    <a:cubicBezTo>
                      <a:pt x="3323100" y="1173360"/>
                      <a:pt x="3332415" y="1163556"/>
                      <a:pt x="3336042" y="1151467"/>
                    </a:cubicBezTo>
                    <a:cubicBezTo>
                      <a:pt x="3340975" y="1135024"/>
                      <a:pt x="3339080" y="1116953"/>
                      <a:pt x="3344509" y="1100667"/>
                    </a:cubicBezTo>
                    <a:cubicBezTo>
                      <a:pt x="3347727" y="1091014"/>
                      <a:pt x="3356891" y="1084368"/>
                      <a:pt x="3361442" y="1075267"/>
                    </a:cubicBezTo>
                    <a:cubicBezTo>
                      <a:pt x="3393764" y="1010623"/>
                      <a:pt x="3333892" y="1097890"/>
                      <a:pt x="3395309" y="1016000"/>
                    </a:cubicBezTo>
                    <a:cubicBezTo>
                      <a:pt x="3398131" y="1007533"/>
                      <a:pt x="3399442" y="998402"/>
                      <a:pt x="3403776" y="990600"/>
                    </a:cubicBezTo>
                    <a:cubicBezTo>
                      <a:pt x="3413659" y="972810"/>
                      <a:pt x="3431206" y="959107"/>
                      <a:pt x="3437642" y="939800"/>
                    </a:cubicBezTo>
                    <a:cubicBezTo>
                      <a:pt x="3454277" y="889896"/>
                      <a:pt x="3434895" y="939117"/>
                      <a:pt x="3471509" y="880534"/>
                    </a:cubicBezTo>
                    <a:cubicBezTo>
                      <a:pt x="3478198" y="869831"/>
                      <a:pt x="3480869" y="856764"/>
                      <a:pt x="3488442" y="846667"/>
                    </a:cubicBezTo>
                    <a:cubicBezTo>
                      <a:pt x="3498021" y="833895"/>
                      <a:pt x="3513453" y="826084"/>
                      <a:pt x="3522309" y="812800"/>
                    </a:cubicBezTo>
                    <a:cubicBezTo>
                      <a:pt x="3527953" y="804333"/>
                      <a:pt x="3530775" y="793044"/>
                      <a:pt x="3539242" y="787400"/>
                    </a:cubicBezTo>
                    <a:cubicBezTo>
                      <a:pt x="3548924" y="780945"/>
                      <a:pt x="3561820" y="781756"/>
                      <a:pt x="3573109" y="778934"/>
                    </a:cubicBezTo>
                    <a:cubicBezTo>
                      <a:pt x="3581576" y="773289"/>
                      <a:pt x="3588981" y="765573"/>
                      <a:pt x="3598509" y="762000"/>
                    </a:cubicBezTo>
                    <a:cubicBezTo>
                      <a:pt x="3611983" y="756947"/>
                      <a:pt x="3626881" y="757024"/>
                      <a:pt x="3640842" y="753534"/>
                    </a:cubicBezTo>
                    <a:cubicBezTo>
                      <a:pt x="3649500" y="751369"/>
                      <a:pt x="3657775" y="747889"/>
                      <a:pt x="3666242" y="745067"/>
                    </a:cubicBezTo>
                    <a:cubicBezTo>
                      <a:pt x="3680353" y="747889"/>
                      <a:pt x="3695101" y="748481"/>
                      <a:pt x="3708576" y="753534"/>
                    </a:cubicBezTo>
                    <a:cubicBezTo>
                      <a:pt x="3744702" y="767081"/>
                      <a:pt x="3726073" y="771031"/>
                      <a:pt x="3750909" y="795867"/>
                    </a:cubicBezTo>
                    <a:cubicBezTo>
                      <a:pt x="3758104" y="803062"/>
                      <a:pt x="3767842" y="807156"/>
                      <a:pt x="3776309" y="812800"/>
                    </a:cubicBezTo>
                    <a:cubicBezTo>
                      <a:pt x="3779131" y="821267"/>
                      <a:pt x="3780785" y="830218"/>
                      <a:pt x="3784776" y="838200"/>
                    </a:cubicBezTo>
                    <a:cubicBezTo>
                      <a:pt x="3796564" y="861776"/>
                      <a:pt x="3808383" y="870274"/>
                      <a:pt x="3827109" y="889000"/>
                    </a:cubicBezTo>
                    <a:cubicBezTo>
                      <a:pt x="3829931" y="897467"/>
                      <a:pt x="3831242" y="906598"/>
                      <a:pt x="3835576" y="914400"/>
                    </a:cubicBezTo>
                    <a:cubicBezTo>
                      <a:pt x="3845459" y="932190"/>
                      <a:pt x="3869442" y="965200"/>
                      <a:pt x="3869442" y="965200"/>
                    </a:cubicBezTo>
                    <a:cubicBezTo>
                      <a:pt x="3872264" y="990600"/>
                      <a:pt x="3874923" y="1016019"/>
                      <a:pt x="3877909" y="1041400"/>
                    </a:cubicBezTo>
                    <a:cubicBezTo>
                      <a:pt x="3880568" y="1063998"/>
                      <a:pt x="3886376" y="1086380"/>
                      <a:pt x="3886376" y="1109134"/>
                    </a:cubicBezTo>
                    <a:cubicBezTo>
                      <a:pt x="3886376" y="1250273"/>
                      <a:pt x="3884730" y="1391493"/>
                      <a:pt x="3877909" y="1532467"/>
                    </a:cubicBezTo>
                    <a:cubicBezTo>
                      <a:pt x="3874628" y="1600280"/>
                      <a:pt x="3864028" y="1616100"/>
                      <a:pt x="3852509" y="1667934"/>
                    </a:cubicBezTo>
                    <a:cubicBezTo>
                      <a:pt x="3849387" y="1681982"/>
                      <a:pt x="3847532" y="1696306"/>
                      <a:pt x="3844042" y="1710267"/>
                    </a:cubicBezTo>
                    <a:cubicBezTo>
                      <a:pt x="3834956" y="1746613"/>
                      <a:pt x="3834800" y="1729138"/>
                      <a:pt x="3818642" y="1769534"/>
                    </a:cubicBezTo>
                    <a:cubicBezTo>
                      <a:pt x="3812013" y="1786107"/>
                      <a:pt x="3807353" y="1803401"/>
                      <a:pt x="3801709" y="1820334"/>
                    </a:cubicBezTo>
                    <a:cubicBezTo>
                      <a:pt x="3798887" y="1828801"/>
                      <a:pt x="3797233" y="1837752"/>
                      <a:pt x="3793242" y="1845734"/>
                    </a:cubicBezTo>
                    <a:cubicBezTo>
                      <a:pt x="3787598" y="1857023"/>
                      <a:pt x="3780741" y="1867782"/>
                      <a:pt x="3776309" y="1879600"/>
                    </a:cubicBezTo>
                    <a:cubicBezTo>
                      <a:pt x="3754836" y="1936860"/>
                      <a:pt x="3779836" y="1891127"/>
                      <a:pt x="3759376" y="1938867"/>
                    </a:cubicBezTo>
                    <a:cubicBezTo>
                      <a:pt x="3754404" y="1950468"/>
                      <a:pt x="3747414" y="1961133"/>
                      <a:pt x="3742442" y="1972734"/>
                    </a:cubicBezTo>
                    <a:cubicBezTo>
                      <a:pt x="3730468" y="2000672"/>
                      <a:pt x="3708576" y="2057400"/>
                      <a:pt x="3708576" y="2057400"/>
                    </a:cubicBezTo>
                    <a:cubicBezTo>
                      <a:pt x="3705754" y="2074333"/>
                      <a:pt x="3705538" y="2091914"/>
                      <a:pt x="3700109" y="2108200"/>
                    </a:cubicBezTo>
                    <a:cubicBezTo>
                      <a:pt x="3696891" y="2117853"/>
                      <a:pt x="3686749" y="2124072"/>
                      <a:pt x="3683176" y="2133600"/>
                    </a:cubicBezTo>
                    <a:cubicBezTo>
                      <a:pt x="3678123" y="2147075"/>
                      <a:pt x="3678844" y="2162150"/>
                      <a:pt x="3674709" y="2175934"/>
                    </a:cubicBezTo>
                    <a:cubicBezTo>
                      <a:pt x="3666600" y="2202963"/>
                      <a:pt x="3653352" y="2227115"/>
                      <a:pt x="3640842" y="2252134"/>
                    </a:cubicBezTo>
                    <a:cubicBezTo>
                      <a:pt x="3635872" y="2276987"/>
                      <a:pt x="3633673" y="2297083"/>
                      <a:pt x="3623909" y="2319867"/>
                    </a:cubicBezTo>
                    <a:cubicBezTo>
                      <a:pt x="3618937" y="2331468"/>
                      <a:pt x="3611408" y="2341916"/>
                      <a:pt x="3606976" y="2353734"/>
                    </a:cubicBezTo>
                    <a:cubicBezTo>
                      <a:pt x="3602890" y="2364629"/>
                      <a:pt x="3602595" y="2376705"/>
                      <a:pt x="3598509" y="2387600"/>
                    </a:cubicBezTo>
                    <a:cubicBezTo>
                      <a:pt x="3594077" y="2399418"/>
                      <a:pt x="3586548" y="2409866"/>
                      <a:pt x="3581576" y="2421467"/>
                    </a:cubicBezTo>
                    <a:cubicBezTo>
                      <a:pt x="3570831" y="2446538"/>
                      <a:pt x="3572118" y="2463693"/>
                      <a:pt x="3556176" y="2489200"/>
                    </a:cubicBezTo>
                    <a:cubicBezTo>
                      <a:pt x="3549830" y="2499354"/>
                      <a:pt x="3539243" y="2506133"/>
                      <a:pt x="3530776" y="2514600"/>
                    </a:cubicBezTo>
                    <a:cubicBezTo>
                      <a:pt x="3525131" y="2537178"/>
                      <a:pt x="3519965" y="2559881"/>
                      <a:pt x="3513842" y="2582334"/>
                    </a:cubicBezTo>
                    <a:cubicBezTo>
                      <a:pt x="3511494" y="2590944"/>
                      <a:pt x="3509968" y="2600081"/>
                      <a:pt x="3505376" y="2607734"/>
                    </a:cubicBezTo>
                    <a:cubicBezTo>
                      <a:pt x="3501269" y="2614579"/>
                      <a:pt x="3494087" y="2619023"/>
                      <a:pt x="3488442" y="2624667"/>
                    </a:cubicBezTo>
                    <a:cubicBezTo>
                      <a:pt x="3482798" y="2635956"/>
                      <a:pt x="3476481" y="2646933"/>
                      <a:pt x="3471509" y="2658534"/>
                    </a:cubicBezTo>
                    <a:cubicBezTo>
                      <a:pt x="3467993" y="2666737"/>
                      <a:pt x="3467033" y="2675952"/>
                      <a:pt x="3463042" y="2683934"/>
                    </a:cubicBezTo>
                    <a:cubicBezTo>
                      <a:pt x="3458491" y="2693035"/>
                      <a:pt x="3451157" y="2700499"/>
                      <a:pt x="3446109" y="2709334"/>
                    </a:cubicBezTo>
                    <a:cubicBezTo>
                      <a:pt x="3403149" y="2784514"/>
                      <a:pt x="3453492" y="2706727"/>
                      <a:pt x="3412242" y="2768600"/>
                    </a:cubicBezTo>
                    <a:cubicBezTo>
                      <a:pt x="3396720" y="2815171"/>
                      <a:pt x="3413104" y="2773442"/>
                      <a:pt x="3386842" y="2819400"/>
                    </a:cubicBezTo>
                    <a:cubicBezTo>
                      <a:pt x="3380580" y="2830358"/>
                      <a:pt x="3376171" y="2842308"/>
                      <a:pt x="3369909" y="2853267"/>
                    </a:cubicBezTo>
                    <a:cubicBezTo>
                      <a:pt x="3364861" y="2862102"/>
                      <a:pt x="3357527" y="2869566"/>
                      <a:pt x="3352976" y="2878667"/>
                    </a:cubicBezTo>
                    <a:cubicBezTo>
                      <a:pt x="3348985" y="2886649"/>
                      <a:pt x="3348500" y="2896085"/>
                      <a:pt x="3344509" y="2904067"/>
                    </a:cubicBezTo>
                    <a:cubicBezTo>
                      <a:pt x="3339958" y="2913168"/>
                      <a:pt x="3332127" y="2920366"/>
                      <a:pt x="3327576" y="2929467"/>
                    </a:cubicBezTo>
                    <a:cubicBezTo>
                      <a:pt x="3323585" y="2937449"/>
                      <a:pt x="3323443" y="2947065"/>
                      <a:pt x="3319109" y="2954867"/>
                    </a:cubicBezTo>
                    <a:cubicBezTo>
                      <a:pt x="3302833" y="2984164"/>
                      <a:pt x="3285375" y="3009789"/>
                      <a:pt x="3259842" y="3031067"/>
                    </a:cubicBezTo>
                    <a:cubicBezTo>
                      <a:pt x="3252025" y="3037581"/>
                      <a:pt x="3242909" y="3042356"/>
                      <a:pt x="3234442" y="3048000"/>
                    </a:cubicBezTo>
                    <a:cubicBezTo>
                      <a:pt x="3219051" y="3109568"/>
                      <a:pt x="3239556" y="3059821"/>
                      <a:pt x="3200576" y="3098800"/>
                    </a:cubicBezTo>
                    <a:cubicBezTo>
                      <a:pt x="3193381" y="3105995"/>
                      <a:pt x="3189999" y="3116254"/>
                      <a:pt x="3183642" y="3124200"/>
                    </a:cubicBezTo>
                    <a:cubicBezTo>
                      <a:pt x="3178655" y="3130433"/>
                      <a:pt x="3171696" y="3134901"/>
                      <a:pt x="3166709" y="3141134"/>
                    </a:cubicBezTo>
                    <a:cubicBezTo>
                      <a:pt x="3160352" y="3149080"/>
                      <a:pt x="3156477" y="3158876"/>
                      <a:pt x="3149776" y="3166534"/>
                    </a:cubicBezTo>
                    <a:cubicBezTo>
                      <a:pt x="3115107" y="3206156"/>
                      <a:pt x="3116470" y="3202849"/>
                      <a:pt x="3082042" y="3225800"/>
                    </a:cubicBezTo>
                    <a:cubicBezTo>
                      <a:pt x="3076398" y="3234267"/>
                      <a:pt x="3071731" y="3243474"/>
                      <a:pt x="3065109" y="3251200"/>
                    </a:cubicBezTo>
                    <a:lnTo>
                      <a:pt x="3005842" y="3310467"/>
                    </a:lnTo>
                    <a:cubicBezTo>
                      <a:pt x="2994553" y="3321756"/>
                      <a:pt x="2981949" y="3331868"/>
                      <a:pt x="2971976" y="3344334"/>
                    </a:cubicBezTo>
                    <a:cubicBezTo>
                      <a:pt x="2931752" y="3394613"/>
                      <a:pt x="2953145" y="3376643"/>
                      <a:pt x="2912709" y="3403600"/>
                    </a:cubicBezTo>
                    <a:cubicBezTo>
                      <a:pt x="2859333" y="3492561"/>
                      <a:pt x="2914818" y="3407842"/>
                      <a:pt x="2861909" y="3471334"/>
                    </a:cubicBezTo>
                    <a:cubicBezTo>
                      <a:pt x="2808516" y="3535406"/>
                      <a:pt x="2877300" y="3464412"/>
                      <a:pt x="2828042" y="3513667"/>
                    </a:cubicBezTo>
                    <a:cubicBezTo>
                      <a:pt x="2807042" y="3576672"/>
                      <a:pt x="2839278" y="3492579"/>
                      <a:pt x="2785709" y="3572934"/>
                    </a:cubicBezTo>
                    <a:cubicBezTo>
                      <a:pt x="2764348" y="3604976"/>
                      <a:pt x="2775971" y="3591139"/>
                      <a:pt x="2751842" y="3615267"/>
                    </a:cubicBezTo>
                    <a:cubicBezTo>
                      <a:pt x="2749020" y="3623734"/>
                      <a:pt x="2747968" y="3633014"/>
                      <a:pt x="2743376" y="3640667"/>
                    </a:cubicBezTo>
                    <a:cubicBezTo>
                      <a:pt x="2739269" y="3647512"/>
                      <a:pt x="2731429" y="3651367"/>
                      <a:pt x="2726442" y="3657600"/>
                    </a:cubicBezTo>
                    <a:cubicBezTo>
                      <a:pt x="2720085" y="3665546"/>
                      <a:pt x="2714060" y="3673899"/>
                      <a:pt x="2709509" y="3683000"/>
                    </a:cubicBezTo>
                    <a:cubicBezTo>
                      <a:pt x="2705518" y="3690982"/>
                      <a:pt x="2705634" y="3700747"/>
                      <a:pt x="2701042" y="3708400"/>
                    </a:cubicBezTo>
                    <a:cubicBezTo>
                      <a:pt x="2696935" y="3715245"/>
                      <a:pt x="2688898" y="3718948"/>
                      <a:pt x="2684109" y="3725334"/>
                    </a:cubicBezTo>
                    <a:cubicBezTo>
                      <a:pt x="2671898" y="3741615"/>
                      <a:pt x="2661531" y="3759201"/>
                      <a:pt x="2650242" y="3776134"/>
                    </a:cubicBezTo>
                    <a:cubicBezTo>
                      <a:pt x="2633237" y="3801641"/>
                      <a:pt x="2629266" y="3805325"/>
                      <a:pt x="2616376" y="3835400"/>
                    </a:cubicBezTo>
                    <a:cubicBezTo>
                      <a:pt x="2604763" y="3862496"/>
                      <a:pt x="2716564" y="3747912"/>
                      <a:pt x="2599442" y="3903134"/>
                    </a:cubicBezTo>
                    <a:cubicBezTo>
                      <a:pt x="2482320" y="4058356"/>
                      <a:pt x="1913642" y="4746384"/>
                      <a:pt x="1913642" y="476673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260600" y="3175000"/>
                <a:ext cx="389467" cy="155215"/>
              </a:xfrm>
              <a:custGeom>
                <a:avLst/>
                <a:gdLst>
                  <a:gd name="connsiteX0" fmla="*/ 0 w 389467"/>
                  <a:gd name="connsiteY0" fmla="*/ 135467 h 155215"/>
                  <a:gd name="connsiteX1" fmla="*/ 42333 w 389467"/>
                  <a:gd name="connsiteY1" fmla="*/ 152400 h 155215"/>
                  <a:gd name="connsiteX2" fmla="*/ 220133 w 389467"/>
                  <a:gd name="connsiteY2" fmla="*/ 135467 h 155215"/>
                  <a:gd name="connsiteX3" fmla="*/ 245533 w 389467"/>
                  <a:gd name="connsiteY3" fmla="*/ 118533 h 155215"/>
                  <a:gd name="connsiteX4" fmla="*/ 287867 w 389467"/>
                  <a:gd name="connsiteY4" fmla="*/ 84667 h 155215"/>
                  <a:gd name="connsiteX5" fmla="*/ 313267 w 389467"/>
                  <a:gd name="connsiteY5" fmla="*/ 76200 h 155215"/>
                  <a:gd name="connsiteX6" fmla="*/ 381000 w 389467"/>
                  <a:gd name="connsiteY6" fmla="*/ 16933 h 155215"/>
                  <a:gd name="connsiteX7" fmla="*/ 389467 w 389467"/>
                  <a:gd name="connsiteY7" fmla="*/ 0 h 15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467" h="155215">
                    <a:moveTo>
                      <a:pt x="0" y="135467"/>
                    </a:moveTo>
                    <a:cubicBezTo>
                      <a:pt x="14111" y="141111"/>
                      <a:pt x="27149" y="151740"/>
                      <a:pt x="42333" y="152400"/>
                    </a:cubicBezTo>
                    <a:cubicBezTo>
                      <a:pt x="161245" y="157570"/>
                      <a:pt x="153902" y="157542"/>
                      <a:pt x="220133" y="135467"/>
                    </a:cubicBezTo>
                    <a:cubicBezTo>
                      <a:pt x="228600" y="129822"/>
                      <a:pt x="237587" y="124890"/>
                      <a:pt x="245533" y="118533"/>
                    </a:cubicBezTo>
                    <a:cubicBezTo>
                      <a:pt x="271781" y="97535"/>
                      <a:pt x="253125" y="102038"/>
                      <a:pt x="287867" y="84667"/>
                    </a:cubicBezTo>
                    <a:cubicBezTo>
                      <a:pt x="295849" y="80676"/>
                      <a:pt x="305285" y="80191"/>
                      <a:pt x="313267" y="76200"/>
                    </a:cubicBezTo>
                    <a:cubicBezTo>
                      <a:pt x="333769" y="65949"/>
                      <a:pt x="373642" y="31649"/>
                      <a:pt x="381000" y="16933"/>
                    </a:cubicBezTo>
                    <a:lnTo>
                      <a:pt x="38946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073400" y="2514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903133" y="2514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48200" y="2582333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389033" y="31750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115732" y="38862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073400" y="3080266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937000" y="3022600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810000" y="3859198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627033" y="3005666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453467" y="3926931"/>
                <a:ext cx="575733" cy="67733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29200" y="4033611"/>
                <a:ext cx="762000" cy="45719"/>
              </a:xfrm>
              <a:custGeom>
                <a:avLst/>
                <a:gdLst>
                  <a:gd name="connsiteX0" fmla="*/ 0 w 575733"/>
                  <a:gd name="connsiteY0" fmla="*/ 42333 h 67733"/>
                  <a:gd name="connsiteX1" fmla="*/ 152400 w 575733"/>
                  <a:gd name="connsiteY1" fmla="*/ 50800 h 67733"/>
                  <a:gd name="connsiteX2" fmla="*/ 177800 w 575733"/>
                  <a:gd name="connsiteY2" fmla="*/ 59267 h 67733"/>
                  <a:gd name="connsiteX3" fmla="*/ 220133 w 575733"/>
                  <a:gd name="connsiteY3" fmla="*/ 67733 h 67733"/>
                  <a:gd name="connsiteX4" fmla="*/ 406400 w 575733"/>
                  <a:gd name="connsiteY4" fmla="*/ 59267 h 67733"/>
                  <a:gd name="connsiteX5" fmla="*/ 457200 w 575733"/>
                  <a:gd name="connsiteY5" fmla="*/ 42333 h 67733"/>
                  <a:gd name="connsiteX6" fmla="*/ 482600 w 575733"/>
                  <a:gd name="connsiteY6" fmla="*/ 33867 h 67733"/>
                  <a:gd name="connsiteX7" fmla="*/ 508000 w 575733"/>
                  <a:gd name="connsiteY7" fmla="*/ 25400 h 67733"/>
                  <a:gd name="connsiteX8" fmla="*/ 567267 w 575733"/>
                  <a:gd name="connsiteY8" fmla="*/ 8467 h 67733"/>
                  <a:gd name="connsiteX9" fmla="*/ 575733 w 575733"/>
                  <a:gd name="connsiteY9" fmla="*/ 0 h 6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733" h="67733">
                    <a:moveTo>
                      <a:pt x="0" y="42333"/>
                    </a:moveTo>
                    <a:cubicBezTo>
                      <a:pt x="50800" y="45155"/>
                      <a:pt x="101751" y="45976"/>
                      <a:pt x="152400" y="50800"/>
                    </a:cubicBezTo>
                    <a:cubicBezTo>
                      <a:pt x="161284" y="51646"/>
                      <a:pt x="169142" y="57102"/>
                      <a:pt x="177800" y="59267"/>
                    </a:cubicBezTo>
                    <a:cubicBezTo>
                      <a:pt x="191761" y="62757"/>
                      <a:pt x="206022" y="64911"/>
                      <a:pt x="220133" y="67733"/>
                    </a:cubicBezTo>
                    <a:cubicBezTo>
                      <a:pt x="282222" y="64911"/>
                      <a:pt x="344601" y="65888"/>
                      <a:pt x="406400" y="59267"/>
                    </a:cubicBezTo>
                    <a:cubicBezTo>
                      <a:pt x="424148" y="57365"/>
                      <a:pt x="440267" y="47977"/>
                      <a:pt x="457200" y="42333"/>
                    </a:cubicBezTo>
                    <a:lnTo>
                      <a:pt x="482600" y="33867"/>
                    </a:lnTo>
                    <a:cubicBezTo>
                      <a:pt x="491067" y="31045"/>
                      <a:pt x="499342" y="27565"/>
                      <a:pt x="508000" y="25400"/>
                    </a:cubicBezTo>
                    <a:cubicBezTo>
                      <a:pt x="518844" y="22689"/>
                      <a:pt x="555125" y="14538"/>
                      <a:pt x="567267" y="8467"/>
                    </a:cubicBezTo>
                    <a:cubicBezTo>
                      <a:pt x="570837" y="6682"/>
                      <a:pt x="572911" y="2822"/>
                      <a:pt x="575733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39475" y="3945271"/>
                <a:ext cx="389467" cy="155215"/>
              </a:xfrm>
              <a:custGeom>
                <a:avLst/>
                <a:gdLst>
                  <a:gd name="connsiteX0" fmla="*/ 0 w 389467"/>
                  <a:gd name="connsiteY0" fmla="*/ 135467 h 155215"/>
                  <a:gd name="connsiteX1" fmla="*/ 42333 w 389467"/>
                  <a:gd name="connsiteY1" fmla="*/ 152400 h 155215"/>
                  <a:gd name="connsiteX2" fmla="*/ 220133 w 389467"/>
                  <a:gd name="connsiteY2" fmla="*/ 135467 h 155215"/>
                  <a:gd name="connsiteX3" fmla="*/ 245533 w 389467"/>
                  <a:gd name="connsiteY3" fmla="*/ 118533 h 155215"/>
                  <a:gd name="connsiteX4" fmla="*/ 287867 w 389467"/>
                  <a:gd name="connsiteY4" fmla="*/ 84667 h 155215"/>
                  <a:gd name="connsiteX5" fmla="*/ 313267 w 389467"/>
                  <a:gd name="connsiteY5" fmla="*/ 76200 h 155215"/>
                  <a:gd name="connsiteX6" fmla="*/ 381000 w 389467"/>
                  <a:gd name="connsiteY6" fmla="*/ 16933 h 155215"/>
                  <a:gd name="connsiteX7" fmla="*/ 389467 w 389467"/>
                  <a:gd name="connsiteY7" fmla="*/ 0 h 15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467" h="155215">
                    <a:moveTo>
                      <a:pt x="0" y="135467"/>
                    </a:moveTo>
                    <a:cubicBezTo>
                      <a:pt x="14111" y="141111"/>
                      <a:pt x="27149" y="151740"/>
                      <a:pt x="42333" y="152400"/>
                    </a:cubicBezTo>
                    <a:cubicBezTo>
                      <a:pt x="161245" y="157570"/>
                      <a:pt x="153902" y="157542"/>
                      <a:pt x="220133" y="135467"/>
                    </a:cubicBezTo>
                    <a:cubicBezTo>
                      <a:pt x="228600" y="129822"/>
                      <a:pt x="237587" y="124890"/>
                      <a:pt x="245533" y="118533"/>
                    </a:cubicBezTo>
                    <a:cubicBezTo>
                      <a:pt x="271781" y="97535"/>
                      <a:pt x="253125" y="102038"/>
                      <a:pt x="287867" y="84667"/>
                    </a:cubicBezTo>
                    <a:cubicBezTo>
                      <a:pt x="295849" y="80676"/>
                      <a:pt x="305285" y="80191"/>
                      <a:pt x="313267" y="76200"/>
                    </a:cubicBezTo>
                    <a:cubicBezTo>
                      <a:pt x="333769" y="65949"/>
                      <a:pt x="373642" y="31649"/>
                      <a:pt x="381000" y="16933"/>
                    </a:cubicBezTo>
                    <a:lnTo>
                      <a:pt x="38946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220695" y="1989666"/>
                  <a:ext cx="36580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695" y="1989666"/>
                  <a:ext cx="365806" cy="6109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038599" y="1944463"/>
                  <a:ext cx="287866" cy="6646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599" y="1944463"/>
                  <a:ext cx="287866" cy="6646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705349" y="1909072"/>
                  <a:ext cx="461433" cy="673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49" y="1909072"/>
                  <a:ext cx="461433" cy="6732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5526056" y="269560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1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6300" y="4819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cosec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3" idx="3"/>
          </p:cNvCxnSpPr>
          <p:nvPr/>
        </p:nvCxnSpPr>
        <p:spPr>
          <a:xfrm flipV="1">
            <a:off x="1257300" y="5003800"/>
            <a:ext cx="762000" cy="25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86500" y="4939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172200" y="5147732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1481 L 0.08334 -0.014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3588 L -0.09167 -0.035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1446</TotalTime>
  <Words>296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PowerPoint Presentation</vt:lpstr>
      <vt:lpstr>সূত্র মনে রাখার সহজ উপায়</vt:lpstr>
      <vt:lpstr>সূত্র মনে রাখার সহজ উপায়</vt:lpstr>
      <vt:lpstr>হাত গননা পদ্ধতি</vt:lpstr>
      <vt:lpstr>দেখাযাক হাত উল্টালে কি হয়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285</cp:revision>
  <dcterms:created xsi:type="dcterms:W3CDTF">2006-08-16T00:00:00Z</dcterms:created>
  <dcterms:modified xsi:type="dcterms:W3CDTF">2019-11-26T13:58:22Z</dcterms:modified>
</cp:coreProperties>
</file>