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72" r:id="rId10"/>
    <p:sldId id="273" r:id="rId11"/>
    <p:sldId id="275" r:id="rId12"/>
    <p:sldId id="276" r:id="rId13"/>
    <p:sldId id="278" r:id="rId14"/>
    <p:sldId id="268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9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885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22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093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636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84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1578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1009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124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27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04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3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7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88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34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593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4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3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E8DA43-E966-48E7-9960-FF668F89C0BF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72DAC7-3F8A-4DB8-809B-61E2C7D8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826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41" y="1236944"/>
            <a:ext cx="5458218" cy="5458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262759" y="0"/>
            <a:ext cx="4750675" cy="3037490"/>
            <a:chOff x="609599" y="0"/>
            <a:chExt cx="3904343" cy="2786743"/>
          </a:xfrm>
        </p:grpSpPr>
        <p:sp>
          <p:nvSpPr>
            <p:cNvPr id="5" name="Right Arrow 4"/>
            <p:cNvSpPr/>
            <p:nvPr/>
          </p:nvSpPr>
          <p:spPr>
            <a:xfrm>
              <a:off x="609599" y="0"/>
              <a:ext cx="3904343" cy="27867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2114" y="856343"/>
              <a:ext cx="2438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GB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63451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10" y="313745"/>
            <a:ext cx="1152198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অটো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ইগনিশনের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কারণসমূহ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428" y="1329559"/>
            <a:ext cx="11275762" cy="175432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অটো-ইগনিশন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প্রি-ইগনিশনঃ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আরাম্ভ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অটো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প্রি-ইগনিশন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অস্বাবিক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ঝাকুনি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ti knock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03" y="3512319"/>
            <a:ext cx="3646177" cy="290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10" y="313745"/>
            <a:ext cx="1152198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অটো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ইগনিশনের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কারণসমূহ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469" y="1318128"/>
            <a:ext cx="10658541" cy="175432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অটো-ইগনিশন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প্রি-ইগনিশন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হওয়্রা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সধারণ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বিনির্দেশিত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কম্বাশন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চেম্বারে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kk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63" y="3276352"/>
            <a:ext cx="3702577" cy="310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477" y="318432"/>
            <a:ext cx="10102303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প্রতিবন্ধকতাঃ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1" y="1268730"/>
            <a:ext cx="11075670" cy="168738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সুষ্টুভাবে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নির্গম্নের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নির্বিঘ্নে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প্রতিবন্ধকতার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370" y="3143250"/>
            <a:ext cx="11087100" cy="332398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612000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প্রতিবন্ধকতায়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নিম্নরূপঃ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	১।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পিস্টনের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উপর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ব্যাক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প্রেসার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সৃস্টি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করে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	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২।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ইঞ্জিনের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শক্তি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উৎপাদন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হ্রাস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পায়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	৩।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সর্বপরি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ইঞ্জিন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বন্ধ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হয়ে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যওয়া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008" y="623232"/>
            <a:ext cx="10102303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প্রতিবন্ধকতাঃ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80" y="1588771"/>
            <a:ext cx="9601200" cy="453770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সুষ্টুভাবে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নির্গমনের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নির্বিঘ্নে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প্রতিবন্ধকতার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নিম্নরূপঃ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marL="571500" indent="-571500" algn="just">
              <a:lnSpc>
                <a:spcPct val="150000"/>
              </a:lnSpc>
            </a:pP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-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ধুলাবালি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ময়লাজনিত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 algn="just">
              <a:lnSpc>
                <a:spcPct val="150000"/>
              </a:lnSpc>
            </a:pP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-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 algn="just">
              <a:lnSpc>
                <a:spcPct val="150000"/>
              </a:lnSpc>
            </a:pP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-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সাইলেন্সার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পাইপের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বাকেঁ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lnSpc>
                <a:spcPct val="150000"/>
              </a:lnSpc>
            </a:pPr>
            <a:endParaRPr lang="en-US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8460" y="1031413"/>
            <a:ext cx="8981162" cy="227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588" y="2880360"/>
            <a:ext cx="10864972" cy="1074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/>
              </a:rPr>
              <a:t>চিত্র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অংকন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ইঞ্জিনের</a:t>
            </a:r>
            <a:r>
              <a:rPr lang="en-US" sz="3200" dirty="0" smtClean="0">
                <a:latin typeface="NikoshBAN"/>
              </a:rPr>
              <a:t> ৪ </a:t>
            </a:r>
            <a:r>
              <a:rPr lang="en-US" sz="3200" dirty="0" err="1" smtClean="0">
                <a:latin typeface="NikoshBAN"/>
              </a:rPr>
              <a:t>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স্ট্রোকে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পিস্টনের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অবস্থান</a:t>
            </a:r>
            <a:r>
              <a:rPr lang="bn-BD" sz="3200" dirty="0" smtClean="0">
                <a:latin typeface="NikoshBAN"/>
              </a:rPr>
              <a:t> চিহ্নত ক</a:t>
            </a:r>
            <a:r>
              <a:rPr lang="en-US" sz="3200" dirty="0" err="1" smtClean="0">
                <a:latin typeface="NikoshBAN"/>
              </a:rPr>
              <a:t>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দেখায়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548890" y="228600"/>
            <a:ext cx="6492241" cy="2308860"/>
          </a:xfrm>
          <a:prstGeom prst="left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একক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কাজ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9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410" y="2080260"/>
            <a:ext cx="969264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/>
              </a:rPr>
              <a:t>১।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ইঞ্জিন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বলে</a:t>
            </a:r>
            <a:r>
              <a:rPr lang="en-US" sz="2800" dirty="0" smtClean="0">
                <a:latin typeface="NikoshBAN"/>
              </a:rPr>
              <a:t>?</a:t>
            </a:r>
            <a:r>
              <a:rPr lang="bn-BD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774" y="3025541"/>
            <a:ext cx="97001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/>
              </a:rPr>
              <a:t> ২।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সংকোচন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অনুপাত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বুঝায়</a:t>
            </a:r>
            <a:r>
              <a:rPr lang="bn-BD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017520" y="45720"/>
            <a:ext cx="5360669" cy="17145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928" y="3968180"/>
            <a:ext cx="968121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/>
              </a:rPr>
              <a:t>৩</a:t>
            </a:r>
            <a:r>
              <a:rPr lang="bn-BD" sz="2800" dirty="0" smtClean="0">
                <a:latin typeface="NikoshBAN"/>
              </a:rPr>
              <a:t>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কয়টি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স্ট্রোকে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ইঞ্জিন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শক্তি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উৎপন্ন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এবং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উহা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?</a:t>
            </a:r>
            <a:r>
              <a:rPr lang="bn-BD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381" y="4782077"/>
            <a:ext cx="97001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৪</a:t>
            </a:r>
            <a:r>
              <a:rPr lang="bn-BD" sz="2800" dirty="0" smtClean="0">
                <a:latin typeface="NikoshBAN"/>
              </a:rPr>
              <a:t>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90" y="2911366"/>
            <a:ext cx="10378834" cy="954107"/>
          </a:xfrm>
          <a:prstGeom prst="rect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প্রতিবন্ধকতায়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25584" y="421461"/>
            <a:ext cx="6918416" cy="2280194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GB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3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50" y="1671180"/>
            <a:ext cx="4873669" cy="487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94550" y="2868460"/>
            <a:ext cx="4873669" cy="62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lowchart: Sequential Access Storage 1"/>
          <p:cNvSpPr/>
          <p:nvPr/>
        </p:nvSpPr>
        <p:spPr>
          <a:xfrm>
            <a:off x="125261" y="0"/>
            <a:ext cx="3769290" cy="2347585"/>
          </a:xfrm>
          <a:prstGeom prst="flowChartMagnetic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 smtClean="0"/>
              <a:t>  সবাইকে ধন্যবাদ</a:t>
            </a:r>
            <a:endParaRPr lang="en-US" sz="4800" i="1" dirty="0"/>
          </a:p>
        </p:txBody>
      </p:sp>
    </p:spTree>
    <p:extLst>
      <p:ext uri="{BB962C8B-B14F-4D97-AF65-F5344CB8AC3E}">
        <p14:creationId xmlns="" xmlns:p14="http://schemas.microsoft.com/office/powerpoint/2010/main" val="22151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6738" y="1940980"/>
            <a:ext cx="9464872" cy="7110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কবীর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848" y="3021840"/>
            <a:ext cx="9533452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ইন্সট্রা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ক্টর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অটোমোবাইল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43678" y="504480"/>
            <a:ext cx="5133067" cy="10720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340" y="4291700"/>
            <a:ext cx="9522100" cy="76944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ঝালকাঠি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GB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1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5615" y="1997866"/>
            <a:ext cx="5425345" cy="720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শ্রেণি-নবম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1800" y="2991422"/>
            <a:ext cx="5416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অটোমোটিভ-১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3574" y="4036312"/>
            <a:ext cx="534533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2555" y="5152642"/>
            <a:ext cx="539105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7716033" y="422462"/>
            <a:ext cx="45719" cy="660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10" name="Left-Right Arrow 9"/>
          <p:cNvSpPr/>
          <p:nvPr/>
        </p:nvSpPr>
        <p:spPr>
          <a:xfrm>
            <a:off x="2775805" y="102135"/>
            <a:ext cx="5498926" cy="1798137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6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2" y="1619696"/>
            <a:ext cx="11247541" cy="3029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10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-Point Star 6"/>
          <p:cNvSpPr/>
          <p:nvPr/>
        </p:nvSpPr>
        <p:spPr>
          <a:xfrm>
            <a:off x="1306284" y="203200"/>
            <a:ext cx="8882743" cy="635725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GB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4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13011"/>
            <a:ext cx="110607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057" y="2651832"/>
            <a:ext cx="11219543" cy="58477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2456" y="330200"/>
            <a:ext cx="4374243" cy="10185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90" y="3617015"/>
            <a:ext cx="11219543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অটো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ইগনিশনের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317" y="5199042"/>
            <a:ext cx="11219543" cy="107721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0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054" y="476635"/>
            <a:ext cx="51816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635" y="1528532"/>
            <a:ext cx="2773720" cy="3862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8029" y="2016199"/>
            <a:ext cx="5261351" cy="332398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স্পার্কের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স্পার্ক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ইগনিশন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9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445" y="1084153"/>
            <a:ext cx="3360525" cy="4585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40" y="148590"/>
            <a:ext cx="8298180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" y="1017270"/>
            <a:ext cx="8115300" cy="512403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৮:১-১২:১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অনুপাতে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এয়ার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ফুয়েলের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সাকশন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স্ট্রোকে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সিলিন্ডারে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স্ট্রোকে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সংকোচিত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স্ট্রোকে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সংকোচিত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মিশ্রণে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স্ফলিংগ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পরিশেষে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স্ট্রোকে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সিলিন্ডারের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মেনিফোল্ডের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9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93" y="1794510"/>
            <a:ext cx="4836313" cy="3353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0" y="654520"/>
            <a:ext cx="8298180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nEDnF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661" y="1788806"/>
            <a:ext cx="4671419" cy="3307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89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l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401</Words>
  <Application>Microsoft Office PowerPoint</Application>
  <PresentationFormat>Custom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Cyber</dc:creator>
  <cp:lastModifiedBy>V C S</cp:lastModifiedBy>
  <cp:revision>231</cp:revision>
  <dcterms:created xsi:type="dcterms:W3CDTF">2017-05-03T05:45:54Z</dcterms:created>
  <dcterms:modified xsi:type="dcterms:W3CDTF">2019-11-30T18:02:58Z</dcterms:modified>
</cp:coreProperties>
</file>