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9" r:id="rId4"/>
    <p:sldId id="272" r:id="rId5"/>
    <p:sldId id="270" r:id="rId6"/>
    <p:sldId id="271" r:id="rId7"/>
    <p:sldId id="260" r:id="rId8"/>
    <p:sldId id="258" r:id="rId9"/>
    <p:sldId id="261" r:id="rId10"/>
    <p:sldId id="262" r:id="rId11"/>
    <p:sldId id="263" r:id="rId12"/>
    <p:sldId id="264" r:id="rId13"/>
    <p:sldId id="268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 snapToGrid="0">
      <p:cViewPr>
        <p:scale>
          <a:sx n="46" d="100"/>
          <a:sy n="46" d="100"/>
        </p:scale>
        <p:origin x="94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5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1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2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7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0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0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2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2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0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33DE-1124-4F18-AA66-E2AE3316727F}" type="datetimeFigureOut">
              <a:rPr lang="en-US" smtClean="0"/>
              <a:t>12/01/19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FBD9-6C4B-473E-B883-82B584A1C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5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3487" y="0"/>
            <a:ext cx="407851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113487" y="1200329"/>
            <a:ext cx="4078514" cy="5657671"/>
            <a:chOff x="5772175" y="-2006492"/>
            <a:chExt cx="5899439" cy="5789261"/>
          </a:xfrm>
        </p:grpSpPr>
        <p:sp>
          <p:nvSpPr>
            <p:cNvPr id="7" name="TextBox 6"/>
            <p:cNvSpPr txBox="1"/>
            <p:nvPr/>
          </p:nvSpPr>
          <p:spPr>
            <a:xfrm>
              <a:off x="5772175" y="-2006492"/>
              <a:ext cx="5899439" cy="135422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নবম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বাংলা ১ম পত্র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175" y="-652271"/>
              <a:ext cx="5899438" cy="443504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6" t="23747" r="41071" b="29008"/>
          <a:stretch/>
        </p:blipFill>
        <p:spPr>
          <a:xfrm>
            <a:off x="2089871" y="2523769"/>
            <a:ext cx="3396569" cy="34435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6467" y="355023"/>
            <a:ext cx="4143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bn-BD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6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2251"/>
            <a:ext cx="121920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দেখ-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7568" y="1847851"/>
            <a:ext cx="1238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প্রচ্ছন্ন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5768" y="1927264"/>
            <a:ext cx="12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9949" y="3161503"/>
            <a:ext cx="1812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অব্যাহতি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7039" y="3150031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মুত্তি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5675" y="4364525"/>
            <a:ext cx="1771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কারদানি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6700" y="4350325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বাহাদুরি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5525" y="5523984"/>
            <a:ext cx="2076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উদর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র্তি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3375" y="5429250"/>
            <a:ext cx="2266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পেট ভরানো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00"/>
          <a:stretch/>
        </p:blipFill>
        <p:spPr>
          <a:xfrm>
            <a:off x="5181600" y="1862051"/>
            <a:ext cx="1066800" cy="10474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263" y="3105149"/>
            <a:ext cx="1389611" cy="10678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7" y="4286250"/>
            <a:ext cx="1434293" cy="876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00" y="5436523"/>
            <a:ext cx="1504950" cy="99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3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38" b="22400"/>
          <a:stretch/>
        </p:blipFill>
        <p:spPr>
          <a:xfrm rot="5400000">
            <a:off x="2583721" y="-2583720"/>
            <a:ext cx="7024559" cy="12192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2600" y="1581149"/>
            <a:ext cx="3086100" cy="1015663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বিশ্লেষণ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9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66" y="0"/>
            <a:ext cx="121920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6" y="1379459"/>
            <a:ext cx="12192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বই পড়ার গুরুত্ব সম্পর্কে লিখ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591" y="2919993"/>
            <a:ext cx="3358007" cy="379666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5931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88"/>
            <a:ext cx="12191999" cy="654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5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157878"/>
            <a:ext cx="2266950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630" y="1695240"/>
            <a:ext cx="9010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প্রমথ চৌধুরী কোথায় জন্মগ্রহণ করেন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ভাঁড়েও ভবানী,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স্বশিক্ষিত, জীর্ণ শব্দের অর্থ বল।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বই পড়ার গুরুত্ব বল।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‘আমাদের প্রচলিত শিক্ষা ব্যবস্থায় শিক্ষা মানেই সার্টিফিকেট লাভকে বুঝায়’- সংক্ষেপে বল।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22223" y="-54366"/>
            <a:ext cx="2814634" cy="32391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4084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9496" y="101234"/>
            <a:ext cx="8198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0" y="1674288"/>
            <a:ext cx="1242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‘প্রচলিত শিক্ষা কিভাবে স্বশিক্ষিত হবার শক্তি নষ্ট করে দেয়’-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লিখে আনবে।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0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12" y="375377"/>
            <a:ext cx="5915805" cy="6107243"/>
          </a:xfrm>
          <a:prstGeom prst="rect">
            <a:avLst/>
          </a:prstGeom>
        </p:spPr>
      </p:pic>
      <p:pic>
        <p:nvPicPr>
          <p:cNvPr id="3" name="Picture 2" descr="image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799" y="389744"/>
            <a:ext cx="5516380" cy="608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76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9" y="304800"/>
            <a:ext cx="11408228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429" y="1751350"/>
            <a:ext cx="11408228" cy="31547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9900" dirty="0">
                <a:latin typeface="NikoshBAN" panose="02000000000000000000" pitchFamily="2" charset="0"/>
                <a:cs typeface="NikoshBAN" panose="02000000000000000000" pitchFamily="2" charset="0"/>
              </a:rPr>
              <a:t>বই পড়া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429" y="4906060"/>
            <a:ext cx="11408228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95626"/>
            <a:ext cx="12191999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চৌধুরীর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‘পাশ করা ও শিক্ষিত হওয়া এক বস্তু নয়, এ সত্য স্বীকার করতে আমরা কুন্ঠিত হয়’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কথাটির তাৎপর্য বিশ্লেষণ করতে পারবে।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7630"/>
            <a:ext cx="121920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0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15663"/>
            <a:ext cx="12192000" cy="60016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৭ই আগস্ট ১৮৬৮ খ্রীস্টাব্দে যশোরে জন্ম গ্রহণ করেন। পৈতৃক নিবাস পাবনা জেলার হরিপুর গ্রামে। ১৮৯০ সালে কলকাতা বিশ্ববিদ্যালয় থেকে ইংরেজি সাহি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ত্যে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প্রথম শ্রেণিতে এম, এ, ডিগ্রি লাভ করে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ছদ্ম নাম বীরবল। তাঁর সম্পাদিত “সবুজ পত্র” বাংলা সাহিত্যে চলিত ভাষারীতি প্রবর্তনে অগ্রণী ভূমিকা পালন করে। গ্রন্থঃ বীরবলের হালখাতা, রায়তের কথা,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আহুতি। ২রা সেপ্টেম্বর ১৯৪৬ সালে কলকাতায় পরলোকগমন করেন।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7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1962150"/>
            <a:ext cx="2533650" cy="2609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5162550" y="171450"/>
            <a:ext cx="2305050" cy="1581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৭ই আগস্ট ১৮৬৮ খ্রীঃ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67650" y="1504950"/>
            <a:ext cx="2305050" cy="1676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পাবনা জেলার হরিপুর গ্রাম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562850" y="3543300"/>
            <a:ext cx="2305050" cy="1676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১৮৯০ সাল কলকাতা বিশ্ববিদ্যালয়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43500" y="4953000"/>
            <a:ext cx="2305050" cy="1676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বীরবল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47900" y="1085850"/>
            <a:ext cx="2305050" cy="16764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২রা সেপ্টেম্বর ১৯৪৬ সালে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71700" y="3600450"/>
            <a:ext cx="230505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বীরবলের হালখাতা,রায়তের কথা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3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84"/>
          <a:stretch/>
        </p:blipFill>
        <p:spPr>
          <a:xfrm rot="5400000">
            <a:off x="-291111" y="267689"/>
            <a:ext cx="6881420" cy="62992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07" r="44551"/>
          <a:stretch/>
        </p:blipFill>
        <p:spPr>
          <a:xfrm rot="5400000">
            <a:off x="5647757" y="313757"/>
            <a:ext cx="6845350" cy="62431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0348" y="1396663"/>
            <a:ext cx="310515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0608" y="221005"/>
            <a:ext cx="394335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8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4629150"/>
            <a:ext cx="2897678" cy="201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400300"/>
            <a:ext cx="2838450" cy="2057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148" y="419100"/>
            <a:ext cx="2871701" cy="1828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1950" y="876300"/>
            <a:ext cx="1428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শৌখিন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076700" y="971550"/>
            <a:ext cx="97155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89425" y="876300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রুচিবান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8477250" y="1028700"/>
            <a:ext cx="9525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4250" y="2838450"/>
            <a:ext cx="1428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উদ্বাহু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133850" y="2971800"/>
            <a:ext cx="97155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711000" y="291465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ঊর্ধ্ববাহু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8591550" y="3048000"/>
            <a:ext cx="9525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02425" y="531495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981450" y="5372100"/>
            <a:ext cx="97155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6700" y="457200"/>
            <a:ext cx="188595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2Left"/>
              <a:lightRig rig="threePt" dir="t"/>
            </a:scene3d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45640" y="54102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বিচারক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8687850" y="5562600"/>
            <a:ext cx="9525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3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4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338" y="328612"/>
            <a:ext cx="260985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6138" y="451722"/>
            <a:ext cx="6258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প্রচ্ছন্ন, অব্যাহতি, কারদানি, উদর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র্তি অর্থ লিখ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4525" y="1514475"/>
            <a:ext cx="4533900" cy="5257800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064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275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Khalisur Rahman</dc:creator>
  <cp:lastModifiedBy>Windows User</cp:lastModifiedBy>
  <cp:revision>234</cp:revision>
  <dcterms:created xsi:type="dcterms:W3CDTF">2015-04-23T17:35:11Z</dcterms:created>
  <dcterms:modified xsi:type="dcterms:W3CDTF">2019-12-01T02:03:47Z</dcterms:modified>
</cp:coreProperties>
</file>