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78" r:id="rId9"/>
    <p:sldId id="264" r:id="rId10"/>
    <p:sldId id="269" r:id="rId11"/>
    <p:sldId id="276" r:id="rId12"/>
    <p:sldId id="265" r:id="rId13"/>
    <p:sldId id="267" r:id="rId14"/>
    <p:sldId id="279" r:id="rId15"/>
    <p:sldId id="277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78" d="100"/>
          <a:sy n="78" d="100"/>
        </p:scale>
        <p:origin x="-4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2D87A-D640-456B-8658-93F087BAE33F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FFB0B1D-7D48-49A0-8EC8-8E7E4F522877}">
      <dgm:prSet phldrT="[Text]" phldr="1"/>
      <dgm:spPr/>
      <dgm:t>
        <a:bodyPr/>
        <a:lstStyle/>
        <a:p>
          <a:endParaRPr lang="en-US"/>
        </a:p>
      </dgm:t>
    </dgm:pt>
    <dgm:pt modelId="{05DB2D22-8ED0-4CF6-986F-CF99FF3502DF}" type="sibTrans" cxnId="{12C7542E-19BB-4F4C-A358-A72FEF78E017}">
      <dgm:prSet/>
      <dgm:spPr/>
      <dgm:t>
        <a:bodyPr/>
        <a:lstStyle/>
        <a:p>
          <a:endParaRPr lang="en-US"/>
        </a:p>
      </dgm:t>
    </dgm:pt>
    <dgm:pt modelId="{521BC64E-5991-4972-BA09-91546586F723}" type="parTrans" cxnId="{12C7542E-19BB-4F4C-A358-A72FEF78E017}">
      <dgm:prSet/>
      <dgm:spPr/>
      <dgm:t>
        <a:bodyPr/>
        <a:lstStyle/>
        <a:p>
          <a:endParaRPr lang="en-US"/>
        </a:p>
      </dgm:t>
    </dgm:pt>
    <dgm:pt modelId="{3B99CA7D-48C1-406C-AD71-23507C01ECC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১৮৯৯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A3C360-716B-42B7-8140-35CADED04666}" type="sibTrans" cxnId="{315FA303-5B6D-4D65-9D7B-B224CEC005A8}">
      <dgm:prSet/>
      <dgm:spPr/>
      <dgm:t>
        <a:bodyPr/>
        <a:lstStyle/>
        <a:p>
          <a:endParaRPr lang="en-US"/>
        </a:p>
      </dgm:t>
    </dgm:pt>
    <dgm:pt modelId="{433F2171-2D75-4465-814A-BFA957C8152A}" type="parTrans" cxnId="{315FA303-5B6D-4D65-9D7B-B224CEC005A8}">
      <dgm:prSet/>
      <dgm:spPr/>
      <dgm:t>
        <a:bodyPr/>
        <a:lstStyle/>
        <a:p>
          <a:endParaRPr lang="en-US"/>
        </a:p>
      </dgm:t>
    </dgm:pt>
    <dgm:pt modelId="{CAF77C9C-2F39-4F15-812E-504ABA7B841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সমুহঃ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ব্যাথার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রিক্তের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বেদন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ক্ষুধা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00E423-5F22-4A35-873F-8E55806EA358}" type="sibTrans" cxnId="{67020BFA-0FB3-4491-967E-E7B4E33F8A77}">
      <dgm:prSet/>
      <dgm:spPr/>
      <dgm:t>
        <a:bodyPr/>
        <a:lstStyle/>
        <a:p>
          <a:endParaRPr lang="en-US"/>
        </a:p>
      </dgm:t>
    </dgm:pt>
    <dgm:pt modelId="{580C425F-0D27-4E8A-90B6-3F126393BEE3}" type="parTrans" cxnId="{67020BFA-0FB3-4491-967E-E7B4E33F8A77}">
      <dgm:prSet/>
      <dgm:spPr/>
      <dgm:t>
        <a:bodyPr/>
        <a:lstStyle/>
        <a:p>
          <a:endParaRPr lang="en-US"/>
        </a:p>
      </dgm:t>
    </dgm:pt>
    <dgm:pt modelId="{489107DE-9250-422C-A534-EE7010EE954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সমুহঃ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অগ্নি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বীণা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বাঁশি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ছায়ানট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1F1477-50DA-4EFD-B42A-0B96512D94CE}" type="sibTrans" cxnId="{8D421E16-972F-4D8F-A431-198CFB85D11E}">
      <dgm:prSet/>
      <dgm:spPr/>
      <dgm:t>
        <a:bodyPr/>
        <a:lstStyle/>
        <a:p>
          <a:endParaRPr lang="en-US"/>
        </a:p>
      </dgm:t>
    </dgm:pt>
    <dgm:pt modelId="{1E15011E-504A-4077-A5E4-FBCF16087738}" type="parTrans" cxnId="{8D421E16-972F-4D8F-A431-198CFB85D11E}">
      <dgm:prSet/>
      <dgm:spPr/>
      <dgm:t>
        <a:bodyPr/>
        <a:lstStyle/>
        <a:p>
          <a:endParaRPr lang="en-US"/>
        </a:p>
      </dgm:t>
    </dgm:pt>
    <dgm:pt modelId="{AD55290D-AD2A-456D-AEC7-ED8E27C220AB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1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16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1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1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0EBC3E-2D9D-403C-A9BA-EB7E1493B8C3}" type="sibTrans" cxnId="{5FA62A98-C80E-4EBC-AC7F-E6378B9B5D49}">
      <dgm:prSet/>
      <dgm:spPr/>
      <dgm:t>
        <a:bodyPr/>
        <a:lstStyle/>
        <a:p>
          <a:endParaRPr lang="en-US"/>
        </a:p>
      </dgm:t>
    </dgm:pt>
    <dgm:pt modelId="{0C210764-BC79-4286-B8CC-E30A18DAC581}" type="parTrans" cxnId="{5FA62A98-C80E-4EBC-AC7F-E6378B9B5D49}">
      <dgm:prSet/>
      <dgm:spPr/>
      <dgm:t>
        <a:bodyPr/>
        <a:lstStyle/>
        <a:p>
          <a:endParaRPr lang="en-US"/>
        </a:p>
      </dgm:t>
    </dgm:pt>
    <dgm:pt modelId="{983CA22B-996A-418F-802E-63BF07743B16}" type="pres">
      <dgm:prSet presAssocID="{22B2D87A-D640-456B-8658-93F087BAE3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49111-7D6C-4FB0-99B6-DB795E4106A4}" type="pres">
      <dgm:prSet presAssocID="{9FFB0B1D-7D48-49A0-8EC8-8E7E4F522877}" presName="centerShape" presStyleLbl="node0" presStyleIdx="0" presStyleCnt="1" custScaleX="120821" custScaleY="112699"/>
      <dgm:spPr/>
      <dgm:t>
        <a:bodyPr/>
        <a:lstStyle/>
        <a:p>
          <a:endParaRPr lang="en-US"/>
        </a:p>
      </dgm:t>
    </dgm:pt>
    <dgm:pt modelId="{7CE79D2C-FB24-4918-B5CF-F35D04588806}" type="pres">
      <dgm:prSet presAssocID="{3B99CA7D-48C1-406C-AD71-23507C01ECC5}" presName="node" presStyleLbl="node1" presStyleIdx="0" presStyleCnt="4" custScaleX="163141" custScaleY="112637" custRadScaleRad="95863" custRadScaleInc="-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25C7B-6C52-40B2-90B9-8A8288D91124}" type="pres">
      <dgm:prSet presAssocID="{3B99CA7D-48C1-406C-AD71-23507C01ECC5}" presName="dummy" presStyleCnt="0"/>
      <dgm:spPr/>
    </dgm:pt>
    <dgm:pt modelId="{6A73C6ED-F677-452C-AF28-036E34CB1543}" type="pres">
      <dgm:prSet presAssocID="{EDA3C360-716B-42B7-8140-35CADED0466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8B28825-4462-4E6B-8F4F-21BB0D725271}" type="pres">
      <dgm:prSet presAssocID="{CAF77C9C-2F39-4F15-812E-504ABA7B841F}" presName="node" presStyleLbl="node1" presStyleIdx="1" presStyleCnt="4" custScaleX="125642" custScaleY="116211" custRadScaleRad="99922" custRadScaleInc="-7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84EB0-73B8-4CC6-9796-57AF0B14EFCB}" type="pres">
      <dgm:prSet presAssocID="{CAF77C9C-2F39-4F15-812E-504ABA7B841F}" presName="dummy" presStyleCnt="0"/>
      <dgm:spPr/>
    </dgm:pt>
    <dgm:pt modelId="{64F59E90-2D65-4F49-82DA-407250DF5ADA}" type="pres">
      <dgm:prSet presAssocID="{F200E423-5F22-4A35-873F-8E55806EA35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0031041-8AFB-41F9-B6C4-AB9B1FD5E487}" type="pres">
      <dgm:prSet presAssocID="{AD55290D-AD2A-456D-AEC7-ED8E27C220AB}" presName="node" presStyleLbl="node1" presStyleIdx="2" presStyleCnt="4" custScaleX="109017" custScaleY="107429" custRadScaleRad="109497" custRadScaleInc="-184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655AA-B044-41EC-AE49-002119F96D4D}" type="pres">
      <dgm:prSet presAssocID="{AD55290D-AD2A-456D-AEC7-ED8E27C220AB}" presName="dummy" presStyleCnt="0"/>
      <dgm:spPr/>
    </dgm:pt>
    <dgm:pt modelId="{834DB4CE-8300-4216-BE95-30C56A672402}" type="pres">
      <dgm:prSet presAssocID="{B30EBC3E-2D9D-403C-A9BA-EB7E1493B8C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A67E02D-4C42-4910-9BFB-C6944903953D}" type="pres">
      <dgm:prSet presAssocID="{489107DE-9250-422C-A534-EE7010EE9543}" presName="node" presStyleLbl="node1" presStyleIdx="3" presStyleCnt="4" custScaleX="143047" custScaleY="161478" custRadScaleRad="110391" custRadScaleInc="-86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5ACF-52C6-4BE3-ABE8-8F93904E819B}" type="pres">
      <dgm:prSet presAssocID="{489107DE-9250-422C-A534-EE7010EE9543}" presName="dummy" presStyleCnt="0"/>
      <dgm:spPr/>
    </dgm:pt>
    <dgm:pt modelId="{C04410BF-BC81-45E2-BE17-27A3A3103C85}" type="pres">
      <dgm:prSet presAssocID="{0D1F1477-50DA-4EFD-B42A-0B96512D94CE}" presName="sibTrans" presStyleLbl="sibTrans2D1" presStyleIdx="3" presStyleCnt="4" custScaleY="99474"/>
      <dgm:spPr/>
      <dgm:t>
        <a:bodyPr/>
        <a:lstStyle/>
        <a:p>
          <a:endParaRPr lang="en-US"/>
        </a:p>
      </dgm:t>
    </dgm:pt>
  </dgm:ptLst>
  <dgm:cxnLst>
    <dgm:cxn modelId="{8D421E16-972F-4D8F-A431-198CFB85D11E}" srcId="{9FFB0B1D-7D48-49A0-8EC8-8E7E4F522877}" destId="{489107DE-9250-422C-A534-EE7010EE9543}" srcOrd="3" destOrd="0" parTransId="{1E15011E-504A-4077-A5E4-FBCF16087738}" sibTransId="{0D1F1477-50DA-4EFD-B42A-0B96512D94CE}"/>
    <dgm:cxn modelId="{F70A3039-FEA7-4946-986A-F290845D38DA}" type="presOf" srcId="{EDA3C360-716B-42B7-8140-35CADED04666}" destId="{6A73C6ED-F677-452C-AF28-036E34CB1543}" srcOrd="0" destOrd="0" presId="urn:microsoft.com/office/officeart/2005/8/layout/radial6"/>
    <dgm:cxn modelId="{2A268BFE-0A36-4910-AFAA-6AE8FFCDE629}" type="presOf" srcId="{489107DE-9250-422C-A534-EE7010EE9543}" destId="{0A67E02D-4C42-4910-9BFB-C6944903953D}" srcOrd="0" destOrd="0" presId="urn:microsoft.com/office/officeart/2005/8/layout/radial6"/>
    <dgm:cxn modelId="{65FF2FBF-E346-4A7A-84F0-A85ED2D856F7}" type="presOf" srcId="{B30EBC3E-2D9D-403C-A9BA-EB7E1493B8C3}" destId="{834DB4CE-8300-4216-BE95-30C56A672402}" srcOrd="0" destOrd="0" presId="urn:microsoft.com/office/officeart/2005/8/layout/radial6"/>
    <dgm:cxn modelId="{315FA303-5B6D-4D65-9D7B-B224CEC005A8}" srcId="{9FFB0B1D-7D48-49A0-8EC8-8E7E4F522877}" destId="{3B99CA7D-48C1-406C-AD71-23507C01ECC5}" srcOrd="0" destOrd="0" parTransId="{433F2171-2D75-4465-814A-BFA957C8152A}" sibTransId="{EDA3C360-716B-42B7-8140-35CADED04666}"/>
    <dgm:cxn modelId="{12C7542E-19BB-4F4C-A358-A72FEF78E017}" srcId="{22B2D87A-D640-456B-8658-93F087BAE33F}" destId="{9FFB0B1D-7D48-49A0-8EC8-8E7E4F522877}" srcOrd="0" destOrd="0" parTransId="{521BC64E-5991-4972-BA09-91546586F723}" sibTransId="{05DB2D22-8ED0-4CF6-986F-CF99FF3502DF}"/>
    <dgm:cxn modelId="{67020BFA-0FB3-4491-967E-E7B4E33F8A77}" srcId="{9FFB0B1D-7D48-49A0-8EC8-8E7E4F522877}" destId="{CAF77C9C-2F39-4F15-812E-504ABA7B841F}" srcOrd="1" destOrd="0" parTransId="{580C425F-0D27-4E8A-90B6-3F126393BEE3}" sibTransId="{F200E423-5F22-4A35-873F-8E55806EA358}"/>
    <dgm:cxn modelId="{5FA62A98-C80E-4EBC-AC7F-E6378B9B5D49}" srcId="{9FFB0B1D-7D48-49A0-8EC8-8E7E4F522877}" destId="{AD55290D-AD2A-456D-AEC7-ED8E27C220AB}" srcOrd="2" destOrd="0" parTransId="{0C210764-BC79-4286-B8CC-E30A18DAC581}" sibTransId="{B30EBC3E-2D9D-403C-A9BA-EB7E1493B8C3}"/>
    <dgm:cxn modelId="{8ABAAE24-479F-468D-B78D-3E3EE46C6A6B}" type="presOf" srcId="{9FFB0B1D-7D48-49A0-8EC8-8E7E4F522877}" destId="{94449111-7D6C-4FB0-99B6-DB795E4106A4}" srcOrd="0" destOrd="0" presId="urn:microsoft.com/office/officeart/2005/8/layout/radial6"/>
    <dgm:cxn modelId="{6A68C74B-00F6-45A1-8941-45D58E58EF3A}" type="presOf" srcId="{AD55290D-AD2A-456D-AEC7-ED8E27C220AB}" destId="{F0031041-8AFB-41F9-B6C4-AB9B1FD5E487}" srcOrd="0" destOrd="0" presId="urn:microsoft.com/office/officeart/2005/8/layout/radial6"/>
    <dgm:cxn modelId="{85C84145-7BB5-4923-8590-396D9C6EE039}" type="presOf" srcId="{F200E423-5F22-4A35-873F-8E55806EA358}" destId="{64F59E90-2D65-4F49-82DA-407250DF5ADA}" srcOrd="0" destOrd="0" presId="urn:microsoft.com/office/officeart/2005/8/layout/radial6"/>
    <dgm:cxn modelId="{9D5FEBF7-118B-4CB0-9E2A-CC640994DDB4}" type="presOf" srcId="{CAF77C9C-2F39-4F15-812E-504ABA7B841F}" destId="{68B28825-4462-4E6B-8F4F-21BB0D725271}" srcOrd="0" destOrd="0" presId="urn:microsoft.com/office/officeart/2005/8/layout/radial6"/>
    <dgm:cxn modelId="{8B6E8E4F-D6DD-4770-B590-CA26E5F8A8F0}" type="presOf" srcId="{3B99CA7D-48C1-406C-AD71-23507C01ECC5}" destId="{7CE79D2C-FB24-4918-B5CF-F35D04588806}" srcOrd="0" destOrd="0" presId="urn:microsoft.com/office/officeart/2005/8/layout/radial6"/>
    <dgm:cxn modelId="{7008D222-CED8-447E-88B1-9397E4EAE6A6}" type="presOf" srcId="{22B2D87A-D640-456B-8658-93F087BAE33F}" destId="{983CA22B-996A-418F-802E-63BF07743B16}" srcOrd="0" destOrd="0" presId="urn:microsoft.com/office/officeart/2005/8/layout/radial6"/>
    <dgm:cxn modelId="{9613C12F-063F-41C2-B21F-6C035C7EC0B2}" type="presOf" srcId="{0D1F1477-50DA-4EFD-B42A-0B96512D94CE}" destId="{C04410BF-BC81-45E2-BE17-27A3A3103C85}" srcOrd="0" destOrd="0" presId="urn:microsoft.com/office/officeart/2005/8/layout/radial6"/>
    <dgm:cxn modelId="{460C46C5-3304-4648-B95D-F343072D1993}" type="presParOf" srcId="{983CA22B-996A-418F-802E-63BF07743B16}" destId="{94449111-7D6C-4FB0-99B6-DB795E4106A4}" srcOrd="0" destOrd="0" presId="urn:microsoft.com/office/officeart/2005/8/layout/radial6"/>
    <dgm:cxn modelId="{2193066C-88F6-49E4-9BF2-B5EFF3966275}" type="presParOf" srcId="{983CA22B-996A-418F-802E-63BF07743B16}" destId="{7CE79D2C-FB24-4918-B5CF-F35D04588806}" srcOrd="1" destOrd="0" presId="urn:microsoft.com/office/officeart/2005/8/layout/radial6"/>
    <dgm:cxn modelId="{C01F0060-CDA0-47C4-86A9-80C04ED219E9}" type="presParOf" srcId="{983CA22B-996A-418F-802E-63BF07743B16}" destId="{B4F25C7B-6C52-40B2-90B9-8A8288D91124}" srcOrd="2" destOrd="0" presId="urn:microsoft.com/office/officeart/2005/8/layout/radial6"/>
    <dgm:cxn modelId="{2961E2F4-AA90-40E4-8188-F68AAFE42F13}" type="presParOf" srcId="{983CA22B-996A-418F-802E-63BF07743B16}" destId="{6A73C6ED-F677-452C-AF28-036E34CB1543}" srcOrd="3" destOrd="0" presId="urn:microsoft.com/office/officeart/2005/8/layout/radial6"/>
    <dgm:cxn modelId="{769EF8CD-220D-4105-A77A-35D2E8F6F57F}" type="presParOf" srcId="{983CA22B-996A-418F-802E-63BF07743B16}" destId="{68B28825-4462-4E6B-8F4F-21BB0D725271}" srcOrd="4" destOrd="0" presId="urn:microsoft.com/office/officeart/2005/8/layout/radial6"/>
    <dgm:cxn modelId="{78ECE20D-373B-45B1-A958-067BB5D327A2}" type="presParOf" srcId="{983CA22B-996A-418F-802E-63BF07743B16}" destId="{55884EB0-73B8-4CC6-9796-57AF0B14EFCB}" srcOrd="5" destOrd="0" presId="urn:microsoft.com/office/officeart/2005/8/layout/radial6"/>
    <dgm:cxn modelId="{17839E96-7AA2-40FE-94D9-CBB813D6C250}" type="presParOf" srcId="{983CA22B-996A-418F-802E-63BF07743B16}" destId="{64F59E90-2D65-4F49-82DA-407250DF5ADA}" srcOrd="6" destOrd="0" presId="urn:microsoft.com/office/officeart/2005/8/layout/radial6"/>
    <dgm:cxn modelId="{589237B6-453D-40AC-95AC-19F3A422F0DF}" type="presParOf" srcId="{983CA22B-996A-418F-802E-63BF07743B16}" destId="{F0031041-8AFB-41F9-B6C4-AB9B1FD5E487}" srcOrd="7" destOrd="0" presId="urn:microsoft.com/office/officeart/2005/8/layout/radial6"/>
    <dgm:cxn modelId="{D97B5551-B8E7-485E-829A-002C31318E9C}" type="presParOf" srcId="{983CA22B-996A-418F-802E-63BF07743B16}" destId="{AAF655AA-B044-41EC-AE49-002119F96D4D}" srcOrd="8" destOrd="0" presId="urn:microsoft.com/office/officeart/2005/8/layout/radial6"/>
    <dgm:cxn modelId="{74D08EAF-3058-47D0-9879-97F6525317D1}" type="presParOf" srcId="{983CA22B-996A-418F-802E-63BF07743B16}" destId="{834DB4CE-8300-4216-BE95-30C56A672402}" srcOrd="9" destOrd="0" presId="urn:microsoft.com/office/officeart/2005/8/layout/radial6"/>
    <dgm:cxn modelId="{E17FBB98-8711-451E-95BA-55B9BAF6E39D}" type="presParOf" srcId="{983CA22B-996A-418F-802E-63BF07743B16}" destId="{0A67E02D-4C42-4910-9BFB-C6944903953D}" srcOrd="10" destOrd="0" presId="urn:microsoft.com/office/officeart/2005/8/layout/radial6"/>
    <dgm:cxn modelId="{9A3519B6-828F-4ED0-A036-040679FB73AE}" type="presParOf" srcId="{983CA22B-996A-418F-802E-63BF07743B16}" destId="{8B945ACF-52C6-4BE3-ABE8-8F93904E819B}" srcOrd="11" destOrd="0" presId="urn:microsoft.com/office/officeart/2005/8/layout/radial6"/>
    <dgm:cxn modelId="{43F6F19B-8CF8-43B4-BE99-B86A3491A467}" type="presParOf" srcId="{983CA22B-996A-418F-802E-63BF07743B16}" destId="{C04410BF-BC81-45E2-BE17-27A3A3103C8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410BF-BC81-45E2-BE17-27A3A3103C85}">
      <dsp:nvSpPr>
        <dsp:cNvPr id="0" name=""/>
        <dsp:cNvSpPr/>
      </dsp:nvSpPr>
      <dsp:spPr>
        <a:xfrm>
          <a:off x="2091103" y="705024"/>
          <a:ext cx="4023839" cy="4002673"/>
        </a:xfrm>
        <a:prstGeom prst="blockArc">
          <a:avLst>
            <a:gd name="adj1" fmla="val 9211153"/>
            <a:gd name="adj2" fmla="val 16476704"/>
            <a:gd name="adj3" fmla="val 4644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DB4CE-8300-4216-BE95-30C56A672402}">
      <dsp:nvSpPr>
        <dsp:cNvPr id="0" name=""/>
        <dsp:cNvSpPr/>
      </dsp:nvSpPr>
      <dsp:spPr>
        <a:xfrm>
          <a:off x="2236880" y="1087228"/>
          <a:ext cx="4023839" cy="4023839"/>
        </a:xfrm>
        <a:prstGeom prst="blockArc">
          <a:avLst>
            <a:gd name="adj1" fmla="val 1361946"/>
            <a:gd name="adj2" fmla="val 9945449"/>
            <a:gd name="adj3" fmla="val 4644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59E90-2D65-4F49-82DA-407250DF5ADA}">
      <dsp:nvSpPr>
        <dsp:cNvPr id="0" name=""/>
        <dsp:cNvSpPr/>
      </dsp:nvSpPr>
      <dsp:spPr>
        <a:xfrm>
          <a:off x="2375784" y="816278"/>
          <a:ext cx="4023839" cy="4023839"/>
        </a:xfrm>
        <a:prstGeom prst="blockArc">
          <a:avLst>
            <a:gd name="adj1" fmla="val 19853288"/>
            <a:gd name="adj2" fmla="val 1895111"/>
            <a:gd name="adj3" fmla="val 4644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3C6ED-F677-452C-AF28-036E34CB1543}">
      <dsp:nvSpPr>
        <dsp:cNvPr id="0" name=""/>
        <dsp:cNvSpPr/>
      </dsp:nvSpPr>
      <dsp:spPr>
        <a:xfrm>
          <a:off x="2315856" y="699670"/>
          <a:ext cx="4023839" cy="4023839"/>
        </a:xfrm>
        <a:prstGeom prst="blockArc">
          <a:avLst>
            <a:gd name="adj1" fmla="val 16083222"/>
            <a:gd name="adj2" fmla="val 20082676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49111-7D6C-4FB0-99B6-DB795E4106A4}">
      <dsp:nvSpPr>
        <dsp:cNvPr id="0" name=""/>
        <dsp:cNvSpPr/>
      </dsp:nvSpPr>
      <dsp:spPr>
        <a:xfrm>
          <a:off x="3173750" y="1586561"/>
          <a:ext cx="2239722" cy="2089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/>
        </a:p>
      </dsp:txBody>
      <dsp:txXfrm>
        <a:off x="3501750" y="1892511"/>
        <a:ext cx="1583722" cy="1477260"/>
      </dsp:txXfrm>
    </dsp:sp>
    <dsp:sp modelId="{7CE79D2C-FB24-4918-B5CF-F35D04588806}">
      <dsp:nvSpPr>
        <dsp:cNvPr id="0" name=""/>
        <dsp:cNvSpPr/>
      </dsp:nvSpPr>
      <dsp:spPr>
        <a:xfrm>
          <a:off x="3202551" y="16714"/>
          <a:ext cx="2116961" cy="146160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১৮৯৯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2573" y="230761"/>
        <a:ext cx="1496917" cy="1033513"/>
      </dsp:txXfrm>
    </dsp:sp>
    <dsp:sp modelId="{68B28825-4462-4E6B-8F4F-21BB0D725271}">
      <dsp:nvSpPr>
        <dsp:cNvPr id="0" name=""/>
        <dsp:cNvSpPr/>
      </dsp:nvSpPr>
      <dsp:spPr>
        <a:xfrm>
          <a:off x="5289466" y="1118101"/>
          <a:ext cx="1630364" cy="150798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সমুহঃ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ব্যাথার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রিক্তের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বেদন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ক্ষুধা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8227" y="1338940"/>
        <a:ext cx="1152842" cy="1066306"/>
      </dsp:txXfrm>
    </dsp:sp>
    <dsp:sp modelId="{F0031041-8AFB-41F9-B6C4-AB9B1FD5E487}">
      <dsp:nvSpPr>
        <dsp:cNvPr id="0" name=""/>
        <dsp:cNvSpPr/>
      </dsp:nvSpPr>
      <dsp:spPr>
        <a:xfrm>
          <a:off x="5354472" y="3160491"/>
          <a:ext cx="1414633" cy="1394027"/>
        </a:xfrm>
        <a:prstGeom prst="ellips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1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1640" y="3364642"/>
        <a:ext cx="1000297" cy="985725"/>
      </dsp:txXfrm>
    </dsp:sp>
    <dsp:sp modelId="{0A67E02D-4C42-4910-9BFB-C6944903953D}">
      <dsp:nvSpPr>
        <dsp:cNvPr id="0" name=""/>
        <dsp:cNvSpPr/>
      </dsp:nvSpPr>
      <dsp:spPr>
        <a:xfrm>
          <a:off x="1415891" y="2534950"/>
          <a:ext cx="1856216" cy="209538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সমুহঃ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অগ্নি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বীণা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বাঁশি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ছায়ানট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87728" y="2841811"/>
        <a:ext cx="1312542" cy="1481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4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7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4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9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35CD-440D-4658-A815-11469539444B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B309-C123-4826-A9E1-CCE55EDD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5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190100"/>
            <a:ext cx="8049296" cy="39985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02323" y="4343207"/>
            <a:ext cx="9506838" cy="238259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sz="115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584044"/>
            <a:ext cx="1922576" cy="261084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89386" y="1460110"/>
            <a:ext cx="1718168" cy="591427"/>
            <a:chOff x="6084279" y="2811433"/>
            <a:chExt cx="1219200" cy="247119"/>
          </a:xfrm>
        </p:grpSpPr>
        <p:sp>
          <p:nvSpPr>
            <p:cNvPr id="6" name="Equal 5"/>
            <p:cNvSpPr/>
            <p:nvPr/>
          </p:nvSpPr>
          <p:spPr>
            <a:xfrm>
              <a:off x="6084279" y="2811433"/>
              <a:ext cx="1219200" cy="4571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Equal 6"/>
            <p:cNvSpPr/>
            <p:nvPr/>
          </p:nvSpPr>
          <p:spPr>
            <a:xfrm>
              <a:off x="6084279" y="3012833"/>
              <a:ext cx="1219200" cy="4571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5" y="584045"/>
            <a:ext cx="2289532" cy="26108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916616" y="1460110"/>
            <a:ext cx="1616320" cy="591427"/>
            <a:chOff x="8792308" y="2799711"/>
            <a:chExt cx="1219207" cy="235981"/>
          </a:xfrm>
        </p:grpSpPr>
        <p:sp>
          <p:nvSpPr>
            <p:cNvPr id="10" name="Equal 9"/>
            <p:cNvSpPr/>
            <p:nvPr/>
          </p:nvSpPr>
          <p:spPr>
            <a:xfrm>
              <a:off x="8792308" y="2989973"/>
              <a:ext cx="1219200" cy="4571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Equal 10"/>
            <p:cNvSpPr/>
            <p:nvPr/>
          </p:nvSpPr>
          <p:spPr>
            <a:xfrm>
              <a:off x="8792315" y="2799711"/>
              <a:ext cx="1219200" cy="4571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9" y="631531"/>
            <a:ext cx="2513135" cy="2610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976813"/>
            <a:ext cx="2023953" cy="25771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989377" y="4734945"/>
            <a:ext cx="1637708" cy="645362"/>
            <a:chOff x="6049111" y="4454769"/>
            <a:chExt cx="1242646" cy="256737"/>
          </a:xfrm>
        </p:grpSpPr>
        <p:sp>
          <p:nvSpPr>
            <p:cNvPr id="15" name="Equal 14"/>
            <p:cNvSpPr/>
            <p:nvPr/>
          </p:nvSpPr>
          <p:spPr>
            <a:xfrm>
              <a:off x="6072557" y="4665787"/>
              <a:ext cx="1219200" cy="4571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Equal 15"/>
            <p:cNvSpPr/>
            <p:nvPr/>
          </p:nvSpPr>
          <p:spPr>
            <a:xfrm>
              <a:off x="6049111" y="4454769"/>
              <a:ext cx="1219200" cy="4571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5" y="3976813"/>
            <a:ext cx="2368060" cy="257713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916616" y="4734945"/>
            <a:ext cx="1616311" cy="645362"/>
            <a:chOff x="8757138" y="4454769"/>
            <a:chExt cx="1230927" cy="280176"/>
          </a:xfrm>
        </p:grpSpPr>
        <p:sp>
          <p:nvSpPr>
            <p:cNvPr id="19" name="Equal 18"/>
            <p:cNvSpPr/>
            <p:nvPr/>
          </p:nvSpPr>
          <p:spPr>
            <a:xfrm>
              <a:off x="8757138" y="4454769"/>
              <a:ext cx="1219200" cy="4571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8768865" y="4689226"/>
              <a:ext cx="1219200" cy="4571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8" y="3958592"/>
            <a:ext cx="2513135" cy="25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156" y="2878667"/>
            <a:ext cx="10292644" cy="38156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- </a:t>
            </a:r>
            <a:r>
              <a:rPr lang="en-US" sz="2000" dirty="0"/>
              <a:t>- - - - - - - - - - - - - - - - - - - - - - - - -</a:t>
            </a:r>
            <a:endParaRPr lang="bn-BD" sz="2000" dirty="0"/>
          </a:p>
          <a:p>
            <a:pPr marL="0" indent="0"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জীর্ণ-বস্ত্র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শীর্ণ-গাত্র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ক্ষুধায়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কণ্ঠ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ক্ষীণ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`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!’</a:t>
            </a:r>
          </a:p>
          <a:p>
            <a:pPr marL="0" indent="0"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ভুখারি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তিমির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ক্ষুধার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marL="0" indent="0"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ভুখারি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`ঐ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পুজারীর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!’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87" y="310156"/>
            <a:ext cx="2710893" cy="2230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r="27485"/>
          <a:stretch/>
        </p:blipFill>
        <p:spPr>
          <a:xfrm>
            <a:off x="0" y="0"/>
            <a:ext cx="3589867" cy="2558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5" r="5461" b="10731"/>
          <a:stretch/>
        </p:blipFill>
        <p:spPr>
          <a:xfrm>
            <a:off x="3677055" y="1"/>
            <a:ext cx="2898842" cy="2529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3936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8000" dirty="0" err="1" smtClean="0"/>
              <a:t>একক</a:t>
            </a:r>
            <a:r>
              <a:rPr lang="en-US" sz="8000" dirty="0" smtClean="0"/>
              <a:t> </a:t>
            </a:r>
            <a:r>
              <a:rPr lang="en-US" sz="8000" dirty="0" err="1" smtClean="0"/>
              <a:t>কাজ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548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4000" dirty="0" smtClean="0"/>
              <a:t>১. `</a:t>
            </a:r>
            <a:r>
              <a:rPr lang="en-US" sz="4000" dirty="0" err="1" smtClean="0"/>
              <a:t>মানুষ</a:t>
            </a:r>
            <a:r>
              <a:rPr lang="en-US" sz="4000" dirty="0" smtClean="0"/>
              <a:t>’ </a:t>
            </a:r>
            <a:r>
              <a:rPr lang="en-US" sz="4000" dirty="0" err="1" smtClean="0"/>
              <a:t>কবিতাটি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রচনা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করেছেন</a:t>
            </a:r>
            <a:r>
              <a:rPr lang="en-US" sz="4000" dirty="0" smtClean="0"/>
              <a:t> 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২.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/>
              <a:t>`</a:t>
            </a:r>
            <a:r>
              <a:rPr lang="en-US" sz="4000" dirty="0" err="1"/>
              <a:t>মানুষ</a:t>
            </a:r>
            <a:r>
              <a:rPr lang="en-US" sz="4000" dirty="0"/>
              <a:t>’ </a:t>
            </a:r>
            <a:r>
              <a:rPr lang="en-US" sz="4000" dirty="0" err="1"/>
              <a:t>কবিতাটিতে</a:t>
            </a:r>
            <a:r>
              <a:rPr lang="en-US" sz="4000" dirty="0"/>
              <a:t> </a:t>
            </a:r>
            <a:r>
              <a:rPr lang="en-US" sz="4000" dirty="0" err="1"/>
              <a:t>কবি</a:t>
            </a:r>
            <a:r>
              <a:rPr lang="en-US" sz="4000" dirty="0"/>
              <a:t> </a:t>
            </a:r>
            <a:r>
              <a:rPr lang="en-US" sz="4000" dirty="0" err="1"/>
              <a:t>কার</a:t>
            </a:r>
            <a:r>
              <a:rPr lang="en-US" sz="4000" dirty="0"/>
              <a:t> </a:t>
            </a:r>
            <a:r>
              <a:rPr lang="en-US" sz="4000" dirty="0" err="1"/>
              <a:t>জয়গান</a:t>
            </a:r>
            <a:r>
              <a:rPr lang="en-US" sz="4000" dirty="0"/>
              <a:t> </a:t>
            </a:r>
            <a:r>
              <a:rPr lang="en-US" sz="4000" dirty="0" err="1"/>
              <a:t>গেয়েছেন</a:t>
            </a:r>
            <a:r>
              <a:rPr lang="en-US" sz="4000" dirty="0"/>
              <a:t> </a:t>
            </a:r>
            <a:r>
              <a:rPr lang="en-US" sz="4000" dirty="0" smtClean="0"/>
              <a:t>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60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3892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8000" dirty="0" err="1" smtClean="0"/>
              <a:t>নিরব</a:t>
            </a:r>
            <a:r>
              <a:rPr lang="en-US" sz="8000" dirty="0" smtClean="0"/>
              <a:t> </a:t>
            </a:r>
            <a:r>
              <a:rPr lang="en-US" sz="8000" dirty="0" err="1" smtClean="0"/>
              <a:t>পাঠ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3"/>
            <a:ext cx="5872766" cy="49357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11437"/>
          <a:stretch/>
        </p:blipFill>
        <p:spPr>
          <a:xfrm>
            <a:off x="6078827" y="1825624"/>
            <a:ext cx="5743979" cy="49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1947037"/>
            <a:ext cx="10606825" cy="45905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`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রে, ধর্মের জন্য জীবনও বাজি রাখে কিন্তু অনেক সময় সামর্থ্য থাকা সত্বেও তারা অসহায় নিরন্ন মানুষ গুলোকে 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সহযোগিতা বা অন্ন দিতে চায়না। মানুষের চেয়ে বড় কিছু হতে পারেনা, ধর্মও সেকথা বলে। তায় যেখানে মানুষ নির্যাতিত হয়, ঘৃনিত হয় সেখানেই আমাদের প্রতিবাদী হওয়া উচিৎ।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051672" y="341523"/>
            <a:ext cx="5255046" cy="124490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মূল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বক্তব্য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উপস্থাপন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970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শব্দ চিহ্নিতকর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378040"/>
            <a:ext cx="10515600" cy="54799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 smtClean="0"/>
              <a:t>সাম্য</a:t>
            </a:r>
            <a:r>
              <a:rPr lang="en-US" sz="3600" dirty="0" smtClean="0"/>
              <a:t> 			– </a:t>
            </a:r>
            <a:r>
              <a:rPr lang="en-US" sz="3600" dirty="0" err="1" smtClean="0"/>
              <a:t>সমতা</a:t>
            </a:r>
            <a:r>
              <a:rPr lang="en-US" sz="3600" dirty="0" smtClean="0"/>
              <a:t> </a:t>
            </a:r>
            <a:r>
              <a:rPr lang="en-US" sz="2000" dirty="0" smtClean="0"/>
              <a:t>।</a:t>
            </a:r>
            <a:endParaRPr lang="en-US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 smtClean="0"/>
              <a:t>মহীয়ান</a:t>
            </a:r>
            <a:r>
              <a:rPr lang="en-US" sz="3600" dirty="0" smtClean="0"/>
              <a:t> 			– </a:t>
            </a:r>
            <a:r>
              <a:rPr lang="en-US" sz="3600" dirty="0" err="1" smtClean="0"/>
              <a:t>অতি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মহান</a:t>
            </a:r>
            <a:r>
              <a:rPr lang="en-US" sz="3600" dirty="0" smtClean="0"/>
              <a:t> </a:t>
            </a:r>
            <a:r>
              <a:rPr lang="en-US" sz="2000" dirty="0" smtClean="0"/>
              <a:t>।</a:t>
            </a:r>
            <a:endParaRPr lang="en-US" sz="3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 smtClean="0"/>
              <a:t>ভুখারি</a:t>
            </a:r>
            <a:r>
              <a:rPr lang="en-US" sz="3600" dirty="0" smtClean="0"/>
              <a:t> – </a:t>
            </a:r>
            <a:r>
              <a:rPr lang="en-US" sz="3600" dirty="0" err="1" smtClean="0"/>
              <a:t>ক্ষুধার্ত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ব্যক্তি</a:t>
            </a:r>
            <a:r>
              <a:rPr lang="en-US" sz="3600" dirty="0" smtClean="0"/>
              <a:t> </a:t>
            </a:r>
            <a:r>
              <a:rPr lang="en-US" sz="2000" dirty="0" smtClean="0"/>
              <a:t>।</a:t>
            </a:r>
            <a:endParaRPr lang="en-US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 smtClean="0"/>
              <a:t>ক্ষুধার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জ্বলে</a:t>
            </a:r>
            <a:r>
              <a:rPr lang="en-US" sz="3600" dirty="0" smtClean="0"/>
              <a:t>  - </a:t>
            </a:r>
            <a:r>
              <a:rPr lang="en-US" sz="3600" dirty="0" err="1" smtClean="0"/>
              <a:t>ক্ষুধার্ত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ব্যক্তির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জঠরজ্বালা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অর্থে</a:t>
            </a:r>
            <a:r>
              <a:rPr lang="en-US" sz="36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 				   </a:t>
            </a:r>
            <a:r>
              <a:rPr lang="en-US" sz="3600" dirty="0" err="1" smtClean="0"/>
              <a:t>ব্যবহৃত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 </a:t>
            </a:r>
            <a:r>
              <a:rPr lang="en-US" sz="2000" dirty="0" smtClean="0"/>
              <a:t>।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42" y="2884869"/>
            <a:ext cx="1356622" cy="1197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20" y="1777287"/>
            <a:ext cx="1326525" cy="1017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14" y="3757411"/>
            <a:ext cx="1795531" cy="1150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87" y="5357610"/>
            <a:ext cx="1972333" cy="1300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65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6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</a:rPr>
              <a:t>`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</a:rPr>
              <a:t>মানুষ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</a:rPr>
              <a:t>’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</a:rPr>
              <a:t>কবিতায়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</a:rPr>
              <a:t>মানুষ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</a:rPr>
              <a:t>সম্পর্কে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8800" dirty="0" err="1" smtClean="0"/>
              <a:t>মূল্যায়ন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১. `</a:t>
            </a:r>
            <a:r>
              <a:rPr lang="en-US" sz="4000" dirty="0" err="1" smtClean="0"/>
              <a:t>মানুষ</a:t>
            </a:r>
            <a:r>
              <a:rPr lang="en-US" sz="4000" dirty="0" smtClean="0"/>
              <a:t>’ </a:t>
            </a:r>
            <a:r>
              <a:rPr lang="en-US" sz="4000" dirty="0" err="1" smtClean="0"/>
              <a:t>কবিতাটি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কবির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কাব্যগ্রন্থ</a:t>
            </a:r>
            <a:r>
              <a:rPr lang="en-US" sz="4000" dirty="0" smtClean="0"/>
              <a:t> </a:t>
            </a:r>
            <a:r>
              <a:rPr lang="en-US" sz="4000" dirty="0" err="1" smtClean="0"/>
              <a:t>হতে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সংকিলত</a:t>
            </a:r>
            <a:r>
              <a:rPr lang="en-US" sz="4000" dirty="0" smtClean="0"/>
              <a:t> </a:t>
            </a:r>
          </a:p>
          <a:p>
            <a:pPr marL="0" indent="0">
              <a:buNone/>
            </a:pPr>
            <a:r>
              <a:rPr lang="en-US" sz="4000" dirty="0" smtClean="0"/>
              <a:t>     </a:t>
            </a:r>
            <a:r>
              <a:rPr lang="en-US" sz="4000" dirty="0" err="1" smtClean="0"/>
              <a:t>হয়েছে</a:t>
            </a:r>
            <a:r>
              <a:rPr lang="en-US" sz="4000" dirty="0" smtClean="0"/>
              <a:t> ?</a:t>
            </a:r>
          </a:p>
          <a:p>
            <a:pPr marL="0" indent="0">
              <a:buNone/>
            </a:pPr>
            <a:r>
              <a:rPr lang="en-US" sz="4000" dirty="0" smtClean="0"/>
              <a:t>২. `</a:t>
            </a:r>
            <a:r>
              <a:rPr lang="en-US" sz="4000" dirty="0" err="1" smtClean="0"/>
              <a:t>মহীয়ান</a:t>
            </a:r>
            <a:r>
              <a:rPr lang="en-US" sz="4000" dirty="0" smtClean="0"/>
              <a:t>’ </a:t>
            </a:r>
            <a:r>
              <a:rPr lang="en-US" sz="4000" dirty="0" err="1" smtClean="0"/>
              <a:t>শব্দটির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অর্থ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esktop\a mud house in Bangladesh village_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47" y="22034"/>
            <a:ext cx="8813494" cy="45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373696" y="2189408"/>
            <a:ext cx="4538483" cy="13638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কাজ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836405"/>
            <a:ext cx="12192000" cy="150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পুজারীর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 লেখ।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70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158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176530"/>
            <a:ext cx="10568189" cy="468147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gv:kwn`yj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Bmjvg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mtClean="0">
                <a:latin typeface="SutonnyMJ" pitchFamily="2" charset="0"/>
                <a:cs typeface="SutonnyMJ" pitchFamily="2" charset="0"/>
              </a:rPr>
              <a:t>শিক্ষক</a:t>
            </a:r>
          </a:p>
          <a:p>
            <a:pPr marL="0" indent="0"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Mvox`n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vwLj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ivmv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kicyi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e¸ov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7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784733" y="4935557"/>
            <a:ext cx="8692308" cy="17406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তোমাদের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ধন্যবাদ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4" y="863161"/>
            <a:ext cx="5293683" cy="37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9814"/>
            <a:ext cx="10515600" cy="4818185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BD" sz="4400" dirty="0" smtClean="0"/>
          </a:p>
          <a:p>
            <a:pPr marL="0" indent="0" algn="ctr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 </a:t>
            </a:r>
          </a:p>
          <a:p>
            <a:pPr marL="0" indent="0" algn="ctr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বিষয়ঃ বাংলা ১ম পত্র</a:t>
            </a:r>
          </a:p>
          <a:p>
            <a:pPr marL="0" indent="0" algn="ctr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পদ্যাংশ</a:t>
            </a:r>
          </a:p>
          <a:p>
            <a:pPr marL="0" indent="0" algn="ctr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 ৫০ মিনিট</a:t>
            </a:r>
          </a:p>
          <a:p>
            <a:pPr marL="0" indent="0" algn="ctr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৩০/১১/২০১৯</a:t>
            </a: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8800" dirty="0" err="1" smtClean="0"/>
              <a:t>শিখনফল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১.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 পরিচিতি সম্পর্কে বলতে পারবে।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বিতায়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জয়গান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গাওয়া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মহীয়ান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83" y="176271"/>
            <a:ext cx="2532185" cy="2719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82" y="176272"/>
            <a:ext cx="2543909" cy="2719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82" y="176271"/>
            <a:ext cx="2335438" cy="2857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3516920"/>
            <a:ext cx="3470032" cy="2264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911" y="176271"/>
            <a:ext cx="1791089" cy="2857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08" y="3516920"/>
            <a:ext cx="3446582" cy="2264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" y="176271"/>
            <a:ext cx="2039815" cy="2719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46" y="3516920"/>
            <a:ext cx="3634154" cy="226490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45477" y="6072554"/>
            <a:ext cx="10879015" cy="679938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উপরের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ছবিগুলো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লক্ষ্য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চিন্তা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ছবিগুলোর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সৃষ্টিকর্তার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সেরা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সৃষ্টি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কোনটি</a:t>
            </a:r>
            <a:r>
              <a:rPr lang="en-US" sz="2400" dirty="0" smtClean="0">
                <a:solidFill>
                  <a:schemeClr val="tx1"/>
                </a:solidFill>
              </a:rPr>
              <a:t> 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আজকের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শিরোনাম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7" name="Oval 6"/>
          <p:cNvSpPr/>
          <p:nvPr/>
        </p:nvSpPr>
        <p:spPr>
          <a:xfrm>
            <a:off x="3735805" y="2057400"/>
            <a:ext cx="4981074" cy="3477127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7030A0"/>
                </a:solidFill>
              </a:rPr>
              <a:t>মানুষ</a:t>
            </a:r>
            <a:endParaRPr lang="en-US" sz="115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1" y="2153651"/>
            <a:ext cx="3545308" cy="34290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16" y="2057400"/>
            <a:ext cx="3384883" cy="35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8888467"/>
              </p:ext>
            </p:extLst>
          </p:nvPr>
        </p:nvGraphicFramePr>
        <p:xfrm>
          <a:off x="2253803" y="1101969"/>
          <a:ext cx="8474297" cy="522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947593" y="0"/>
            <a:ext cx="2897294" cy="253388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কবি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পরিচিতি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48" y="2965939"/>
            <a:ext cx="1371600" cy="152422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650524" y="4829909"/>
            <a:ext cx="1828800" cy="773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কাজী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72177" y="146756"/>
            <a:ext cx="5531555" cy="137724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</a:rPr>
              <a:t>আদর্শ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পাঠ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1" t="51539" r="-1" b="-1"/>
          <a:stretch/>
        </p:blipFill>
        <p:spPr>
          <a:xfrm>
            <a:off x="372533" y="1885245"/>
            <a:ext cx="10896481" cy="47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294824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গাহি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সাম্যের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গান</a:t>
            </a:r>
            <a:r>
              <a:rPr lang="en-US" sz="2800" dirty="0" smtClean="0">
                <a:solidFill>
                  <a:schemeClr val="tx1"/>
                </a:solidFill>
              </a:rPr>
              <a:t> –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মানুষের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চেয়ে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err="1" smtClean="0">
                <a:solidFill>
                  <a:schemeClr val="tx1"/>
                </a:solidFill>
              </a:rPr>
              <a:t>ছু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নাই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নহে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মহীয়ান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নাই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দেশ-কাল-পাত্রের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ভেদ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অভেদ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ধর্মজাতি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89002" y="5243923"/>
            <a:ext cx="1718168" cy="591427"/>
            <a:chOff x="6084279" y="2811433"/>
            <a:chExt cx="1219200" cy="247119"/>
          </a:xfrm>
          <a:solidFill>
            <a:srgbClr val="FF0000"/>
          </a:solidFill>
        </p:grpSpPr>
        <p:sp>
          <p:nvSpPr>
            <p:cNvPr id="8" name="Equal 7"/>
            <p:cNvSpPr/>
            <p:nvPr/>
          </p:nvSpPr>
          <p:spPr>
            <a:xfrm>
              <a:off x="6084279" y="2811433"/>
              <a:ext cx="1219200" cy="45719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9" name="Equal 8"/>
            <p:cNvSpPr/>
            <p:nvPr/>
          </p:nvSpPr>
          <p:spPr>
            <a:xfrm>
              <a:off x="6084279" y="3012833"/>
              <a:ext cx="1219200" cy="45719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86131" y="5243923"/>
            <a:ext cx="1616320" cy="591427"/>
            <a:chOff x="8792308" y="2799711"/>
            <a:chExt cx="1219207" cy="235981"/>
          </a:xfrm>
          <a:solidFill>
            <a:srgbClr val="FF0000"/>
          </a:solidFill>
        </p:grpSpPr>
        <p:sp>
          <p:nvSpPr>
            <p:cNvPr id="12" name="Equal 11"/>
            <p:cNvSpPr/>
            <p:nvPr/>
          </p:nvSpPr>
          <p:spPr>
            <a:xfrm>
              <a:off x="8792308" y="2989973"/>
              <a:ext cx="1219200" cy="45719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Equal 12"/>
            <p:cNvSpPr/>
            <p:nvPr/>
          </p:nvSpPr>
          <p:spPr>
            <a:xfrm>
              <a:off x="8792315" y="2799711"/>
              <a:ext cx="1219200" cy="45719"/>
            </a:xfrm>
            <a:prstGeom prst="mathEqual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" y="4531719"/>
            <a:ext cx="2774891" cy="2015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18" y="4430120"/>
            <a:ext cx="2778426" cy="2117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32" y="4430120"/>
            <a:ext cx="2944768" cy="2117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Curved Right Arrow 29"/>
          <p:cNvSpPr/>
          <p:nvPr/>
        </p:nvSpPr>
        <p:spPr>
          <a:xfrm>
            <a:off x="3088701" y="1381687"/>
            <a:ext cx="1190578" cy="85793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42"/>
            <a:ext cx="2865159" cy="2230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Curved Left Arrow 31"/>
          <p:cNvSpPr/>
          <p:nvPr/>
        </p:nvSpPr>
        <p:spPr>
          <a:xfrm>
            <a:off x="7593543" y="1379019"/>
            <a:ext cx="1288257" cy="84800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49" y="636755"/>
            <a:ext cx="3081048" cy="2230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8" y="636756"/>
            <a:ext cx="3070576" cy="2242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10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418</Words>
  <Application>Microsoft Office PowerPoint</Application>
  <PresentationFormat>Custom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শিক্ষক পরিচিতি</vt:lpstr>
      <vt:lpstr>পাঠ পরিচিতি</vt:lpstr>
      <vt:lpstr>শিখনফল</vt:lpstr>
      <vt:lpstr>PowerPoint Presentation</vt:lpstr>
      <vt:lpstr>আজকের পাঠ শিরোনাম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সরব পাঠ</vt:lpstr>
      <vt:lpstr>নিরব পাঠ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Aminul</dc:creator>
  <cp:lastModifiedBy>SHAHIDUL ISLAM</cp:lastModifiedBy>
  <cp:revision>198</cp:revision>
  <dcterms:created xsi:type="dcterms:W3CDTF">2015-02-23T13:48:50Z</dcterms:created>
  <dcterms:modified xsi:type="dcterms:W3CDTF">2019-11-30T13:13:59Z</dcterms:modified>
</cp:coreProperties>
</file>