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510" r:id="rId2"/>
  </p:sldMasterIdLst>
  <p:notesMasterIdLst>
    <p:notesMasterId r:id="rId22"/>
  </p:notesMasterIdLst>
  <p:sldIdLst>
    <p:sldId id="257" r:id="rId3"/>
    <p:sldId id="281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4" r:id="rId18"/>
    <p:sldId id="273" r:id="rId19"/>
    <p:sldId id="279" r:id="rId20"/>
    <p:sldId id="277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6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CAF67-0202-4DAE-8D35-1A0DE0593E8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183FB-7E54-4470-9DFD-E648BAF2E4E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তথ্য আদান প্রদানের মাধ্যমের নাম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1799149-C727-4F64-BA9C-6AD077C55ED1}" type="parTrans" cxnId="{697FBAF4-0844-4EFF-8CBC-AC2B54E4C65A}">
      <dgm:prSet/>
      <dgm:spPr/>
      <dgm:t>
        <a:bodyPr/>
        <a:lstStyle/>
        <a:p>
          <a:endParaRPr lang="en-US"/>
        </a:p>
      </dgm:t>
    </dgm:pt>
    <dgm:pt modelId="{BE5B75E2-C3CB-48A1-B93B-4CFC9EE97C54}" type="sibTrans" cxnId="{697FBAF4-0844-4EFF-8CBC-AC2B54E4C65A}">
      <dgm:prSet/>
      <dgm:spPr/>
      <dgm:t>
        <a:bodyPr/>
        <a:lstStyle/>
        <a:p>
          <a:endParaRPr lang="en-US"/>
        </a:p>
      </dgm:t>
    </dgm:pt>
    <dgm:pt modelId="{9224C9AE-05B5-484D-9DE3-58FA40387E2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আদান প্রদানের প্রাচীন পদ্ধতি বর্ণনা করতে পারবে ।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2FDACAD-8E10-4A51-9F62-7229AD95AED9}" type="parTrans" cxnId="{AF9B3C35-A371-4DC7-B488-9B58F88956A3}">
      <dgm:prSet/>
      <dgm:spPr/>
      <dgm:t>
        <a:bodyPr/>
        <a:lstStyle/>
        <a:p>
          <a:endParaRPr lang="en-US"/>
        </a:p>
      </dgm:t>
    </dgm:pt>
    <dgm:pt modelId="{1AC4B2F9-8598-411D-8CE8-B93CA7AC2FFF}" type="sibTrans" cxnId="{AF9B3C35-A371-4DC7-B488-9B58F88956A3}">
      <dgm:prSet/>
      <dgm:spPr/>
      <dgm:t>
        <a:bodyPr/>
        <a:lstStyle/>
        <a:p>
          <a:endParaRPr lang="en-US"/>
        </a:p>
      </dgm:t>
    </dgm:pt>
    <dgm:pt modelId="{BE0114EF-9549-430E-A0C7-D415729D7CC5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তথ্য আদান প্রদানে প্রযুক্তির ব্যবহার ব্যাখ্যা করতে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77736D8-9C3C-4051-8198-EBD35CF4C3D1}" type="parTrans" cxnId="{44ADBFE5-BCA5-41FA-86F6-F9403C292765}">
      <dgm:prSet/>
      <dgm:spPr/>
      <dgm:t>
        <a:bodyPr/>
        <a:lstStyle/>
        <a:p>
          <a:endParaRPr lang="en-US"/>
        </a:p>
      </dgm:t>
    </dgm:pt>
    <dgm:pt modelId="{879BF246-2604-4A74-AA40-2AE4393EDBF9}" type="sibTrans" cxnId="{44ADBFE5-BCA5-41FA-86F6-F9403C292765}">
      <dgm:prSet/>
      <dgm:spPr/>
      <dgm:t>
        <a:bodyPr/>
        <a:lstStyle/>
        <a:p>
          <a:endParaRPr lang="en-US"/>
        </a:p>
      </dgm:t>
    </dgm:pt>
    <dgm:pt modelId="{ED2F5DE1-9ED3-4E11-B429-447F67B5B782}" type="pres">
      <dgm:prSet presAssocID="{32CCAF67-0202-4DAE-8D35-1A0DE0593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4E14B79-CF04-4D5E-9A46-F475DA12E6BC}" type="pres">
      <dgm:prSet presAssocID="{32CCAF67-0202-4DAE-8D35-1A0DE0593E8E}" presName="Name1" presStyleCnt="0"/>
      <dgm:spPr/>
      <dgm:t>
        <a:bodyPr/>
        <a:lstStyle/>
        <a:p>
          <a:endParaRPr lang="en-US"/>
        </a:p>
      </dgm:t>
    </dgm:pt>
    <dgm:pt modelId="{C5A65182-37FA-41E6-9AAA-1002B759A961}" type="pres">
      <dgm:prSet presAssocID="{32CCAF67-0202-4DAE-8D35-1A0DE0593E8E}" presName="cycle" presStyleCnt="0"/>
      <dgm:spPr/>
      <dgm:t>
        <a:bodyPr/>
        <a:lstStyle/>
        <a:p>
          <a:endParaRPr lang="en-US"/>
        </a:p>
      </dgm:t>
    </dgm:pt>
    <dgm:pt modelId="{8376E57B-0044-415B-AD72-BE5BAD655BC5}" type="pres">
      <dgm:prSet presAssocID="{32CCAF67-0202-4DAE-8D35-1A0DE0593E8E}" presName="srcNode" presStyleLbl="node1" presStyleIdx="0" presStyleCnt="3"/>
      <dgm:spPr/>
      <dgm:t>
        <a:bodyPr/>
        <a:lstStyle/>
        <a:p>
          <a:endParaRPr lang="en-US"/>
        </a:p>
      </dgm:t>
    </dgm:pt>
    <dgm:pt modelId="{5B4B118C-2D5C-4DCA-AA93-473289230CBC}" type="pres">
      <dgm:prSet presAssocID="{32CCAF67-0202-4DAE-8D35-1A0DE0593E8E}" presName="conn" presStyleLbl="parChTrans1D2" presStyleIdx="0" presStyleCnt="1" custScaleX="90174"/>
      <dgm:spPr/>
      <dgm:t>
        <a:bodyPr/>
        <a:lstStyle/>
        <a:p>
          <a:endParaRPr lang="en-US"/>
        </a:p>
      </dgm:t>
    </dgm:pt>
    <dgm:pt modelId="{75375B35-3F8B-4D40-9D7A-7FDC751893C5}" type="pres">
      <dgm:prSet presAssocID="{32CCAF67-0202-4DAE-8D35-1A0DE0593E8E}" presName="extraNode" presStyleLbl="node1" presStyleIdx="0" presStyleCnt="3"/>
      <dgm:spPr/>
      <dgm:t>
        <a:bodyPr/>
        <a:lstStyle/>
        <a:p>
          <a:endParaRPr lang="en-US"/>
        </a:p>
      </dgm:t>
    </dgm:pt>
    <dgm:pt modelId="{D204121E-A000-4246-906F-6CA3CEE46CE8}" type="pres">
      <dgm:prSet presAssocID="{32CCAF67-0202-4DAE-8D35-1A0DE0593E8E}" presName="dstNode" presStyleLbl="node1" presStyleIdx="0" presStyleCnt="3"/>
      <dgm:spPr/>
      <dgm:t>
        <a:bodyPr/>
        <a:lstStyle/>
        <a:p>
          <a:endParaRPr lang="en-US"/>
        </a:p>
      </dgm:t>
    </dgm:pt>
    <dgm:pt modelId="{8039E13A-F440-4166-9517-7BE5993674BD}" type="pres">
      <dgm:prSet presAssocID="{E7C183FB-7E54-4470-9DFD-E648BAF2E4EE}" presName="text_1" presStyleLbl="node1" presStyleIdx="0" presStyleCnt="3" custScaleX="107257" custLinFactNeighborY="-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3E0E2-0FE6-4D4C-8E29-C51CF56CD9D3}" type="pres">
      <dgm:prSet presAssocID="{E7C183FB-7E54-4470-9DFD-E648BAF2E4EE}" presName="accent_1" presStyleCnt="0"/>
      <dgm:spPr/>
      <dgm:t>
        <a:bodyPr/>
        <a:lstStyle/>
        <a:p>
          <a:endParaRPr lang="en-US"/>
        </a:p>
      </dgm:t>
    </dgm:pt>
    <dgm:pt modelId="{B4B69756-C594-4041-8DF4-CF163FA1808D}" type="pres">
      <dgm:prSet presAssocID="{E7C183FB-7E54-4470-9DFD-E648BAF2E4EE}" presName="accentRepeatNode" presStyleLbl="solidFgAcc1" presStyleIdx="0" presStyleCnt="3" custLinFactNeighborX="-18627" custLinFactNeighborY="-39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F9FDBA-37CC-4D15-89BD-5EFF89E653DA}" type="pres">
      <dgm:prSet presAssocID="{9224C9AE-05B5-484D-9DE3-58FA40387E20}" presName="text_2" presStyleLbl="node1" presStyleIdx="1" presStyleCnt="3" custScaleX="108115" custLinFactNeighborX="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FF51-6EBD-4D5A-9EAD-EFFF65D0B673}" type="pres">
      <dgm:prSet presAssocID="{9224C9AE-05B5-484D-9DE3-58FA40387E20}" presName="accent_2" presStyleCnt="0"/>
      <dgm:spPr/>
      <dgm:t>
        <a:bodyPr/>
        <a:lstStyle/>
        <a:p>
          <a:endParaRPr lang="en-US"/>
        </a:p>
      </dgm:t>
    </dgm:pt>
    <dgm:pt modelId="{43E80150-4E3E-444B-9F7B-879F90C2790E}" type="pres">
      <dgm:prSet presAssocID="{9224C9AE-05B5-484D-9DE3-58FA40387E20}" presName="accentRepeatNode" presStyleLbl="solidFgAcc1" presStyleIdx="1" presStyleCnt="3" custLinFactNeighborX="-346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E40C34-496A-48F8-A00F-B898467AF271}" type="pres">
      <dgm:prSet presAssocID="{BE0114EF-9549-430E-A0C7-D415729D7CC5}" presName="text_3" presStyleLbl="node1" presStyleIdx="2" presStyleCnt="3" custScaleX="107257" custLinFactNeighborY="10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69B60-011E-44FD-A02B-1EB053866DA5}" type="pres">
      <dgm:prSet presAssocID="{BE0114EF-9549-430E-A0C7-D415729D7CC5}" presName="accent_3" presStyleCnt="0"/>
      <dgm:spPr/>
      <dgm:t>
        <a:bodyPr/>
        <a:lstStyle/>
        <a:p>
          <a:endParaRPr lang="en-US"/>
        </a:p>
      </dgm:t>
    </dgm:pt>
    <dgm:pt modelId="{89E5D280-AE0E-4035-A2F6-FC652DA85271}" type="pres">
      <dgm:prSet presAssocID="{BE0114EF-9549-430E-A0C7-D415729D7CC5}" presName="accentRepeatNode" presStyleLbl="solidFgAcc1" presStyleIdx="2" presStyleCnt="3" custLinFactNeighborX="-5547" custLinFactNeighborY="87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97FBAF4-0844-4EFF-8CBC-AC2B54E4C65A}" srcId="{32CCAF67-0202-4DAE-8D35-1A0DE0593E8E}" destId="{E7C183FB-7E54-4470-9DFD-E648BAF2E4EE}" srcOrd="0" destOrd="0" parTransId="{A1799149-C727-4F64-BA9C-6AD077C55ED1}" sibTransId="{BE5B75E2-C3CB-48A1-B93B-4CFC9EE97C54}"/>
    <dgm:cxn modelId="{AF9B3C35-A371-4DC7-B488-9B58F88956A3}" srcId="{32CCAF67-0202-4DAE-8D35-1A0DE0593E8E}" destId="{9224C9AE-05B5-484D-9DE3-58FA40387E20}" srcOrd="1" destOrd="0" parTransId="{92FDACAD-8E10-4A51-9F62-7229AD95AED9}" sibTransId="{1AC4B2F9-8598-411D-8CE8-B93CA7AC2FFF}"/>
    <dgm:cxn modelId="{02ACD4C5-4374-445F-BD4F-F5A57CA4E4B9}" type="presOf" srcId="{32CCAF67-0202-4DAE-8D35-1A0DE0593E8E}" destId="{ED2F5DE1-9ED3-4E11-B429-447F67B5B782}" srcOrd="0" destOrd="0" presId="urn:microsoft.com/office/officeart/2008/layout/VerticalCurvedList"/>
    <dgm:cxn modelId="{88430B05-7B47-4DAE-9DAC-A0AEA4375A3F}" type="presOf" srcId="{BE0114EF-9549-430E-A0C7-D415729D7CC5}" destId="{BEE40C34-496A-48F8-A00F-B898467AF271}" srcOrd="0" destOrd="0" presId="urn:microsoft.com/office/officeart/2008/layout/VerticalCurvedList"/>
    <dgm:cxn modelId="{B1CAA694-DC89-4557-A261-FCCCB17BEAF8}" type="presOf" srcId="{9224C9AE-05B5-484D-9DE3-58FA40387E20}" destId="{B5F9FDBA-37CC-4D15-89BD-5EFF89E653DA}" srcOrd="0" destOrd="0" presId="urn:microsoft.com/office/officeart/2008/layout/VerticalCurvedList"/>
    <dgm:cxn modelId="{9721A5EF-F7A2-4BAA-B316-3DE2A1BF4811}" type="presOf" srcId="{E7C183FB-7E54-4470-9DFD-E648BAF2E4EE}" destId="{8039E13A-F440-4166-9517-7BE5993674BD}" srcOrd="0" destOrd="0" presId="urn:microsoft.com/office/officeart/2008/layout/VerticalCurvedList"/>
    <dgm:cxn modelId="{EEE88C84-F87C-47DA-BA22-36E15CAF5A99}" type="presOf" srcId="{BE5B75E2-C3CB-48A1-B93B-4CFC9EE97C54}" destId="{5B4B118C-2D5C-4DCA-AA93-473289230CBC}" srcOrd="0" destOrd="0" presId="urn:microsoft.com/office/officeart/2008/layout/VerticalCurvedList"/>
    <dgm:cxn modelId="{44ADBFE5-BCA5-41FA-86F6-F9403C292765}" srcId="{32CCAF67-0202-4DAE-8D35-1A0DE0593E8E}" destId="{BE0114EF-9549-430E-A0C7-D415729D7CC5}" srcOrd="2" destOrd="0" parTransId="{C77736D8-9C3C-4051-8198-EBD35CF4C3D1}" sibTransId="{879BF246-2604-4A74-AA40-2AE4393EDBF9}"/>
    <dgm:cxn modelId="{0B0AA037-D9BE-4925-9F19-F761FC9C3B3F}" type="presParOf" srcId="{ED2F5DE1-9ED3-4E11-B429-447F67B5B782}" destId="{B4E14B79-CF04-4D5E-9A46-F475DA12E6BC}" srcOrd="0" destOrd="0" presId="urn:microsoft.com/office/officeart/2008/layout/VerticalCurvedList"/>
    <dgm:cxn modelId="{97C5580A-E5F9-44F8-8924-C47653502D2E}" type="presParOf" srcId="{B4E14B79-CF04-4D5E-9A46-F475DA12E6BC}" destId="{C5A65182-37FA-41E6-9AAA-1002B759A961}" srcOrd="0" destOrd="0" presId="urn:microsoft.com/office/officeart/2008/layout/VerticalCurvedList"/>
    <dgm:cxn modelId="{04D8D67B-F08E-4528-BC4A-89128185A3EE}" type="presParOf" srcId="{C5A65182-37FA-41E6-9AAA-1002B759A961}" destId="{8376E57B-0044-415B-AD72-BE5BAD655BC5}" srcOrd="0" destOrd="0" presId="urn:microsoft.com/office/officeart/2008/layout/VerticalCurvedList"/>
    <dgm:cxn modelId="{AAC1C396-9CA3-45A5-A550-57665ADA191C}" type="presParOf" srcId="{C5A65182-37FA-41E6-9AAA-1002B759A961}" destId="{5B4B118C-2D5C-4DCA-AA93-473289230CBC}" srcOrd="1" destOrd="0" presId="urn:microsoft.com/office/officeart/2008/layout/VerticalCurvedList"/>
    <dgm:cxn modelId="{3E16B5C0-7E03-45F9-B690-7965E08EE8EA}" type="presParOf" srcId="{C5A65182-37FA-41E6-9AAA-1002B759A961}" destId="{75375B35-3F8B-4D40-9D7A-7FDC751893C5}" srcOrd="2" destOrd="0" presId="urn:microsoft.com/office/officeart/2008/layout/VerticalCurvedList"/>
    <dgm:cxn modelId="{975F9144-BE30-44F7-9C38-4022583D3001}" type="presParOf" srcId="{C5A65182-37FA-41E6-9AAA-1002B759A961}" destId="{D204121E-A000-4246-906F-6CA3CEE46CE8}" srcOrd="3" destOrd="0" presId="urn:microsoft.com/office/officeart/2008/layout/VerticalCurvedList"/>
    <dgm:cxn modelId="{1854C232-8814-4760-A106-D7E427744B70}" type="presParOf" srcId="{B4E14B79-CF04-4D5E-9A46-F475DA12E6BC}" destId="{8039E13A-F440-4166-9517-7BE5993674BD}" srcOrd="1" destOrd="0" presId="urn:microsoft.com/office/officeart/2008/layout/VerticalCurvedList"/>
    <dgm:cxn modelId="{C516062D-8321-4BA1-AF7E-A8A43A61AA8B}" type="presParOf" srcId="{B4E14B79-CF04-4D5E-9A46-F475DA12E6BC}" destId="{85D3E0E2-0FE6-4D4C-8E29-C51CF56CD9D3}" srcOrd="2" destOrd="0" presId="urn:microsoft.com/office/officeart/2008/layout/VerticalCurvedList"/>
    <dgm:cxn modelId="{6AB48C8C-32A8-4C90-8C6F-50ADFD90E0E1}" type="presParOf" srcId="{85D3E0E2-0FE6-4D4C-8E29-C51CF56CD9D3}" destId="{B4B69756-C594-4041-8DF4-CF163FA1808D}" srcOrd="0" destOrd="0" presId="urn:microsoft.com/office/officeart/2008/layout/VerticalCurvedList"/>
    <dgm:cxn modelId="{7C1FBF23-4FEC-46C0-B2A6-2D15D9EACFEA}" type="presParOf" srcId="{B4E14B79-CF04-4D5E-9A46-F475DA12E6BC}" destId="{B5F9FDBA-37CC-4D15-89BD-5EFF89E653DA}" srcOrd="3" destOrd="0" presId="urn:microsoft.com/office/officeart/2008/layout/VerticalCurvedList"/>
    <dgm:cxn modelId="{11AC89A7-F836-4FD6-851A-7F62C88C9138}" type="presParOf" srcId="{B4E14B79-CF04-4D5E-9A46-F475DA12E6BC}" destId="{2FA3FF51-6EBD-4D5A-9EAD-EFFF65D0B673}" srcOrd="4" destOrd="0" presId="urn:microsoft.com/office/officeart/2008/layout/VerticalCurvedList"/>
    <dgm:cxn modelId="{278701CD-A24A-4415-A04B-D0BE60701B05}" type="presParOf" srcId="{2FA3FF51-6EBD-4D5A-9EAD-EFFF65D0B673}" destId="{43E80150-4E3E-444B-9F7B-879F90C2790E}" srcOrd="0" destOrd="0" presId="urn:microsoft.com/office/officeart/2008/layout/VerticalCurvedList"/>
    <dgm:cxn modelId="{C236EFA0-80D0-4E86-B99B-9B50FC9112D8}" type="presParOf" srcId="{B4E14B79-CF04-4D5E-9A46-F475DA12E6BC}" destId="{BEE40C34-496A-48F8-A00F-B898467AF271}" srcOrd="5" destOrd="0" presId="urn:microsoft.com/office/officeart/2008/layout/VerticalCurvedList"/>
    <dgm:cxn modelId="{2F821E7E-CC5E-4950-95D0-BDC99A6E7C17}" type="presParOf" srcId="{B4E14B79-CF04-4D5E-9A46-F475DA12E6BC}" destId="{EBC69B60-011E-44FD-A02B-1EB053866DA5}" srcOrd="6" destOrd="0" presId="urn:microsoft.com/office/officeart/2008/layout/VerticalCurvedList"/>
    <dgm:cxn modelId="{9AEA6C37-4764-494C-9933-F92516EFA700}" type="presParOf" srcId="{EBC69B60-011E-44FD-A02B-1EB053866DA5}" destId="{89E5D280-AE0E-4035-A2F6-FC652DA8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2CCB-6C5D-4C8B-BEA6-A4CDCF107CB5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E433-7F01-408D-A523-929CBF5A6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4E433-7F01-408D-A523-929CBF5A6E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18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490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6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7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9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74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96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8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7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47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04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2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9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97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29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9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41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63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8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21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09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06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48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3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4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61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08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18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9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63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08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99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97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69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78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25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83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58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7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13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90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5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72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26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38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93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1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7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80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9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875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1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354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74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82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924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66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80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41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494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02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34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2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86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119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096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41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220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71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242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1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  <p:sldLayoutId id="2147483874" r:id="rId49"/>
    <p:sldLayoutId id="2147484492" r:id="rId50"/>
    <p:sldLayoutId id="2147484493" r:id="rId51"/>
    <p:sldLayoutId id="2147484494" r:id="rId52"/>
    <p:sldLayoutId id="2147484495" r:id="rId53"/>
    <p:sldLayoutId id="2147484496" r:id="rId54"/>
    <p:sldLayoutId id="2147484497" r:id="rId55"/>
    <p:sldLayoutId id="2147484498" r:id="rId56"/>
    <p:sldLayoutId id="2147484499" r:id="rId57"/>
    <p:sldLayoutId id="2147484500" r:id="rId58"/>
    <p:sldLayoutId id="2147484501" r:id="rId59"/>
    <p:sldLayoutId id="2147484502" r:id="rId60"/>
    <p:sldLayoutId id="2147484503" r:id="rId61"/>
    <p:sldLayoutId id="2147484504" r:id="rId62"/>
    <p:sldLayoutId id="2147484505" r:id="rId63"/>
    <p:sldLayoutId id="2147484506" r:id="rId64"/>
    <p:sldLayoutId id="2147484507" r:id="rId65"/>
    <p:sldLayoutId id="2147484508" r:id="rId66"/>
    <p:sldLayoutId id="2147484509" r:id="rId6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46720-6185-47FC-962A-7E10D0754F2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  <p:sldLayoutId id="2147484527" r:id="rId17"/>
    <p:sldLayoutId id="2147484528" r:id="rId18"/>
    <p:sldLayoutId id="2147484529" r:id="rId19"/>
    <p:sldLayoutId id="2147484530" r:id="rId20"/>
    <p:sldLayoutId id="2147484531" r:id="rId21"/>
    <p:sldLayoutId id="2147484532" r:id="rId22"/>
    <p:sldLayoutId id="2147484533" r:id="rId23"/>
    <p:sldLayoutId id="2147484534" r:id="rId24"/>
    <p:sldLayoutId id="2147484535" r:id="rId25"/>
    <p:sldLayoutId id="2147484536" r:id="rId26"/>
    <p:sldLayoutId id="2147484537" r:id="rId27"/>
    <p:sldLayoutId id="2147484538" r:id="rId28"/>
    <p:sldLayoutId id="2147484539" r:id="rId29"/>
    <p:sldLayoutId id="2147484540" r:id="rId30"/>
    <p:sldLayoutId id="2147484541" r:id="rId31"/>
    <p:sldLayoutId id="2147484542" r:id="rId32"/>
    <p:sldLayoutId id="2147484543" r:id="rId33"/>
    <p:sldLayoutId id="2147484544" r:id="rId34"/>
    <p:sldLayoutId id="2147484545" r:id="rId3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62000" y="1028700"/>
            <a:ext cx="3505200" cy="4114800"/>
          </a:xfrm>
          <a:prstGeom prst="round2DiagRect">
            <a:avLst>
              <a:gd name="adj1" fmla="val 36728"/>
              <a:gd name="adj2" fmla="val 0"/>
            </a:avLst>
          </a:prstGeom>
          <a:blipFill>
            <a:blip r:embed="rId3" cstate="print">
              <a:lum bright="18000" contrast="16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 flipH="1">
            <a:off x="4876800" y="1028700"/>
            <a:ext cx="3429000" cy="4114800"/>
          </a:xfrm>
          <a:prstGeom prst="round2DiagRect">
            <a:avLst>
              <a:gd name="adj1" fmla="val 33642"/>
              <a:gd name="adj2" fmla="val 0"/>
            </a:avLst>
          </a:prstGeom>
          <a:blipFill>
            <a:blip r:embed="rId3" cstate="print">
              <a:lum bright="18000" contrast="16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0657" y="2933700"/>
            <a:ext cx="3902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মজলিশপুর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প্রাঃবিঃ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নিকলী,কিশোরগঞ্জ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1623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৩য় শ্রেণি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এগারো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342900"/>
            <a:ext cx="4876800" cy="533400"/>
          </a:xfrm>
          <a:prstGeom prst="roundRect">
            <a:avLst>
              <a:gd name="adj" fmla="val 31944"/>
            </a:avLst>
          </a:prstGeom>
          <a:blipFill>
            <a:blip r:embed="rId4" cstate="print">
              <a:lum bright="14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667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5" cstate="print"/>
          <a:srcRect l="2593" t="7778" r="7037"/>
          <a:stretch>
            <a:fillRect/>
          </a:stretch>
        </p:blipFill>
        <p:spPr bwMode="auto">
          <a:xfrm>
            <a:off x="5715000" y="1104900"/>
            <a:ext cx="1689721" cy="190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67000" y="4610100"/>
            <a:ext cx="3886200" cy="801529"/>
          </a:xfrm>
          <a:prstGeom prst="upArrowCallou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০১৯১৩৪৫১৬২৬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905000" y="1104900"/>
            <a:ext cx="1600200" cy="1828800"/>
          </a:xfrm>
          <a:prstGeom prst="frame">
            <a:avLst>
              <a:gd name="adj1" fmla="val 4778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88541"/>
            <a:ext cx="1453720" cy="173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66700"/>
            <a:ext cx="8534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686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কবুতরের পায়ে বেঁধেও চিঠি পাঠানো হতো।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user13\Desktop\Jesmin Sultana\7501312850_43fef7d887_m.jpg"/>
          <p:cNvPicPr>
            <a:picLocks noChangeAspect="1" noChangeArrowheads="1"/>
          </p:cNvPicPr>
          <p:nvPr/>
        </p:nvPicPr>
        <p:blipFill>
          <a:blip r:embed="rId2"/>
          <a:srcRect l="3175" t="7804" r="4762" b="4398"/>
          <a:stretch>
            <a:fillRect/>
          </a:stretch>
        </p:blipFill>
        <p:spPr bwMode="auto">
          <a:xfrm>
            <a:off x="609600" y="1271751"/>
            <a:ext cx="3124200" cy="24239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8481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জল পথে নৌকা ব্যবহার করত।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4987074" y="1943100"/>
            <a:ext cx="309012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667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 করতে শুনেছ?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625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55271"/>
            <a:ext cx="3962400" cy="3254829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66700"/>
            <a:ext cx="1981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619500"/>
            <a:ext cx="7086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 ৩ টি বাক্যে বর্ণনা 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71500"/>
            <a:ext cx="2057400" cy="2085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488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টেলিফোনের মাধ্যমে দূরের মানুষের সাথে সরাসরি কথা বলা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38300"/>
            <a:ext cx="1981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Desktop\New folder (2)\image_4908.image_1360_377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09700"/>
            <a:ext cx="425569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387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সাহায্যে দূরের মানুষের সাথে তথ্য বিনিময়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ti\Pictures\Mobile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3820"/>
            <a:ext cx="1524788" cy="2040080"/>
          </a:xfrm>
          <a:prstGeom prst="rect">
            <a:avLst/>
          </a:prstGeom>
          <a:noFill/>
        </p:spPr>
      </p:pic>
      <p:pic>
        <p:nvPicPr>
          <p:cNvPr id="6" name="Picture 5" descr="tech_bangdesh3_apr22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952500"/>
            <a:ext cx="3276600" cy="3352800"/>
          </a:xfrm>
          <a:prstGeom prst="rect">
            <a:avLst/>
          </a:prstGeom>
        </p:spPr>
      </p:pic>
      <p:pic>
        <p:nvPicPr>
          <p:cNvPr id="7" name="Picture 6" descr="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952500"/>
            <a:ext cx="3428999" cy="335280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5"/>
          <a:srcRect l="26556" r="23651"/>
          <a:stretch>
            <a:fillRect/>
          </a:stretch>
        </p:blipFill>
        <p:spPr>
          <a:xfrm>
            <a:off x="762000" y="952500"/>
            <a:ext cx="9144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3815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উপরের ছবিটি তোমরা সবাই চেন।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250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ই-মেইলে তথ্য আদান প্রদান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TAUR\Desktop\New folder (2)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8700"/>
            <a:ext cx="2667000" cy="1367474"/>
          </a:xfrm>
          <a:prstGeom prst="rect">
            <a:avLst/>
          </a:prstGeom>
          <a:noFill/>
        </p:spPr>
      </p:pic>
      <p:pic>
        <p:nvPicPr>
          <p:cNvPr id="2051" name="Picture 3" descr="C:\Users\ATAUR\Desktop\New folder (2)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24000"/>
            <a:ext cx="4572000" cy="2705100"/>
          </a:xfrm>
          <a:prstGeom prst="rect">
            <a:avLst/>
          </a:prstGeom>
          <a:noFill/>
        </p:spPr>
      </p:pic>
      <p:pic>
        <p:nvPicPr>
          <p:cNvPr id="2052" name="Picture 4" descr="C:\Users\ATAUR\Desktop\New folder (2)\520a5c4a92354-Untitled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2834640"/>
            <a:ext cx="2895927" cy="192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"/>
            <a:ext cx="1828800" cy="1066800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0500"/>
            <a:ext cx="1828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42900"/>
            <a:ext cx="5105400" cy="6096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834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111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৭১ ও ৭২ পৃষ্ঠা খুলে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04900"/>
            <a:ext cx="5592618" cy="32956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914400" y="1156275"/>
            <a:ext cx="3733800" cy="365760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4572000" y="1156275"/>
            <a:ext cx="3733800" cy="365760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495300"/>
            <a:ext cx="7620000" cy="5232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3086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কথা বলা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1717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0861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শোনা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9243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পড়া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384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মেসেজ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146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0347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9491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9250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এসো মিলিয়ে নিই।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505200" y="41280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3429000" y="32136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3505200" y="2299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3593592" y="1537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194 L -0.01667 -0.13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168E-6 L -3.33333E-6 0.126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3308E-6 L 3.33333E-6 0.17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6436E-6 L -3.33333E-6 -0.166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3" grpId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876300"/>
            <a:ext cx="30480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905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9431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8001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0193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7239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20193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কোন মাধ্যমে একই সঙ্গে তথ্য আদান প্রদান করা যায়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2476500"/>
            <a:ext cx="2133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রেডিও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476500"/>
            <a:ext cx="228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মোবাইল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162300"/>
            <a:ext cx="2133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টেলিভিশন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3162300"/>
            <a:ext cx="2286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কম্পিউটার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343745" y="38766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6957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তথ্য পাঠানোর প্রাচীন মাধ্যম কোনটি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229100"/>
            <a:ext cx="24384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ডাকঘর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4229100"/>
            <a:ext cx="19812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রেডিও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914900"/>
            <a:ext cx="24384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কবুতর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4914900"/>
            <a:ext cx="19812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টেলিফোন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11049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05200" y="8763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8763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35459"/>
            <a:ext cx="64008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8995"/>
              </a:avLst>
            </a:prstTxWarp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154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 আধুনিক প্রযুক্তির ব্যবহার সম্পর্কে ৫ টি বাক্য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ic-sloped-roof-house-ker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41967"/>
            <a:ext cx="3657600" cy="25061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5750"/>
            <a:ext cx="8458200" cy="5143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457" y="2422964"/>
            <a:ext cx="1637683" cy="1610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655" y="721040"/>
            <a:ext cx="5223643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950" b="1" kern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95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950" b="1" kern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950" b="1" kern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950" b="1" kern="0" dirty="0">
              <a:ln/>
              <a:solidFill>
                <a:schemeClr val="accent5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787" y="1621287"/>
            <a:ext cx="3485213" cy="16850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247650">
              <a:bevelT w="82550" h="146050" prst="coolSlant"/>
              <a:bevelB w="38100" h="38100" prst="relaxedInset"/>
            </a:sp3d>
          </a:bodyPr>
          <a:lstStyle/>
          <a:p>
            <a:r>
              <a:rPr lang="en-US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1035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035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4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-0.19676 C 5E-6 -0.28472 -0.06627 -0.39282 -0.11993 -0.39282 L -0.23946 -0.39282 " pathEditMode="relative" rAng="0" ptsTypes="AAAA">
                                      <p:cBhvr>
                                        <p:cTn id="10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TAUR\Desktop\New folder (2)\IMG_20161123_093033.jpg"/>
          <p:cNvPicPr>
            <a:picLocks noChangeAspect="1" noChangeArrowheads="1"/>
          </p:cNvPicPr>
          <p:nvPr/>
        </p:nvPicPr>
        <p:blipFill>
          <a:blip r:embed="rId2"/>
          <a:srcRect l="50736" t="22021" r="18590" b="64883"/>
          <a:stretch>
            <a:fillRect/>
          </a:stretch>
        </p:blipFill>
        <p:spPr bwMode="auto">
          <a:xfrm>
            <a:off x="3048000" y="876300"/>
            <a:ext cx="3156650" cy="1796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667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একটা “সহজ টেলিফোন” বানাই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t="27333" r="54545" b="24667"/>
          <a:stretch>
            <a:fillRect/>
          </a:stretch>
        </p:blipFill>
        <p:spPr bwMode="auto">
          <a:xfrm>
            <a:off x="304800" y="3378708"/>
            <a:ext cx="1524000" cy="2145792"/>
          </a:xfrm>
          <a:prstGeom prst="rect">
            <a:avLst/>
          </a:prstGeom>
          <a:noFill/>
        </p:spPr>
      </p:pic>
      <p:pic>
        <p:nvPicPr>
          <p:cNvPr id="6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l="50000" t="27333" b="24667"/>
          <a:stretch>
            <a:fillRect/>
          </a:stretch>
        </p:blipFill>
        <p:spPr bwMode="auto">
          <a:xfrm>
            <a:off x="7162800" y="3378708"/>
            <a:ext cx="1676400" cy="2145792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564578" y="1435116"/>
            <a:ext cx="1797622" cy="1193784"/>
          </a:xfrm>
          <a:custGeom>
            <a:avLst/>
            <a:gdLst>
              <a:gd name="connsiteX0" fmla="*/ 636607 w 1797622"/>
              <a:gd name="connsiteY0" fmla="*/ 371982 h 1193784"/>
              <a:gd name="connsiteX1" fmla="*/ 567159 w 1797622"/>
              <a:gd name="connsiteY1" fmla="*/ 383556 h 1193784"/>
              <a:gd name="connsiteX2" fmla="*/ 532435 w 1797622"/>
              <a:gd name="connsiteY2" fmla="*/ 395131 h 1193784"/>
              <a:gd name="connsiteX3" fmla="*/ 520861 w 1797622"/>
              <a:gd name="connsiteY3" fmla="*/ 429855 h 1193784"/>
              <a:gd name="connsiteX4" fmla="*/ 532435 w 1797622"/>
              <a:gd name="connsiteY4" fmla="*/ 522453 h 1193784"/>
              <a:gd name="connsiteX5" fmla="*/ 590309 w 1797622"/>
              <a:gd name="connsiteY5" fmla="*/ 568751 h 1193784"/>
              <a:gd name="connsiteX6" fmla="*/ 810228 w 1797622"/>
              <a:gd name="connsiteY6" fmla="*/ 557177 h 1193784"/>
              <a:gd name="connsiteX7" fmla="*/ 833377 w 1797622"/>
              <a:gd name="connsiteY7" fmla="*/ 522453 h 1193784"/>
              <a:gd name="connsiteX8" fmla="*/ 798653 w 1797622"/>
              <a:gd name="connsiteY8" fmla="*/ 279384 h 1193784"/>
              <a:gd name="connsiteX9" fmla="*/ 763929 w 1797622"/>
              <a:gd name="connsiteY9" fmla="*/ 256235 h 1193784"/>
              <a:gd name="connsiteX10" fmla="*/ 694481 w 1797622"/>
              <a:gd name="connsiteY10" fmla="*/ 233086 h 1193784"/>
              <a:gd name="connsiteX11" fmla="*/ 555585 w 1797622"/>
              <a:gd name="connsiteY11" fmla="*/ 244660 h 1193784"/>
              <a:gd name="connsiteX12" fmla="*/ 358815 w 1797622"/>
              <a:gd name="connsiteY12" fmla="*/ 267810 h 1193784"/>
              <a:gd name="connsiteX13" fmla="*/ 324091 w 1797622"/>
              <a:gd name="connsiteY13" fmla="*/ 279384 h 1193784"/>
              <a:gd name="connsiteX14" fmla="*/ 300942 w 1797622"/>
              <a:gd name="connsiteY14" fmla="*/ 314108 h 1193784"/>
              <a:gd name="connsiteX15" fmla="*/ 277792 w 1797622"/>
              <a:gd name="connsiteY15" fmla="*/ 337258 h 1193784"/>
              <a:gd name="connsiteX16" fmla="*/ 243068 w 1797622"/>
              <a:gd name="connsiteY16" fmla="*/ 418280 h 1193784"/>
              <a:gd name="connsiteX17" fmla="*/ 231493 w 1797622"/>
              <a:gd name="connsiteY17" fmla="*/ 453005 h 1193784"/>
              <a:gd name="connsiteX18" fmla="*/ 254643 w 1797622"/>
              <a:gd name="connsiteY18" fmla="*/ 557177 h 1193784"/>
              <a:gd name="connsiteX19" fmla="*/ 289367 w 1797622"/>
              <a:gd name="connsiteY19" fmla="*/ 603475 h 1193784"/>
              <a:gd name="connsiteX20" fmla="*/ 335666 w 1797622"/>
              <a:gd name="connsiteY20" fmla="*/ 649774 h 1193784"/>
              <a:gd name="connsiteX21" fmla="*/ 370390 w 1797622"/>
              <a:gd name="connsiteY21" fmla="*/ 684498 h 1193784"/>
              <a:gd name="connsiteX22" fmla="*/ 405114 w 1797622"/>
              <a:gd name="connsiteY22" fmla="*/ 696073 h 1193784"/>
              <a:gd name="connsiteX23" fmla="*/ 486136 w 1797622"/>
              <a:gd name="connsiteY23" fmla="*/ 753946 h 1193784"/>
              <a:gd name="connsiteX24" fmla="*/ 532435 w 1797622"/>
              <a:gd name="connsiteY24" fmla="*/ 777096 h 1193784"/>
              <a:gd name="connsiteX25" fmla="*/ 567159 w 1797622"/>
              <a:gd name="connsiteY25" fmla="*/ 800245 h 1193784"/>
              <a:gd name="connsiteX26" fmla="*/ 671331 w 1797622"/>
              <a:gd name="connsiteY26" fmla="*/ 823394 h 1193784"/>
              <a:gd name="connsiteX27" fmla="*/ 925974 w 1797622"/>
              <a:gd name="connsiteY27" fmla="*/ 811820 h 1193784"/>
              <a:gd name="connsiteX28" fmla="*/ 949124 w 1797622"/>
              <a:gd name="connsiteY28" fmla="*/ 788670 h 1193784"/>
              <a:gd name="connsiteX29" fmla="*/ 1018572 w 1797622"/>
              <a:gd name="connsiteY29" fmla="*/ 765521 h 1193784"/>
              <a:gd name="connsiteX30" fmla="*/ 1064871 w 1797622"/>
              <a:gd name="connsiteY30" fmla="*/ 742372 h 1193784"/>
              <a:gd name="connsiteX31" fmla="*/ 1134319 w 1797622"/>
              <a:gd name="connsiteY31" fmla="*/ 684498 h 1193784"/>
              <a:gd name="connsiteX32" fmla="*/ 1169043 w 1797622"/>
              <a:gd name="connsiteY32" fmla="*/ 672924 h 1193784"/>
              <a:gd name="connsiteX33" fmla="*/ 1215342 w 1797622"/>
              <a:gd name="connsiteY33" fmla="*/ 626625 h 1193784"/>
              <a:gd name="connsiteX34" fmla="*/ 1238491 w 1797622"/>
              <a:gd name="connsiteY34" fmla="*/ 603475 h 1193784"/>
              <a:gd name="connsiteX35" fmla="*/ 1261640 w 1797622"/>
              <a:gd name="connsiteY35" fmla="*/ 557177 h 1193784"/>
              <a:gd name="connsiteX36" fmla="*/ 1284790 w 1797622"/>
              <a:gd name="connsiteY36" fmla="*/ 464579 h 1193784"/>
              <a:gd name="connsiteX37" fmla="*/ 1307939 w 1797622"/>
              <a:gd name="connsiteY37" fmla="*/ 383556 h 1193784"/>
              <a:gd name="connsiteX38" fmla="*/ 1296364 w 1797622"/>
              <a:gd name="connsiteY38" fmla="*/ 267810 h 1193784"/>
              <a:gd name="connsiteX39" fmla="*/ 1284790 w 1797622"/>
              <a:gd name="connsiteY39" fmla="*/ 233086 h 1193784"/>
              <a:gd name="connsiteX40" fmla="*/ 1226916 w 1797622"/>
              <a:gd name="connsiteY40" fmla="*/ 175212 h 1193784"/>
              <a:gd name="connsiteX41" fmla="*/ 1157468 w 1797622"/>
              <a:gd name="connsiteY41" fmla="*/ 117339 h 1193784"/>
              <a:gd name="connsiteX42" fmla="*/ 1076445 w 1797622"/>
              <a:gd name="connsiteY42" fmla="*/ 71040 h 1193784"/>
              <a:gd name="connsiteX43" fmla="*/ 1041721 w 1797622"/>
              <a:gd name="connsiteY43" fmla="*/ 47891 h 1193784"/>
              <a:gd name="connsiteX44" fmla="*/ 1006997 w 1797622"/>
              <a:gd name="connsiteY44" fmla="*/ 36316 h 1193784"/>
              <a:gd name="connsiteX45" fmla="*/ 914400 w 1797622"/>
              <a:gd name="connsiteY45" fmla="*/ 1592 h 1193784"/>
              <a:gd name="connsiteX46" fmla="*/ 347240 w 1797622"/>
              <a:gd name="connsiteY46" fmla="*/ 13167 h 1193784"/>
              <a:gd name="connsiteX47" fmla="*/ 243068 w 1797622"/>
              <a:gd name="connsiteY47" fmla="*/ 36316 h 1193784"/>
              <a:gd name="connsiteX48" fmla="*/ 208344 w 1797622"/>
              <a:gd name="connsiteY48" fmla="*/ 59465 h 1193784"/>
              <a:gd name="connsiteX49" fmla="*/ 162045 w 1797622"/>
              <a:gd name="connsiteY49" fmla="*/ 94189 h 1193784"/>
              <a:gd name="connsiteX50" fmla="*/ 104172 w 1797622"/>
              <a:gd name="connsiteY50" fmla="*/ 105764 h 1193784"/>
              <a:gd name="connsiteX51" fmla="*/ 46298 w 1797622"/>
              <a:gd name="connsiteY51" fmla="*/ 152063 h 1193784"/>
              <a:gd name="connsiteX52" fmla="*/ 11574 w 1797622"/>
              <a:gd name="connsiteY52" fmla="*/ 267810 h 1193784"/>
              <a:gd name="connsiteX53" fmla="*/ 0 w 1797622"/>
              <a:gd name="connsiteY53" fmla="*/ 360407 h 1193784"/>
              <a:gd name="connsiteX54" fmla="*/ 23149 w 1797622"/>
              <a:gd name="connsiteY54" fmla="*/ 580326 h 1193784"/>
              <a:gd name="connsiteX55" fmla="*/ 34724 w 1797622"/>
              <a:gd name="connsiteY55" fmla="*/ 638199 h 1193784"/>
              <a:gd name="connsiteX56" fmla="*/ 81023 w 1797622"/>
              <a:gd name="connsiteY56" fmla="*/ 707648 h 1193784"/>
              <a:gd name="connsiteX57" fmla="*/ 138896 w 1797622"/>
              <a:gd name="connsiteY57" fmla="*/ 788670 h 1193784"/>
              <a:gd name="connsiteX58" fmla="*/ 185195 w 1797622"/>
              <a:gd name="connsiteY58" fmla="*/ 834969 h 1193784"/>
              <a:gd name="connsiteX59" fmla="*/ 266217 w 1797622"/>
              <a:gd name="connsiteY59" fmla="*/ 927567 h 1193784"/>
              <a:gd name="connsiteX60" fmla="*/ 335666 w 1797622"/>
              <a:gd name="connsiteY60" fmla="*/ 973865 h 1193784"/>
              <a:gd name="connsiteX61" fmla="*/ 416688 w 1797622"/>
              <a:gd name="connsiteY61" fmla="*/ 1043313 h 1193784"/>
              <a:gd name="connsiteX62" fmla="*/ 486136 w 1797622"/>
              <a:gd name="connsiteY62" fmla="*/ 1089612 h 1193784"/>
              <a:gd name="connsiteX63" fmla="*/ 520861 w 1797622"/>
              <a:gd name="connsiteY63" fmla="*/ 1101187 h 1193784"/>
              <a:gd name="connsiteX64" fmla="*/ 648182 w 1797622"/>
              <a:gd name="connsiteY64" fmla="*/ 1147486 h 1193784"/>
              <a:gd name="connsiteX65" fmla="*/ 717630 w 1797622"/>
              <a:gd name="connsiteY65" fmla="*/ 1170635 h 1193784"/>
              <a:gd name="connsiteX66" fmla="*/ 752354 w 1797622"/>
              <a:gd name="connsiteY66" fmla="*/ 1182210 h 1193784"/>
              <a:gd name="connsiteX67" fmla="*/ 868101 w 1797622"/>
              <a:gd name="connsiteY67" fmla="*/ 1193784 h 1193784"/>
              <a:gd name="connsiteX68" fmla="*/ 1192192 w 1797622"/>
              <a:gd name="connsiteY68" fmla="*/ 1182210 h 1193784"/>
              <a:gd name="connsiteX69" fmla="*/ 1261640 w 1797622"/>
              <a:gd name="connsiteY69" fmla="*/ 1170635 h 1193784"/>
              <a:gd name="connsiteX70" fmla="*/ 1365812 w 1797622"/>
              <a:gd name="connsiteY70" fmla="*/ 1147486 h 1193784"/>
              <a:gd name="connsiteX71" fmla="*/ 1435261 w 1797622"/>
              <a:gd name="connsiteY71" fmla="*/ 1124336 h 1193784"/>
              <a:gd name="connsiteX72" fmla="*/ 1493134 w 1797622"/>
              <a:gd name="connsiteY72" fmla="*/ 1112762 h 1193784"/>
              <a:gd name="connsiteX73" fmla="*/ 1516283 w 1797622"/>
              <a:gd name="connsiteY73" fmla="*/ 1089612 h 1193784"/>
              <a:gd name="connsiteX74" fmla="*/ 1585731 w 1797622"/>
              <a:gd name="connsiteY74" fmla="*/ 1066463 h 1193784"/>
              <a:gd name="connsiteX75" fmla="*/ 1620455 w 1797622"/>
              <a:gd name="connsiteY75" fmla="*/ 1008589 h 1193784"/>
              <a:gd name="connsiteX76" fmla="*/ 1689904 w 1797622"/>
              <a:gd name="connsiteY76" fmla="*/ 904417 h 1193784"/>
              <a:gd name="connsiteX77" fmla="*/ 1713053 w 1797622"/>
              <a:gd name="connsiteY77" fmla="*/ 869693 h 1193784"/>
              <a:gd name="connsiteX78" fmla="*/ 1759352 w 1797622"/>
              <a:gd name="connsiteY78" fmla="*/ 788670 h 1193784"/>
              <a:gd name="connsiteX79" fmla="*/ 1770926 w 1797622"/>
              <a:gd name="connsiteY79" fmla="*/ 707648 h 1193784"/>
              <a:gd name="connsiteX80" fmla="*/ 1794076 w 1797622"/>
              <a:gd name="connsiteY80" fmla="*/ 672924 h 1193784"/>
              <a:gd name="connsiteX81" fmla="*/ 1782501 w 1797622"/>
              <a:gd name="connsiteY81" fmla="*/ 279384 h 1193784"/>
              <a:gd name="connsiteX82" fmla="*/ 1747777 w 1797622"/>
              <a:gd name="connsiteY82" fmla="*/ 244660 h 1193784"/>
              <a:gd name="connsiteX83" fmla="*/ 1655180 w 1797622"/>
              <a:gd name="connsiteY83" fmla="*/ 175212 h 1193784"/>
              <a:gd name="connsiteX84" fmla="*/ 1632030 w 1797622"/>
              <a:gd name="connsiteY84" fmla="*/ 152063 h 1193784"/>
              <a:gd name="connsiteX85" fmla="*/ 1597306 w 1797622"/>
              <a:gd name="connsiteY85" fmla="*/ 140488 h 1193784"/>
              <a:gd name="connsiteX86" fmla="*/ 1435261 w 1797622"/>
              <a:gd name="connsiteY86" fmla="*/ 117339 h 11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97622" h="1193784">
                <a:moveTo>
                  <a:pt x="636607" y="371982"/>
                </a:moveTo>
                <a:cubicBezTo>
                  <a:pt x="613458" y="375840"/>
                  <a:pt x="590069" y="378465"/>
                  <a:pt x="567159" y="383556"/>
                </a:cubicBezTo>
                <a:cubicBezTo>
                  <a:pt x="555249" y="386203"/>
                  <a:pt x="541062" y="386504"/>
                  <a:pt x="532435" y="395131"/>
                </a:cubicBezTo>
                <a:cubicBezTo>
                  <a:pt x="523808" y="403758"/>
                  <a:pt x="524719" y="418280"/>
                  <a:pt x="520861" y="429855"/>
                </a:cubicBezTo>
                <a:cubicBezTo>
                  <a:pt x="524719" y="460721"/>
                  <a:pt x="523497" y="492659"/>
                  <a:pt x="532435" y="522453"/>
                </a:cubicBezTo>
                <a:cubicBezTo>
                  <a:pt x="536558" y="536196"/>
                  <a:pt x="583299" y="564078"/>
                  <a:pt x="590309" y="568751"/>
                </a:cubicBezTo>
                <a:cubicBezTo>
                  <a:pt x="663615" y="564893"/>
                  <a:pt x="738117" y="570912"/>
                  <a:pt x="810228" y="557177"/>
                </a:cubicBezTo>
                <a:cubicBezTo>
                  <a:pt x="823893" y="554574"/>
                  <a:pt x="832682" y="536347"/>
                  <a:pt x="833377" y="522453"/>
                </a:cubicBezTo>
                <a:cubicBezTo>
                  <a:pt x="835210" y="485799"/>
                  <a:pt x="847398" y="337878"/>
                  <a:pt x="798653" y="279384"/>
                </a:cubicBezTo>
                <a:cubicBezTo>
                  <a:pt x="789747" y="268697"/>
                  <a:pt x="776641" y="261885"/>
                  <a:pt x="763929" y="256235"/>
                </a:cubicBezTo>
                <a:cubicBezTo>
                  <a:pt x="741631" y="246325"/>
                  <a:pt x="694481" y="233086"/>
                  <a:pt x="694481" y="233086"/>
                </a:cubicBezTo>
                <a:lnTo>
                  <a:pt x="555585" y="244660"/>
                </a:lnTo>
                <a:cubicBezTo>
                  <a:pt x="492547" y="250663"/>
                  <a:pt x="421932" y="259920"/>
                  <a:pt x="358815" y="267810"/>
                </a:cubicBezTo>
                <a:cubicBezTo>
                  <a:pt x="347240" y="271668"/>
                  <a:pt x="333618" y="271762"/>
                  <a:pt x="324091" y="279384"/>
                </a:cubicBezTo>
                <a:cubicBezTo>
                  <a:pt x="313228" y="288074"/>
                  <a:pt x="309632" y="303245"/>
                  <a:pt x="300942" y="314108"/>
                </a:cubicBezTo>
                <a:cubicBezTo>
                  <a:pt x="294125" y="322630"/>
                  <a:pt x="285509" y="329541"/>
                  <a:pt x="277792" y="337258"/>
                </a:cubicBezTo>
                <a:cubicBezTo>
                  <a:pt x="250645" y="418696"/>
                  <a:pt x="285979" y="318155"/>
                  <a:pt x="243068" y="418280"/>
                </a:cubicBezTo>
                <a:cubicBezTo>
                  <a:pt x="238262" y="429495"/>
                  <a:pt x="235351" y="441430"/>
                  <a:pt x="231493" y="453005"/>
                </a:cubicBezTo>
                <a:cubicBezTo>
                  <a:pt x="239210" y="487729"/>
                  <a:pt x="241874" y="523977"/>
                  <a:pt x="254643" y="557177"/>
                </a:cubicBezTo>
                <a:cubicBezTo>
                  <a:pt x="261568" y="575182"/>
                  <a:pt x="276664" y="588957"/>
                  <a:pt x="289367" y="603475"/>
                </a:cubicBezTo>
                <a:cubicBezTo>
                  <a:pt x="303739" y="619900"/>
                  <a:pt x="320233" y="634341"/>
                  <a:pt x="335666" y="649774"/>
                </a:cubicBezTo>
                <a:cubicBezTo>
                  <a:pt x="347241" y="661349"/>
                  <a:pt x="354861" y="679322"/>
                  <a:pt x="370390" y="684498"/>
                </a:cubicBezTo>
                <a:lnTo>
                  <a:pt x="405114" y="696073"/>
                </a:lnTo>
                <a:cubicBezTo>
                  <a:pt x="424994" y="710983"/>
                  <a:pt x="462436" y="740403"/>
                  <a:pt x="486136" y="753946"/>
                </a:cubicBezTo>
                <a:cubicBezTo>
                  <a:pt x="501117" y="762507"/>
                  <a:pt x="517454" y="768535"/>
                  <a:pt x="532435" y="777096"/>
                </a:cubicBezTo>
                <a:cubicBezTo>
                  <a:pt x="544513" y="783998"/>
                  <a:pt x="554717" y="794024"/>
                  <a:pt x="567159" y="800245"/>
                </a:cubicBezTo>
                <a:cubicBezTo>
                  <a:pt x="595656" y="814493"/>
                  <a:pt x="644653" y="818948"/>
                  <a:pt x="671331" y="823394"/>
                </a:cubicBezTo>
                <a:cubicBezTo>
                  <a:pt x="756212" y="819536"/>
                  <a:pt x="841662" y="822359"/>
                  <a:pt x="925974" y="811820"/>
                </a:cubicBezTo>
                <a:cubicBezTo>
                  <a:pt x="936803" y="810466"/>
                  <a:pt x="939363" y="793550"/>
                  <a:pt x="949124" y="788670"/>
                </a:cubicBezTo>
                <a:cubicBezTo>
                  <a:pt x="970949" y="777757"/>
                  <a:pt x="996747" y="776433"/>
                  <a:pt x="1018572" y="765521"/>
                </a:cubicBezTo>
                <a:lnTo>
                  <a:pt x="1064871" y="742372"/>
                </a:lnTo>
                <a:cubicBezTo>
                  <a:pt x="1088691" y="718551"/>
                  <a:pt x="1102216" y="702842"/>
                  <a:pt x="1134319" y="684498"/>
                </a:cubicBezTo>
                <a:cubicBezTo>
                  <a:pt x="1144912" y="678445"/>
                  <a:pt x="1157468" y="676782"/>
                  <a:pt x="1169043" y="672924"/>
                </a:cubicBezTo>
                <a:lnTo>
                  <a:pt x="1215342" y="626625"/>
                </a:lnTo>
                <a:cubicBezTo>
                  <a:pt x="1223058" y="618908"/>
                  <a:pt x="1233611" y="613236"/>
                  <a:pt x="1238491" y="603475"/>
                </a:cubicBezTo>
                <a:cubicBezTo>
                  <a:pt x="1246207" y="588042"/>
                  <a:pt x="1256184" y="573546"/>
                  <a:pt x="1261640" y="557177"/>
                </a:cubicBezTo>
                <a:cubicBezTo>
                  <a:pt x="1271701" y="526994"/>
                  <a:pt x="1277074" y="495445"/>
                  <a:pt x="1284790" y="464579"/>
                </a:cubicBezTo>
                <a:cubicBezTo>
                  <a:pt x="1299326" y="406433"/>
                  <a:pt x="1291331" y="433379"/>
                  <a:pt x="1307939" y="383556"/>
                </a:cubicBezTo>
                <a:cubicBezTo>
                  <a:pt x="1304081" y="344974"/>
                  <a:pt x="1302260" y="306134"/>
                  <a:pt x="1296364" y="267810"/>
                </a:cubicBezTo>
                <a:cubicBezTo>
                  <a:pt x="1294509" y="255751"/>
                  <a:pt x="1292110" y="242847"/>
                  <a:pt x="1284790" y="233086"/>
                </a:cubicBezTo>
                <a:cubicBezTo>
                  <a:pt x="1268421" y="211260"/>
                  <a:pt x="1246207" y="194503"/>
                  <a:pt x="1226916" y="175212"/>
                </a:cubicBezTo>
                <a:cubicBezTo>
                  <a:pt x="1182355" y="130651"/>
                  <a:pt x="1205812" y="149568"/>
                  <a:pt x="1157468" y="117339"/>
                </a:cubicBezTo>
                <a:cubicBezTo>
                  <a:pt x="1115541" y="54447"/>
                  <a:pt x="1159084" y="102029"/>
                  <a:pt x="1076445" y="71040"/>
                </a:cubicBezTo>
                <a:cubicBezTo>
                  <a:pt x="1063420" y="66156"/>
                  <a:pt x="1054163" y="54112"/>
                  <a:pt x="1041721" y="47891"/>
                </a:cubicBezTo>
                <a:cubicBezTo>
                  <a:pt x="1030808" y="42435"/>
                  <a:pt x="1018211" y="41122"/>
                  <a:pt x="1006997" y="36316"/>
                </a:cubicBezTo>
                <a:cubicBezTo>
                  <a:pt x="922260" y="0"/>
                  <a:pt x="999757" y="22932"/>
                  <a:pt x="914400" y="1592"/>
                </a:cubicBezTo>
                <a:lnTo>
                  <a:pt x="347240" y="13167"/>
                </a:lnTo>
                <a:cubicBezTo>
                  <a:pt x="328059" y="13864"/>
                  <a:pt x="267667" y="24017"/>
                  <a:pt x="243068" y="36316"/>
                </a:cubicBezTo>
                <a:cubicBezTo>
                  <a:pt x="230626" y="42537"/>
                  <a:pt x="219664" y="51379"/>
                  <a:pt x="208344" y="59465"/>
                </a:cubicBezTo>
                <a:cubicBezTo>
                  <a:pt x="192646" y="70678"/>
                  <a:pt x="179674" y="86354"/>
                  <a:pt x="162045" y="94189"/>
                </a:cubicBezTo>
                <a:cubicBezTo>
                  <a:pt x="144068" y="102179"/>
                  <a:pt x="123463" y="101906"/>
                  <a:pt x="104172" y="105764"/>
                </a:cubicBezTo>
                <a:cubicBezTo>
                  <a:pt x="91904" y="113943"/>
                  <a:pt x="54545" y="135569"/>
                  <a:pt x="46298" y="152063"/>
                </a:cubicBezTo>
                <a:cubicBezTo>
                  <a:pt x="32209" y="180240"/>
                  <a:pt x="19881" y="234582"/>
                  <a:pt x="11574" y="267810"/>
                </a:cubicBezTo>
                <a:cubicBezTo>
                  <a:pt x="7716" y="298676"/>
                  <a:pt x="0" y="329301"/>
                  <a:pt x="0" y="360407"/>
                </a:cubicBezTo>
                <a:cubicBezTo>
                  <a:pt x="0" y="539801"/>
                  <a:pt x="971" y="480527"/>
                  <a:pt x="23149" y="580326"/>
                </a:cubicBezTo>
                <a:cubicBezTo>
                  <a:pt x="27417" y="599531"/>
                  <a:pt x="26583" y="620289"/>
                  <a:pt x="34724" y="638199"/>
                </a:cubicBezTo>
                <a:cubicBezTo>
                  <a:pt x="46237" y="663528"/>
                  <a:pt x="65590" y="684498"/>
                  <a:pt x="81023" y="707648"/>
                </a:cubicBezTo>
                <a:cubicBezTo>
                  <a:pt x="98311" y="733580"/>
                  <a:pt x="118793" y="765695"/>
                  <a:pt x="138896" y="788670"/>
                </a:cubicBezTo>
                <a:cubicBezTo>
                  <a:pt x="153268" y="805095"/>
                  <a:pt x="173088" y="816809"/>
                  <a:pt x="185195" y="834969"/>
                </a:cubicBezTo>
                <a:cubicBezTo>
                  <a:pt x="209666" y="871676"/>
                  <a:pt x="225593" y="900485"/>
                  <a:pt x="266217" y="927567"/>
                </a:cubicBezTo>
                <a:cubicBezTo>
                  <a:pt x="289367" y="943000"/>
                  <a:pt x="315993" y="954191"/>
                  <a:pt x="335666" y="973865"/>
                </a:cubicBezTo>
                <a:cubicBezTo>
                  <a:pt x="368464" y="1006665"/>
                  <a:pt x="367994" y="1007899"/>
                  <a:pt x="416688" y="1043313"/>
                </a:cubicBezTo>
                <a:cubicBezTo>
                  <a:pt x="439189" y="1059677"/>
                  <a:pt x="459742" y="1080814"/>
                  <a:pt x="486136" y="1089612"/>
                </a:cubicBezTo>
                <a:lnTo>
                  <a:pt x="520861" y="1101187"/>
                </a:lnTo>
                <a:cubicBezTo>
                  <a:pt x="600970" y="1161270"/>
                  <a:pt x="531112" y="1120470"/>
                  <a:pt x="648182" y="1147486"/>
                </a:cubicBezTo>
                <a:cubicBezTo>
                  <a:pt x="671959" y="1152973"/>
                  <a:pt x="694481" y="1162919"/>
                  <a:pt x="717630" y="1170635"/>
                </a:cubicBezTo>
                <a:cubicBezTo>
                  <a:pt x="729205" y="1174493"/>
                  <a:pt x="740214" y="1180996"/>
                  <a:pt x="752354" y="1182210"/>
                </a:cubicBezTo>
                <a:lnTo>
                  <a:pt x="868101" y="1193784"/>
                </a:lnTo>
                <a:cubicBezTo>
                  <a:pt x="976131" y="1189926"/>
                  <a:pt x="1084279" y="1188558"/>
                  <a:pt x="1192192" y="1182210"/>
                </a:cubicBezTo>
                <a:cubicBezTo>
                  <a:pt x="1215620" y="1180832"/>
                  <a:pt x="1238550" y="1174833"/>
                  <a:pt x="1261640" y="1170635"/>
                </a:cubicBezTo>
                <a:cubicBezTo>
                  <a:pt x="1289590" y="1165553"/>
                  <a:pt x="1337237" y="1156058"/>
                  <a:pt x="1365812" y="1147486"/>
                </a:cubicBezTo>
                <a:cubicBezTo>
                  <a:pt x="1389185" y="1140474"/>
                  <a:pt x="1411333" y="1129121"/>
                  <a:pt x="1435261" y="1124336"/>
                </a:cubicBezTo>
                <a:lnTo>
                  <a:pt x="1493134" y="1112762"/>
                </a:lnTo>
                <a:cubicBezTo>
                  <a:pt x="1500850" y="1105045"/>
                  <a:pt x="1506522" y="1094492"/>
                  <a:pt x="1516283" y="1089612"/>
                </a:cubicBezTo>
                <a:cubicBezTo>
                  <a:pt x="1538108" y="1078699"/>
                  <a:pt x="1585731" y="1066463"/>
                  <a:pt x="1585731" y="1066463"/>
                </a:cubicBezTo>
                <a:cubicBezTo>
                  <a:pt x="1637669" y="1014525"/>
                  <a:pt x="1582890" y="1076206"/>
                  <a:pt x="1620455" y="1008589"/>
                </a:cubicBezTo>
                <a:cubicBezTo>
                  <a:pt x="1620463" y="1008574"/>
                  <a:pt x="1678325" y="921786"/>
                  <a:pt x="1689904" y="904417"/>
                </a:cubicBezTo>
                <a:cubicBezTo>
                  <a:pt x="1697620" y="892842"/>
                  <a:pt x="1706832" y="882135"/>
                  <a:pt x="1713053" y="869693"/>
                </a:cubicBezTo>
                <a:cubicBezTo>
                  <a:pt x="1742423" y="810951"/>
                  <a:pt x="1726631" y="837751"/>
                  <a:pt x="1759352" y="788670"/>
                </a:cubicBezTo>
                <a:cubicBezTo>
                  <a:pt x="1763210" y="761663"/>
                  <a:pt x="1763087" y="733779"/>
                  <a:pt x="1770926" y="707648"/>
                </a:cubicBezTo>
                <a:cubicBezTo>
                  <a:pt x="1774923" y="694324"/>
                  <a:pt x="1793700" y="686830"/>
                  <a:pt x="1794076" y="672924"/>
                </a:cubicBezTo>
                <a:cubicBezTo>
                  <a:pt x="1797622" y="541735"/>
                  <a:pt x="1796607" y="409860"/>
                  <a:pt x="1782501" y="279384"/>
                </a:cubicBezTo>
                <a:cubicBezTo>
                  <a:pt x="1780742" y="263110"/>
                  <a:pt x="1760446" y="255026"/>
                  <a:pt x="1747777" y="244660"/>
                </a:cubicBezTo>
                <a:cubicBezTo>
                  <a:pt x="1717916" y="220228"/>
                  <a:pt x="1682462" y="202493"/>
                  <a:pt x="1655180" y="175212"/>
                </a:cubicBezTo>
                <a:cubicBezTo>
                  <a:pt x="1647463" y="167496"/>
                  <a:pt x="1641388" y="157678"/>
                  <a:pt x="1632030" y="152063"/>
                </a:cubicBezTo>
                <a:cubicBezTo>
                  <a:pt x="1621568" y="145786"/>
                  <a:pt x="1609413" y="142001"/>
                  <a:pt x="1597306" y="140488"/>
                </a:cubicBezTo>
                <a:cubicBezTo>
                  <a:pt x="1432828" y="119928"/>
                  <a:pt x="1483335" y="165413"/>
                  <a:pt x="1435261" y="11733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2791480"/>
            <a:ext cx="5486400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কাগজের তৈরি দুইটি কাপ , সুতা/তার (৫ মিটার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13193"/>
            <a:ext cx="3657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 দুইটির তলায় মাঝখানে ফুটো করে সুতা/তার ঢোকাই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1257300"/>
            <a:ext cx="6850673" cy="3352800"/>
            <a:chOff x="1447800" y="1257300"/>
            <a:chExt cx="6850673" cy="3352800"/>
          </a:xfrm>
        </p:grpSpPr>
        <p:pic>
          <p:nvPicPr>
            <p:cNvPr id="4098" name="Picture 2" descr="C:\Users\ATAUR\Desktop\New folder (2)\IMG_20161123_125219.jpg"/>
            <p:cNvPicPr>
              <a:picLocks noChangeAspect="1" noChangeArrowheads="1"/>
            </p:cNvPicPr>
            <p:nvPr/>
          </p:nvPicPr>
          <p:blipFill>
            <a:blip r:embed="rId2" cstate="print"/>
            <a:srcRect t="35333" r="5556" b="30000"/>
            <a:stretch>
              <a:fillRect/>
            </a:stretch>
          </p:blipFill>
          <p:spPr bwMode="auto">
            <a:xfrm>
              <a:off x="1447800" y="1257300"/>
              <a:ext cx="6850673" cy="3352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Freeform 7"/>
            <p:cNvSpPr/>
            <p:nvPr/>
          </p:nvSpPr>
          <p:spPr>
            <a:xfrm>
              <a:off x="2460622" y="2257063"/>
              <a:ext cx="5282841" cy="671332"/>
            </a:xfrm>
            <a:custGeom>
              <a:avLst/>
              <a:gdLst>
                <a:gd name="connsiteX0" fmla="*/ 27935 w 5282841"/>
                <a:gd name="connsiteY0" fmla="*/ 428264 h 671332"/>
                <a:gd name="connsiteX1" fmla="*/ 27935 w 5282841"/>
                <a:gd name="connsiteY1" fmla="*/ 520861 h 671332"/>
                <a:gd name="connsiteX2" fmla="*/ 97383 w 5282841"/>
                <a:gd name="connsiteY2" fmla="*/ 544010 h 671332"/>
                <a:gd name="connsiteX3" fmla="*/ 259429 w 5282841"/>
                <a:gd name="connsiteY3" fmla="*/ 567160 h 671332"/>
                <a:gd name="connsiteX4" fmla="*/ 1868310 w 5282841"/>
                <a:gd name="connsiteY4" fmla="*/ 590309 h 671332"/>
                <a:gd name="connsiteX5" fmla="*/ 2146102 w 5282841"/>
                <a:gd name="connsiteY5" fmla="*/ 601884 h 671332"/>
                <a:gd name="connsiteX6" fmla="*/ 2284998 w 5282841"/>
                <a:gd name="connsiteY6" fmla="*/ 625033 h 671332"/>
                <a:gd name="connsiteX7" fmla="*/ 2389170 w 5282841"/>
                <a:gd name="connsiteY7" fmla="*/ 636608 h 671332"/>
                <a:gd name="connsiteX8" fmla="*/ 2528067 w 5282841"/>
                <a:gd name="connsiteY8" fmla="*/ 648183 h 671332"/>
                <a:gd name="connsiteX9" fmla="*/ 2620664 w 5282841"/>
                <a:gd name="connsiteY9" fmla="*/ 659757 h 671332"/>
                <a:gd name="connsiteX10" fmla="*/ 2886882 w 5282841"/>
                <a:gd name="connsiteY10" fmla="*/ 671332 h 671332"/>
                <a:gd name="connsiteX11" fmla="*/ 3604512 w 5282841"/>
                <a:gd name="connsiteY11" fmla="*/ 659757 h 671332"/>
                <a:gd name="connsiteX12" fmla="*/ 3697110 w 5282841"/>
                <a:gd name="connsiteY12" fmla="*/ 636608 h 671332"/>
                <a:gd name="connsiteX13" fmla="*/ 3766558 w 5282841"/>
                <a:gd name="connsiteY13" fmla="*/ 613459 h 671332"/>
                <a:gd name="connsiteX14" fmla="*/ 3801282 w 5282841"/>
                <a:gd name="connsiteY14" fmla="*/ 601884 h 671332"/>
                <a:gd name="connsiteX15" fmla="*/ 3998051 w 5282841"/>
                <a:gd name="connsiteY15" fmla="*/ 578734 h 671332"/>
                <a:gd name="connsiteX16" fmla="*/ 4044350 w 5282841"/>
                <a:gd name="connsiteY16" fmla="*/ 567160 h 671332"/>
                <a:gd name="connsiteX17" fmla="*/ 4079074 w 5282841"/>
                <a:gd name="connsiteY17" fmla="*/ 555585 h 671332"/>
                <a:gd name="connsiteX18" fmla="*/ 4160097 w 5282841"/>
                <a:gd name="connsiteY18" fmla="*/ 544010 h 671332"/>
                <a:gd name="connsiteX19" fmla="*/ 4229545 w 5282841"/>
                <a:gd name="connsiteY19" fmla="*/ 520861 h 671332"/>
                <a:gd name="connsiteX20" fmla="*/ 4275844 w 5282841"/>
                <a:gd name="connsiteY20" fmla="*/ 509286 h 671332"/>
                <a:gd name="connsiteX21" fmla="*/ 4345292 w 5282841"/>
                <a:gd name="connsiteY21" fmla="*/ 486137 h 671332"/>
                <a:gd name="connsiteX22" fmla="*/ 4380016 w 5282841"/>
                <a:gd name="connsiteY22" fmla="*/ 474562 h 671332"/>
                <a:gd name="connsiteX23" fmla="*/ 4495763 w 5282841"/>
                <a:gd name="connsiteY23" fmla="*/ 451413 h 671332"/>
                <a:gd name="connsiteX24" fmla="*/ 4680958 w 5282841"/>
                <a:gd name="connsiteY24" fmla="*/ 428264 h 671332"/>
                <a:gd name="connsiteX25" fmla="*/ 4727256 w 5282841"/>
                <a:gd name="connsiteY25" fmla="*/ 416689 h 671332"/>
                <a:gd name="connsiteX26" fmla="*/ 4981900 w 5282841"/>
                <a:gd name="connsiteY26" fmla="*/ 393540 h 671332"/>
                <a:gd name="connsiteX27" fmla="*/ 5062922 w 5282841"/>
                <a:gd name="connsiteY27" fmla="*/ 381965 h 671332"/>
                <a:gd name="connsiteX28" fmla="*/ 5109221 w 5282841"/>
                <a:gd name="connsiteY28" fmla="*/ 370390 h 671332"/>
                <a:gd name="connsiteX29" fmla="*/ 5178669 w 5282841"/>
                <a:gd name="connsiteY29" fmla="*/ 300942 h 671332"/>
                <a:gd name="connsiteX30" fmla="*/ 5236543 w 5282841"/>
                <a:gd name="connsiteY30" fmla="*/ 254643 h 671332"/>
                <a:gd name="connsiteX31" fmla="*/ 5259692 w 5282841"/>
                <a:gd name="connsiteY31" fmla="*/ 219919 h 671332"/>
                <a:gd name="connsiteX32" fmla="*/ 5271267 w 5282841"/>
                <a:gd name="connsiteY32" fmla="*/ 46299 h 671332"/>
                <a:gd name="connsiteX33" fmla="*/ 5282841 w 5282841"/>
                <a:gd name="connsiteY33" fmla="*/ 0 h 67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2841" h="671332">
                  <a:moveTo>
                    <a:pt x="27935" y="428264"/>
                  </a:moveTo>
                  <a:cubicBezTo>
                    <a:pt x="18801" y="455665"/>
                    <a:pt x="0" y="492926"/>
                    <a:pt x="27935" y="520861"/>
                  </a:cubicBezTo>
                  <a:cubicBezTo>
                    <a:pt x="45190" y="538115"/>
                    <a:pt x="73710" y="538092"/>
                    <a:pt x="97383" y="544010"/>
                  </a:cubicBezTo>
                  <a:cubicBezTo>
                    <a:pt x="121341" y="550000"/>
                    <a:pt x="244506" y="566855"/>
                    <a:pt x="259429" y="567160"/>
                  </a:cubicBezTo>
                  <a:lnTo>
                    <a:pt x="1868310" y="590309"/>
                  </a:lnTo>
                  <a:cubicBezTo>
                    <a:pt x="1960907" y="594167"/>
                    <a:pt x="2053744" y="594188"/>
                    <a:pt x="2146102" y="601884"/>
                  </a:cubicBezTo>
                  <a:cubicBezTo>
                    <a:pt x="2192877" y="605782"/>
                    <a:pt x="2238348" y="619849"/>
                    <a:pt x="2284998" y="625033"/>
                  </a:cubicBezTo>
                  <a:lnTo>
                    <a:pt x="2389170" y="636608"/>
                  </a:lnTo>
                  <a:cubicBezTo>
                    <a:pt x="2435420" y="641013"/>
                    <a:pt x="2481838" y="643560"/>
                    <a:pt x="2528067" y="648183"/>
                  </a:cubicBezTo>
                  <a:cubicBezTo>
                    <a:pt x="2559018" y="651278"/>
                    <a:pt x="2589623" y="657754"/>
                    <a:pt x="2620664" y="659757"/>
                  </a:cubicBezTo>
                  <a:cubicBezTo>
                    <a:pt x="2709303" y="665476"/>
                    <a:pt x="2798143" y="667474"/>
                    <a:pt x="2886882" y="671332"/>
                  </a:cubicBezTo>
                  <a:cubicBezTo>
                    <a:pt x="3126092" y="667474"/>
                    <a:pt x="3365490" y="670001"/>
                    <a:pt x="3604512" y="659757"/>
                  </a:cubicBezTo>
                  <a:cubicBezTo>
                    <a:pt x="3636299" y="658395"/>
                    <a:pt x="3666927" y="646669"/>
                    <a:pt x="3697110" y="636608"/>
                  </a:cubicBezTo>
                  <a:lnTo>
                    <a:pt x="3766558" y="613459"/>
                  </a:lnTo>
                  <a:cubicBezTo>
                    <a:pt x="3778133" y="609601"/>
                    <a:pt x="3789445" y="604843"/>
                    <a:pt x="3801282" y="601884"/>
                  </a:cubicBezTo>
                  <a:cubicBezTo>
                    <a:pt x="3896384" y="578108"/>
                    <a:pt x="3831720" y="591529"/>
                    <a:pt x="3998051" y="578734"/>
                  </a:cubicBezTo>
                  <a:cubicBezTo>
                    <a:pt x="4013484" y="574876"/>
                    <a:pt x="4029054" y="571530"/>
                    <a:pt x="4044350" y="567160"/>
                  </a:cubicBezTo>
                  <a:cubicBezTo>
                    <a:pt x="4056081" y="563808"/>
                    <a:pt x="4067110" y="557978"/>
                    <a:pt x="4079074" y="555585"/>
                  </a:cubicBezTo>
                  <a:cubicBezTo>
                    <a:pt x="4105826" y="550234"/>
                    <a:pt x="4133089" y="547868"/>
                    <a:pt x="4160097" y="544010"/>
                  </a:cubicBezTo>
                  <a:cubicBezTo>
                    <a:pt x="4183246" y="536294"/>
                    <a:pt x="4205872" y="526779"/>
                    <a:pt x="4229545" y="520861"/>
                  </a:cubicBezTo>
                  <a:cubicBezTo>
                    <a:pt x="4244978" y="517003"/>
                    <a:pt x="4260607" y="513857"/>
                    <a:pt x="4275844" y="509286"/>
                  </a:cubicBezTo>
                  <a:cubicBezTo>
                    <a:pt x="4299216" y="502274"/>
                    <a:pt x="4322143" y="493853"/>
                    <a:pt x="4345292" y="486137"/>
                  </a:cubicBezTo>
                  <a:cubicBezTo>
                    <a:pt x="4356867" y="482279"/>
                    <a:pt x="4368179" y="477521"/>
                    <a:pt x="4380016" y="474562"/>
                  </a:cubicBezTo>
                  <a:cubicBezTo>
                    <a:pt x="4433689" y="461145"/>
                    <a:pt x="4433334" y="459926"/>
                    <a:pt x="4495763" y="451413"/>
                  </a:cubicBezTo>
                  <a:cubicBezTo>
                    <a:pt x="4557405" y="443007"/>
                    <a:pt x="4680958" y="428264"/>
                    <a:pt x="4680958" y="428264"/>
                  </a:cubicBezTo>
                  <a:cubicBezTo>
                    <a:pt x="4696391" y="424406"/>
                    <a:pt x="4711565" y="419304"/>
                    <a:pt x="4727256" y="416689"/>
                  </a:cubicBezTo>
                  <a:cubicBezTo>
                    <a:pt x="4809571" y="402969"/>
                    <a:pt x="4900275" y="399370"/>
                    <a:pt x="4981900" y="393540"/>
                  </a:cubicBezTo>
                  <a:cubicBezTo>
                    <a:pt x="5008907" y="389682"/>
                    <a:pt x="5036081" y="386845"/>
                    <a:pt x="5062922" y="381965"/>
                  </a:cubicBezTo>
                  <a:cubicBezTo>
                    <a:pt x="5078573" y="379119"/>
                    <a:pt x="5096189" y="379513"/>
                    <a:pt x="5109221" y="370390"/>
                  </a:cubicBezTo>
                  <a:cubicBezTo>
                    <a:pt x="5136041" y="351616"/>
                    <a:pt x="5151429" y="319102"/>
                    <a:pt x="5178669" y="300942"/>
                  </a:cubicBezTo>
                  <a:cubicBezTo>
                    <a:pt x="5204453" y="283753"/>
                    <a:pt x="5217693" y="278205"/>
                    <a:pt x="5236543" y="254643"/>
                  </a:cubicBezTo>
                  <a:cubicBezTo>
                    <a:pt x="5245233" y="243780"/>
                    <a:pt x="5251976" y="231494"/>
                    <a:pt x="5259692" y="219919"/>
                  </a:cubicBezTo>
                  <a:cubicBezTo>
                    <a:pt x="5263550" y="162046"/>
                    <a:pt x="5265195" y="103982"/>
                    <a:pt x="5271267" y="46299"/>
                  </a:cubicBezTo>
                  <a:cubicBezTo>
                    <a:pt x="5272932" y="30478"/>
                    <a:pt x="5282841" y="0"/>
                    <a:pt x="5282841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76400" y="6477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আমরা একে অপরের সাথে কী করতে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7907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আদান প্রদান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\Desktop\New folder (2)\IMG_20161123_125219.jpg"/>
          <p:cNvPicPr>
            <a:picLocks noChangeAspect="1" noChangeArrowheads="1"/>
          </p:cNvPicPr>
          <p:nvPr/>
        </p:nvPicPr>
        <p:blipFill>
          <a:blip r:embed="rId3" cstate="print"/>
          <a:srcRect l="17858" t="45575" r="22263" b="44970"/>
          <a:stretch>
            <a:fillRect/>
          </a:stretch>
        </p:blipFill>
        <p:spPr bwMode="auto">
          <a:xfrm>
            <a:off x="2514600" y="1562100"/>
            <a:ext cx="4191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95400" y="4686300"/>
            <a:ext cx="6858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যোগাযোগ বা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477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85612" y="1790700"/>
            <a:ext cx="2672188" cy="2512731"/>
            <a:chOff x="2438400" y="1866900"/>
            <a:chExt cx="2672188" cy="2512731"/>
          </a:xfrm>
        </p:grpSpPr>
        <p:pic>
          <p:nvPicPr>
            <p:cNvPr id="13" name="Picture 12" descr="C:\Users\DOEL\Desktop\AA\New folder\hands_PNG910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61">
              <a:off x="2304597" y="2000703"/>
              <a:ext cx="2512731" cy="224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/>
            <p:cNvSpPr/>
            <p:nvPr/>
          </p:nvSpPr>
          <p:spPr>
            <a:xfrm rot="17811624">
              <a:off x="2726352" y="2008447"/>
              <a:ext cx="306341" cy="4309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            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666623">
              <a:off x="3216131" y="2753564"/>
              <a:ext cx="1894457" cy="20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3.92897E-6 C -0.00694 0.00084 -0.00434 -0.00027 -0.0033 0.00222 C -0.00069 0.00916 -0.00677 0.01304 -0.00868 0.01499 C -0.00712 0.00361 -0.00625 -0.00055 0.00087 -0.00444 C 0.00781 -0.00222 0.01042 -0.00277 0.01441 0.00639 C 0.01545 0.01637 0.01788 0.02109 0.01979 0.03025 C 0.01597 0.03913 0.00885 0.04468 0.00226 0.04745 C -0.00451 0.04662 -0.01424 0.05411 -0.01806 0.04523 C -0.02882 0.01943 -0.01476 -0.01026 -0.00052 -0.0172 C 0.0066 -0.02497 0.01545 -0.02691 0.02378 -0.03024 C 0.04444 -0.02774 0.04392 -0.03329 0.04948 -0.00638 C 0.04896 -0.0036 0.04983 0.00139 0.04809 0.00222 C 0.03611 0.0075 0.03594 0.00333 0.03194 -0.00638 C 0.03281 -0.0122 0.03264 -0.01859 0.03455 -0.02386 C 0.03524 -0.0258 0.03767 -0.02414 0.03871 -0.0258 C 0.03976 -0.02747 0.03958 -0.03024 0.03993 -0.03246 C 0.04444 -0.03052 0.04687 -0.03135 0.04948 -0.02386 C 0.05087 -0.01997 0.05226 -0.01082 0.05226 -0.01054 C 0.04878 0.01887 0.05295 0.03607 0.03455 0.04107 C 0.04358 0.05494 0.03472 0.04412 0.05625 0.04967 C 0.06458 0.05189 0.0724 0.05938 0.08056 0.06271 C 0.08281 0.06493 0.08472 0.06909 0.08733 0.06909 C 0.0934 0.06909 0.08663 0.05078 0.08594 0.04745 C 0.08646 0.0272 0.08663 0.00722 0.08733 -0.01304 C 0.08802 -0.03301 0.09253 -0.0283 0.08455 -0.03246 C 0.08576 -0.00804 0.08385 -0.00055 0.09809 0.00639 C 0.10139 0.01637 0.1026 0.02609 0.10486 0.03663 C 0.10816 0.06715 0.10556 0.03635 0.10347 0.0949 C 0.10347 0.09712 0.10399 0.09046 0.10486 0.08852 C 0.10573 0.0863 0.10677 0.08435 0.10764 0.08213 C 0.10694 0.05966 0.1092 0.04357 0.10226 0.02581 C 0.10104 0.01415 0.09913 0.00361 0.10226 -0.0086 C 0.10278 -0.01082 0.11007 -0.01442 0.11163 -0.01526 C 0.12344 -0.03412 0.15208 -0.02219 0.16302 -0.02164 C 0.16371 -0.02025 0.17292 -0.00777 0.16701 -0.00222 C 0.16545 -0.00083 0.16337 -0.0036 0.16163 -0.00444 C 0.16806 -0.02441 0.16979 -0.01775 0.17656 -0.00222 C 0.17917 0.01194 0.1809 0.02636 0.17778 0.04107 C 0.17726 0.04329 0.175 0.04246 0.17378 0.04329 C 0.17187 0.0444 0.17014 0.04606 0.1684 0.04745 C 0.13767 0.04495 0.13715 0.05716 0.12917 0.01943 C 0.12969 0.00944 0.12899 -0.00111 0.13056 -0.01082 C 0.13194 -0.01997 0.14444 -0.01304 0.15226 -0.01082 C 0.16215 -0.00804 0.17344 0.00028 0.18194 0.00861 C 0.18507 0.0161 0.18646 0.02387 0.18871 0.03247 C 0.18715 0.01832 0.18351 -0.00998 0.18871 -0.01942 C 0.19288 -0.02691 0.20139 -0.01803 0.20764 -0.0172 C 0.21753 -0.00943 0.21788 0.00167 0.22118 0.01721 C 0.22205 0.02997 0.22604 0.04495 0.21701 0.04967 C 0.2092 0.0308 0.21233 0.04107 0.21562 -0.00444 C 0.21615 -0.01248 0.22656 -0.02164 0.22656 -0.02136 C 0.22882 -0.01803 0.23351 -0.01304 0.23333 -0.00638 C 0.23299 0.00528 0.23056 0.02803 0.23056 0.02831 C 0.23108 0.0308 0.23003 0.03663 0.23194 0.03663 C 0.23958 0.03663 0.23785 0.02498 0.24132 0.01943 C 0.24358 0.01582 0.24948 0.01083 0.24948 0.0111 C 0.25608 0.02609 0.24983 0.00916 0.25347 0.04329 C 0.25521 0.05938 0.26806 0.06882 0.27656 0.07548 C 0.28038 0.08519 0.28472 0.09185 0.29132 0.09712 C 0.29306 0.09851 0.29496 0.09851 0.2967 0.09934 C 0.29809 0.09989 0.30191 0.10322 0.30087 0.10156 C 0.29774 0.09573 0.28733 0.09296 0.28733 0.09323 C 0.28108 0.08269 0.27483 0.08463 0.26701 0.07548 C 0.26337 0.07131 0.2599 0.06687 0.25625 0.06271 C 0.25486 0.06105 0.25226 0.05827 0.25226 0.05855 C 0.24601 0.04357 0.23958 0.02886 0.23455 0.01304 C 0.2316 -0.00832 0.23681 -0.02136 0.24948 -0.0258 C 0.26545 -0.02386 0.26788 -0.02497 0.27778 -0.0086 C 0.2816 0.00916 0.28437 0.02442 0.28594 0.04329 C 0.28542 0.0469 0.28646 0.05189 0.28455 0.05411 C 0.28142 0.05772 0.27934 0.04384 0.27917 0.04329 C 0.27934 0.04079 0.27691 -0.00055 0.28455 -0.01082 C 0.28802 -0.01553 0.29375 -0.01692 0.29809 -0.01942 C 0.30121 -0.01859 0.30469 -0.01942 0.30764 -0.0172 C 0.31007 -0.01553 0.31302 -0.00138 0.31441 0.00222 C 0.31545 0.01304 0.31823 0.02997 0.31163 0.03885 C 0.30937 0.0419 0.30885 0.03025 0.30764 0.02581 C 0.30521 0.01693 0.30816 0.02054 0.30226 0.01721 C 0.29931 0.02414 0.29566 0.02969 0.29271 0.03663 C 0.29219 0.03885 0.29132 0.04107 0.29132 0.04329 C 0.29132 0.06576 0.29757 0.04634 0.30226 0.04107 C 0.30382 0.03913 0.3059 0.03802 0.30764 0.03663 C 0.3092 0.03136 0.31163 0.02692 0.31302 0.02165 C 0.31649 0.00916 0.3151 0.00583 0.3224 -0.00222 C 0.32865 0.02303 0.32587 0.02664 0.33056 0.00861 C 0.32604 -0.01276 0.32882 -0.0036 0.32118 0.00861 C 0.32031 0.00639 0.31858 0.00472 0.3184 0.00222 C 0.31684 -0.03579 0.3191 -0.02386 0.34132 -0.02164 C 0.34948 -0.00915 0.3592 0.00195 0.36302 0.01943 C 0.35538 0.02109 0.34757 0.02109 0.33993 0.02387 C 0.33403 0.02609 0.32847 0.03219 0.3224 0.03441 C 0.32153 0.03746 0.32083 0.04051 0.31979 0.04329 C 0.31701 0.05106 0.31476 0.05078 0.32118 0.04745 C 0.32378 0.03885 0.32726 0.03358 0.33056 0.02581 C 0.33368 0.0075 0.33507 -0.02136 0.34549 -0.03246 C 0.34687 -0.03163 0.34844 -0.03163 0.34948 -0.03024 C 0.3526 -0.02636 0.35764 -0.00194 0.35885 0.00444 C 0.36024 0.00361 0.36163 0.00111 0.36302 0.00222 C 0.36892 0.00666 0.37448 0.0358 0.37639 0.04523 C 0.3783 0.06438 0.37708 0.06049 0.37917 0.04745 C 0.38056 0.0394 0.38003 0.04162 0.38455 0.03663 C 0.39427 0.04051 0.39253 0.04884 0.39549 0.06271 C 0.39496 0.07131 0.39653 0.08075 0.3941 0.08852 C 0.39323 0.09129 0.3901 0.08657 0.38871 0.08435 C 0.3849 0.07825 0.38524 0.06854 0.38333 0.06049 C 0.3842 0.04246 0.38385 0.02414 0.38594 0.00639 C 0.38681 -0.00055 0.39809 -0.00222 0.39809 -0.00194 C 0.40104 0.00472 0.40469 0.01027 0.40764 0.01721 C 0.40851 0.0272 0.40955 0.0358 0.41163 0.04523 C 0.41111 0.04828 0.41076 0.06327 0.40486 0.05189 C 0.40347 0.04912 0.40347 0.04107 0.40347 0.04135 " pathEditMode="relative" rAng="0" ptsTypes="ffffffffffffffffffffffffffffffffffffffffffffffffffffffffffffffffffffffffffffffffffffffffffffffffffffffffffffff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0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63752">
            <a:off x="307679" y="676595"/>
            <a:ext cx="2106240" cy="986482"/>
          </a:xfrm>
          <a:prstGeom prst="downArrowCallout">
            <a:avLst/>
          </a:prstGeom>
          <a:solidFill>
            <a:srgbClr val="00FF99">
              <a:alpha val="64000"/>
            </a:srgbClr>
          </a:solidFill>
          <a:ln>
            <a:solidFill>
              <a:srgbClr val="0000FF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941223"/>
          <a:ext cx="84582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3429000" y="952500"/>
            <a:ext cx="1849505" cy="1219200"/>
          </a:xfrm>
          <a:prstGeom prst="round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28600" y="190500"/>
            <a:ext cx="2971800" cy="2057400"/>
            <a:chOff x="5029200" y="317500"/>
            <a:chExt cx="3733800" cy="2576975"/>
          </a:xfrm>
        </p:grpSpPr>
        <p:pic>
          <p:nvPicPr>
            <p:cNvPr id="4" name="Picture 3" descr="C:\Users\Acer\Desktop\Boby\New folder\images.jpg"/>
            <p:cNvPicPr>
              <a:picLocks noChangeAspect="1" noChangeArrowheads="1"/>
            </p:cNvPicPr>
            <p:nvPr/>
          </p:nvPicPr>
          <p:blipFill>
            <a:blip r:embed="rId3" cstate="print"/>
            <a:srcRect l="6026" t="3874" r="5595" b="4448"/>
            <a:stretch>
              <a:fillRect/>
            </a:stretch>
          </p:blipFill>
          <p:spPr bwMode="auto">
            <a:xfrm>
              <a:off x="5029200" y="317500"/>
              <a:ext cx="3733800" cy="2576975"/>
            </a:xfrm>
            <a:prstGeom prst="rect">
              <a:avLst/>
            </a:prstGeom>
            <a:noFill/>
          </p:spPr>
        </p:pic>
        <p:pic>
          <p:nvPicPr>
            <p:cNvPr id="5" name="Picture 4" descr="new mao u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2" y="553137"/>
              <a:ext cx="2815652" cy="1960337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6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6700"/>
            <a:ext cx="3200400" cy="1896629"/>
          </a:xfrm>
          <a:prstGeom prst="rect">
            <a:avLst/>
          </a:prstGeom>
          <a:noFill/>
        </p:spPr>
      </p:pic>
      <p:pic>
        <p:nvPicPr>
          <p:cNvPr id="8" name="Picture 7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6" cstate="print"/>
          <a:srcRect l="2593" t="7778" r="7037"/>
          <a:stretch>
            <a:fillRect/>
          </a:stretch>
        </p:blipFill>
        <p:spPr bwMode="auto">
          <a:xfrm>
            <a:off x="7344956" y="3513570"/>
            <a:ext cx="14942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2400300"/>
            <a:ext cx="8610600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খবরের কাগজ,বই,রেডিও,টেলিভিশন এবং কম্পিউটার এরকম বিভিন্ন প্রযুক্তির উদ্ভাবন করেছে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 RAHMAN\Desktop\songb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15369"/>
            <a:ext cx="1828800" cy="1932931"/>
          </a:xfrm>
          <a:prstGeom prst="rect">
            <a:avLst/>
          </a:prstGeom>
          <a:noFill/>
        </p:spPr>
      </p:pic>
      <p:pic>
        <p:nvPicPr>
          <p:cNvPr id="12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619500"/>
            <a:ext cx="1533832" cy="1828800"/>
          </a:xfrm>
          <a:prstGeom prst="rect">
            <a:avLst/>
          </a:prstGeom>
          <a:noFill/>
        </p:spPr>
      </p:pic>
      <p:pic>
        <p:nvPicPr>
          <p:cNvPr id="13" name="Picture 2" descr="C:\Users\Pti\Pictures\Mobile-Ph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467100"/>
            <a:ext cx="1447800" cy="193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School\New folder (2)\IMG_20160118_142112.jpg"/>
          <p:cNvPicPr>
            <a:picLocks noChangeAspect="1" noChangeArrowheads="1"/>
          </p:cNvPicPr>
          <p:nvPr/>
        </p:nvPicPr>
        <p:blipFill>
          <a:blip r:embed="rId2" cstate="print"/>
          <a:srcRect l="17143" t="16609" r="11429" b="14879"/>
          <a:stretch>
            <a:fillRect/>
          </a:stretch>
        </p:blipFill>
        <p:spPr bwMode="auto">
          <a:xfrm>
            <a:off x="6934201" y="266700"/>
            <a:ext cx="1905000" cy="2438400"/>
          </a:xfrm>
          <a:prstGeom prst="rect">
            <a:avLst/>
          </a:prstGeom>
          <a:noFill/>
        </p:spPr>
      </p:pic>
      <p:pic>
        <p:nvPicPr>
          <p:cNvPr id="2053" name="Picture 5" descr="E:\School\New folder (2)\IMG_20160118_142003.jpg"/>
          <p:cNvPicPr>
            <a:picLocks noChangeAspect="1" noChangeArrowheads="1"/>
          </p:cNvPicPr>
          <p:nvPr/>
        </p:nvPicPr>
        <p:blipFill>
          <a:blip r:embed="rId3" cstate="print"/>
          <a:srcRect l="9639" t="16867" r="13253" b="10843"/>
          <a:stretch>
            <a:fillRect/>
          </a:stretch>
        </p:blipFill>
        <p:spPr bwMode="auto">
          <a:xfrm flipH="1">
            <a:off x="381000" y="2781300"/>
            <a:ext cx="19812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66700"/>
            <a:ext cx="6553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যোগাযোগের যন্ত্রপাতি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781300"/>
            <a:ext cx="6019800" cy="523220"/>
          </a:xfrm>
          <a:prstGeom prst="wedgeRectCallout">
            <a:avLst>
              <a:gd name="adj1" fmla="val -59629"/>
              <a:gd name="adj2" fmla="val 116818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মাঝে মাঝে আমি চাচার কাছ থেকে চিঠি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post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974" y="3543300"/>
            <a:ext cx="25234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_260_54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543300"/>
            <a:ext cx="3429000" cy="188845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19200" y="1065193"/>
            <a:ext cx="3886200" cy="954107"/>
          </a:xfrm>
          <a:prstGeom prst="wedgeRectCallout">
            <a:avLst>
              <a:gd name="adj1" fmla="val 108579"/>
              <a:gd name="adj2" fmla="val -34633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দূরে থাকা আত্নীয়স্বজনের সঙ্গে তুমি কীভাবে যোগাযোগ কর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"/>
            <a:ext cx="19812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43435"/>
            <a:ext cx="8534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দেখানো ছকটি খাতায় লেখ এবং তোমার সহপাঠীর সাথে আলোচনা করে লেখ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933700"/>
            <a:ext cx="35052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933700"/>
            <a:ext cx="3581400" cy="533400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4671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34671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39243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9243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3815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3815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4838700"/>
            <a:ext cx="35052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38700"/>
            <a:ext cx="3581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F:\School\IMG_20141029_140107.jpg"/>
          <p:cNvPicPr>
            <a:picLocks noChangeAspect="1" noChangeArrowheads="1"/>
          </p:cNvPicPr>
          <p:nvPr/>
        </p:nvPicPr>
        <p:blipFill>
          <a:blip r:embed="rId2" cstate="print"/>
          <a:srcRect l="4545" r="13636"/>
          <a:stretch>
            <a:fillRect/>
          </a:stretch>
        </p:blipFill>
        <p:spPr bwMode="auto">
          <a:xfrm>
            <a:off x="3733800" y="266700"/>
            <a:ext cx="2029691" cy="1752600"/>
          </a:xfrm>
          <a:prstGeom prst="roundRect">
            <a:avLst>
              <a:gd name="adj" fmla="val 22277"/>
            </a:avLst>
          </a:prstGeom>
          <a:noFill/>
          <a:ln w="1270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47800" y="30054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কীভাবে যোগাযোগ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0099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কোন প্রযুক্তি ব্যবহার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979944"/>
            <a:ext cx="5029200" cy="1039356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646771"/>
            <a:ext cx="4724400" cy="801529"/>
          </a:xfrm>
          <a:prstGeom prst="upArrowCallou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অথবা ঘোড়া ব্যবহার করত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5058"/>
          <a:stretch>
            <a:fillRect/>
          </a:stretch>
        </p:blipFill>
        <p:spPr bwMode="auto">
          <a:xfrm>
            <a:off x="4726709" y="2095500"/>
            <a:ext cx="3960091" cy="2667000"/>
          </a:xfrm>
          <a:prstGeom prst="round2DiagRect">
            <a:avLst>
              <a:gd name="adj1" fmla="val 0"/>
              <a:gd name="adj2" fmla="val 27872"/>
            </a:avLst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2002302" cy="2324100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9" descr="makhonchoa_1371625442_2-fast_horse_ri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650786"/>
            <a:ext cx="3429000" cy="2206963"/>
          </a:xfrm>
          <a:prstGeom prst="round2DiagRect">
            <a:avLst>
              <a:gd name="adj1" fmla="val 28985"/>
              <a:gd name="adj2" fmla="val 0"/>
            </a:avLst>
          </a:prstGeom>
          <a:ln>
            <a:solidFill>
              <a:srgbClr val="7030A0"/>
            </a:solidFill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66700"/>
            <a:ext cx="640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420</Words>
  <Application>Microsoft Office PowerPoint</Application>
  <PresentationFormat>On-screen Show (16:10)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Custom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Windows User</cp:lastModifiedBy>
  <cp:revision>121</cp:revision>
  <dcterms:created xsi:type="dcterms:W3CDTF">2006-08-16T00:00:00Z</dcterms:created>
  <dcterms:modified xsi:type="dcterms:W3CDTF">2019-12-01T12:34:36Z</dcterms:modified>
</cp:coreProperties>
</file>