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23"/>
  </p:notesMasterIdLst>
  <p:sldIdLst>
    <p:sldId id="258" r:id="rId2"/>
    <p:sldId id="284" r:id="rId3"/>
    <p:sldId id="259" r:id="rId4"/>
    <p:sldId id="261" r:id="rId5"/>
    <p:sldId id="262" r:id="rId6"/>
    <p:sldId id="264" r:id="rId7"/>
    <p:sldId id="265" r:id="rId8"/>
    <p:sldId id="266" r:id="rId9"/>
    <p:sldId id="289" r:id="rId10"/>
    <p:sldId id="267" r:id="rId11"/>
    <p:sldId id="268" r:id="rId12"/>
    <p:sldId id="285" r:id="rId13"/>
    <p:sldId id="286" r:id="rId14"/>
    <p:sldId id="287" r:id="rId15"/>
    <p:sldId id="288" r:id="rId16"/>
    <p:sldId id="269" r:id="rId17"/>
    <p:sldId id="270" r:id="rId18"/>
    <p:sldId id="29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D2E9C-7F4A-4DFD-9D05-BB46F5F7B2A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F3B1D-95FA-4DB0-BDBF-E7BB7EF9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7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5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6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8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4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8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2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8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0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1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6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7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4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1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695453"/>
            <a:ext cx="8547095" cy="5390893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-3810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7067" y="1128741"/>
            <a:ext cx="5820055" cy="452431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</a:t>
            </a:r>
          </a:p>
          <a:p>
            <a:pPr algn="r"/>
            <a:r>
              <a:rPr lang="bn-BD" sz="96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</a:p>
          <a:p>
            <a:pPr algn="r"/>
            <a:r>
              <a:rPr lang="bn-BD" sz="96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শ্বাগতম</a:t>
            </a:r>
            <a:endParaRPr lang="en-US" sz="9600" b="1" dirty="0">
              <a:ln/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81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8313" y="3052536"/>
            <a:ext cx="9775373" cy="2387600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ভিডিও দেখে এটাই বুঝতে পারলাম যে, মধ্যাকর্ষণ শক্তির দ্বারা নিয়ন্ত্রিত হয়ে সূর্যকে সম্মুখে রেখে পৃথিবী নিজ অক্ষে আবর্তন ও নির্দিষ্ট কক্ষপথে সূর্যের চারদিকে পরিক্রমন করছে। এটিই পৃথিবীর গতি।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-3810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45427" y="1257526"/>
            <a:ext cx="3701143" cy="10135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গতি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3810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71" y="717322"/>
            <a:ext cx="7541381" cy="452482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168071" y="5457368"/>
            <a:ext cx="7541381" cy="74023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পশ্বিম থেকে পূর্বে আবর্তন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3810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89050"/>
            <a:ext cx="45720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43" y="1289050"/>
            <a:ext cx="444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007" y="420915"/>
            <a:ext cx="2493736" cy="696686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আহ্নিক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-3810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1117600"/>
            <a:ext cx="7721601" cy="5292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3885" y="3440659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ছায়াবৃত্ত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2799" y="3440658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মধ্যাহ্ন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362594" y="3281000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মধ্যরাত্রি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7657" y="1436471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8970" y="5645479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6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3810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2" y="1124857"/>
            <a:ext cx="6776357" cy="3557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3729" y="1124857"/>
            <a:ext cx="4354286" cy="452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আহ্নিক গতির ফলে </a:t>
            </a:r>
          </a:p>
          <a:p>
            <a:endParaRPr lang="bn-BD" sz="3200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 ও রাত সংগটিত হয়।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গণনা করা যায়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 ও সূর্যের আকর্ষণে জোয়ার ও ভাটা হয়।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স্মুদ্রস্রোত ও বায়ুপ্রবাহে যতেষ্ট প্রভাব বিস্তার করে।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4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443" y="546554"/>
            <a:ext cx="2529114" cy="69441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বার্ষিক গতির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-3810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432128"/>
            <a:ext cx="6387193" cy="4948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5596" y="2738414"/>
            <a:ext cx="3860800" cy="1754326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 গতির ফলে দিন-রাত্রির হ্রাস-বৃদ্ধি ও ঋতু পরিবর্তন ঘটে।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29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4456" y="566057"/>
            <a:ext cx="3643086" cy="1013506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ঋতু পরিবর্তন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03" y="1739220"/>
            <a:ext cx="7860393" cy="482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62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57" y="566057"/>
            <a:ext cx="7620000" cy="5638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0400" y="1146628"/>
            <a:ext cx="2757714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2058" y="2894319"/>
            <a:ext cx="883920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ঋতু পরিবর্তনের কারণ সমূহ চিহ্নিত করে একটি তালিকা তৈর কর।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3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3885" y="884530"/>
            <a:ext cx="2264229" cy="1015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2399" y="2263133"/>
            <a:ext cx="1039222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পৃথিবীর গতি কত প্রকার?</a:t>
            </a:r>
          </a:p>
          <a:p>
            <a:pPr>
              <a:lnSpc>
                <a:spcPct val="150000"/>
              </a:lnSpc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পৃথিবীর নিজ অক্ষে পশ্বিম থেকে পূর্বদিকে আবর্তন করতে কত সময় লাগে?</a:t>
            </a:r>
          </a:p>
          <a:p>
            <a:pPr>
              <a:lnSpc>
                <a:spcPct val="150000"/>
              </a:lnSpc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সূর্যকে পরিভ্রমন করতে ঠিক হিসেবে পৃথীবীর কত সময় লাগে?</a:t>
            </a:r>
          </a:p>
          <a:p>
            <a:pPr>
              <a:lnSpc>
                <a:spcPct val="150000"/>
              </a:lnSpc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সূর্যকে পরিভ্রমনকালে কক্ষপথে পৃথিবীর কয়টি অবস্থান নির্দিষ্ট কর হয়েছে?</a:t>
            </a:r>
          </a:p>
          <a:p>
            <a:pPr>
              <a:lnSpc>
                <a:spcPct val="150000"/>
              </a:lnSpc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আহ্নিক গতির ফলে কী ঘটে?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75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752601" y="1490145"/>
            <a:ext cx="8534399" cy="4834455"/>
            <a:chOff x="228600" y="1490145"/>
            <a:chExt cx="8534399" cy="4834455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48000"/>
              <a:ext cx="4114801" cy="32766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গোলাম ছামদানী </a:t>
              </a:r>
            </a:p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চাপাইন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নিউ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মডেল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হাই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স্কুল</a:t>
              </a:r>
              <a:endPara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সাভার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ঢাকা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mgsnoni1980@gmail.com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Mobile - 017188556641</a:t>
              </a:r>
              <a:endPara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নবম </a:t>
              </a:r>
              <a:endPara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বাংলাদেশ ও বিশ্বপরিচয়</a:t>
              </a:r>
            </a:p>
            <a:p>
              <a:pPr algn="ctr"/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তৃতীয় </a:t>
              </a:r>
            </a:p>
            <a:p>
              <a:pPr algn="ctr"/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সৌরজগৎ ও ভূমণ্ডল </a:t>
              </a:r>
            </a:p>
            <a:p>
              <a:pPr algn="ctr"/>
              <a:endPara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73399" y="1490145"/>
              <a:ext cx="2844800" cy="690562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lowchart: Process 4"/>
          <p:cNvSpPr/>
          <p:nvPr/>
        </p:nvSpPr>
        <p:spPr>
          <a:xfrm>
            <a:off x="2140227" y="795131"/>
            <a:ext cx="1669774" cy="2080591"/>
          </a:xfrm>
          <a:prstGeom prst="flowChart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>
            <a:off x="8229599" y="795131"/>
            <a:ext cx="1698171" cy="2252869"/>
          </a:xfrm>
          <a:prstGeom prst="flowChartProcess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/>
          <p:cNvSpPr/>
          <p:nvPr/>
        </p:nvSpPr>
        <p:spPr>
          <a:xfrm>
            <a:off x="0" y="-3810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9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7028" y="754742"/>
            <a:ext cx="3497943" cy="781277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14054"/>
              </p:ext>
            </p:extLst>
          </p:nvPr>
        </p:nvGraphicFramePr>
        <p:xfrm>
          <a:off x="1625600" y="2142066"/>
          <a:ext cx="8127999" cy="381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ছক</a:t>
                      </a:r>
                      <a:r>
                        <a:rPr lang="bn-BD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পূরণ কর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 গোলার্ধ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দক্ষিণ</a:t>
                      </a:r>
                      <a:r>
                        <a:rPr lang="bn-BD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গোলার্ধ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 জুন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 সেপ্টম্বর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 ডিসেম্বর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327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0262"/>
            <a:ext cx="11582400" cy="628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0029" y="973431"/>
            <a:ext cx="626291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n w="12700">
                  <a:solidFill>
                    <a:schemeClr val="accent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</a:p>
          <a:p>
            <a:pPr algn="ctr"/>
            <a:r>
              <a:rPr lang="bn-BD" sz="16600" b="1" dirty="0" smtClean="0">
                <a:ln w="12700">
                  <a:solidFill>
                    <a:schemeClr val="accent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400" b="1" dirty="0">
              <a:ln w="12700">
                <a:solidFill>
                  <a:schemeClr val="accent1"/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304800" y="300262"/>
            <a:ext cx="11582400" cy="6286500"/>
          </a:xfrm>
          <a:prstGeom prst="frame">
            <a:avLst>
              <a:gd name="adj1" fmla="val 659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23331" y="723332"/>
            <a:ext cx="10740788" cy="5451524"/>
          </a:xfrm>
          <a:prstGeom prst="frame">
            <a:avLst>
              <a:gd name="adj1" fmla="val 37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47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repeatCount="indefinite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bldLvl="5" animBg="1"/>
      <p:bldP spid="3" grpId="0" build="p" bldLvl="4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358815"/>
            <a:ext cx="4651513" cy="465867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-3810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87" y="1765956"/>
            <a:ext cx="3843474" cy="38434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2887" y="682778"/>
            <a:ext cx="4134679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 দেখি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8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3810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49" y="254449"/>
            <a:ext cx="6272902" cy="627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-3810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91" y="696291"/>
            <a:ext cx="5389217" cy="53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4857" y="1357765"/>
            <a:ext cx="7402286" cy="1470025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4856" y="3614057"/>
            <a:ext cx="7402287" cy="1422400"/>
          </a:xfr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গতি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-3810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98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426" y="1091648"/>
            <a:ext cx="10045148" cy="4598504"/>
          </a:xfr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bn-BD" sz="5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আমরা-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গতির ধারণা ব্যাখ্যা করতে পাড়ব;</a:t>
            </a:r>
            <a:b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আহ্নিক গতি ও বার্ষিক গতির ধারনা ব্যাখ্যা করতে পাড়ব;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দিবারাত্রির হ্রাস-বৃদ্ধির কারণ ব্যাখ্যা করতে পারব; </a:t>
            </a:r>
            <a:b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ঋতু পরিবর্তেনের কারণ ব্যাখ্যা করতে পাড়ব;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-3810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3810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videoplayback">
            <a:hlinkClick r:id="" action="ppaction://media"/>
            <a:hlinkHover r:id="" action="ppaction://ole?verb=0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16666" y="406400"/>
            <a:ext cx="7958667" cy="596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88903" y="2282904"/>
            <a:ext cx="42141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4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38100"/>
            <a:ext cx="12192000" cy="6858000"/>
          </a:xfrm>
          <a:prstGeom prst="frame">
            <a:avLst>
              <a:gd name="adj1" fmla="val 38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1771" y="1306286"/>
            <a:ext cx="706845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ভিডিওটি দেখে যা অনুধাবন করলাম -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1770" y="2574786"/>
            <a:ext cx="7068457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পৃথিবীর গতি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আহ্নিক গতি ও বার্ষিক গতির কারণ।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দিবারাত্রির সংগঠন।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ঋতু পরিবর্তন।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5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276</Words>
  <Application>Microsoft Office PowerPoint</Application>
  <PresentationFormat>Widescreen</PresentationFormat>
  <Paragraphs>64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</vt:lpstr>
      <vt:lpstr>পাঠ শেষে আমরা-  পৃথিবীর গতির ধারণা ব্যাখ্যা করতে পাড়ব;  আহ্নিক গতি ও বার্ষিক গতির ধারনা ব্যাখ্যা করতে পাড়ব;   দিবারাত্রির হ্রাস-বৃদ্ধির কারণ ব্যাখ্যা করতে পারব;   পৃথিবীর ঋতু পরিবর্তেনের কারণ ব্যাখ্যা করতে পাড়ব;</vt:lpstr>
      <vt:lpstr>PowerPoint Presentation</vt:lpstr>
      <vt:lpstr>PowerPoint Presentation</vt:lpstr>
      <vt:lpstr>আমরা ভিডিও দেখে এটাই বুঝতে পারলাম যে, মধ্যাকর্ষণ শক্তির দ্বারা নিয়ন্ত্রিত হয়ে সূর্যকে সম্মুখে রেখে পৃথিবী নিজ অক্ষে আবর্তন ও নির্দিষ্ট কক্ষপথে সূর্যের চারদিকে পরিক্রমন করছে। এটিই পৃথিবীর গতি।</vt:lpstr>
      <vt:lpstr>পৃথিবীর পশ্বিম থেকে পূর্বে আবর্তন</vt:lpstr>
      <vt:lpstr>PowerPoint Presentation</vt:lpstr>
      <vt:lpstr>আহ্নিক গতি</vt:lpstr>
      <vt:lpstr>PowerPoint Presentation</vt:lpstr>
      <vt:lpstr>বার্ষিক গতির</vt:lpstr>
      <vt:lpstr>ঋতু পরিবর্তন</vt:lpstr>
      <vt:lpstr>PowerPoint Presentation</vt:lpstr>
      <vt:lpstr>PowerPoint Presentation</vt:lpstr>
      <vt:lpstr>PowerPoint Presentation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wwwww</dc:title>
  <dc:creator>DOEL</dc:creator>
  <cp:lastModifiedBy>CNMHS</cp:lastModifiedBy>
  <cp:revision>51</cp:revision>
  <dcterms:created xsi:type="dcterms:W3CDTF">2018-01-23T12:08:50Z</dcterms:created>
  <dcterms:modified xsi:type="dcterms:W3CDTF">2019-12-01T16:33:47Z</dcterms:modified>
</cp:coreProperties>
</file>