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5" r:id="rId7"/>
    <p:sldId id="264" r:id="rId8"/>
    <p:sldId id="266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72" y="-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5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7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7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1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7BD33-6DEC-4C5F-A1BF-422276160D3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62B51-4BA6-4804-96DC-52FEA30A1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0158" y="341936"/>
            <a:ext cx="7810773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</a:p>
          <a:p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সবাইকে </a:t>
            </a:r>
          </a:p>
          <a:p>
            <a:r>
              <a:rPr lang="bn-IN" sz="5400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স্বাগত জানাচ্ছি।</a:t>
            </a:r>
            <a:endParaRPr lang="en-US" sz="5400" dirty="0">
              <a:ln w="1905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74" y="2927258"/>
            <a:ext cx="7331740" cy="36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3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2428" y="288476"/>
            <a:ext cx="626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দেখতে পাচ্ছঃ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6" y="1333100"/>
            <a:ext cx="4476466" cy="3962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3" y="1312631"/>
            <a:ext cx="4421877" cy="3962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7682" y="5657028"/>
            <a:ext cx="9457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অধিকাংশ মানুষেই কৃষির উপর নির্ভরশীল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4010" y="479861"/>
            <a:ext cx="6203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দেখতে পাচ্ছঃ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17" y="1461475"/>
            <a:ext cx="4252777" cy="392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5" y="1461476"/>
            <a:ext cx="4260935" cy="3928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50637" y="5457938"/>
            <a:ext cx="418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পাট চাষ করে জীবিকা নির্বাহ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9769" y="5457936"/>
            <a:ext cx="5176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কৃষানী কুমড়ো চাষ করে জীবিকা নির্বাহ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607" y="626898"/>
            <a:ext cx="34881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8560" y="688453"/>
            <a:ext cx="305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948" y="4667109"/>
            <a:ext cx="9744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গ্রামীন অর্থনীতি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40" y="1526753"/>
            <a:ext cx="3672050" cy="2799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96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538" y="228545"/>
            <a:ext cx="836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06" y="1106756"/>
            <a:ext cx="2893643" cy="2272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02" y="1105436"/>
            <a:ext cx="2893643" cy="231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90842" y="6051137"/>
            <a:ext cx="1157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খাদ্য চাহিদার বড় অংশ আসে কৃষি থেকে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06" y="3588675"/>
            <a:ext cx="2893643" cy="2274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01" y="3700843"/>
            <a:ext cx="2893643" cy="216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19" y="1105435"/>
            <a:ext cx="2893644" cy="231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58" y="3569875"/>
            <a:ext cx="2877805" cy="2311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7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0552" y="386684"/>
            <a:ext cx="7410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1" y="5384503"/>
            <a:ext cx="1025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কাঁচামালের অন্যতম উৎস হচ্ছে গ্রামীন কৃষিখাত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83" y="1314568"/>
            <a:ext cx="4695825" cy="4029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54" y="1314568"/>
            <a:ext cx="4695824" cy="403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89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3160" y="5172329"/>
            <a:ext cx="9361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শিল্প-বানিজ্য ও জনগনের কর্মসংস্থানের বিষয়টি গ্রামীন অর্থনীতির উপর নির্ভরশীল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538" y="450996"/>
            <a:ext cx="8472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20" y="1176175"/>
            <a:ext cx="4639223" cy="389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77" y="1097327"/>
            <a:ext cx="4667534" cy="391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8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1" y="2927782"/>
            <a:ext cx="59504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গ্রামীন অর্থনীতি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4592492" y="415109"/>
            <a:ext cx="3695326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9" y="1371599"/>
            <a:ext cx="4838785" cy="412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570793" y="396065"/>
            <a:ext cx="3229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3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492" y="136477"/>
            <a:ext cx="302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044" y="177227"/>
            <a:ext cx="6108721" cy="7652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52" y="942523"/>
            <a:ext cx="11218459" cy="3724096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আশরাফ আলী তার কারখানায় পশুর চামড়া দিয়ে ব্যাগ তৈরী 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 বছরে ইংল্যান্ডে তার তৈরী ব্যাগ স্বল্প পরিমানে বিক্রি হলেও তিন বছর শেষে ইউরোপের কয়েকটি দেশে তার পণ্যের ব্যাপক চাহিদা পরিলক্ষিত হয়। অন্যদিকে তার স্ত্রী মিসেস জমিলা প্রতিদিন বাড়ীর উঠানে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 থেকে প্রায় শতাধিক ডিম বাজারে বিক্রি করেন। দুজনের যৌথ প্রচেষ্টায় তাদের সুখের সংসার।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52" y="4619437"/>
            <a:ext cx="707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কি প্রধান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801" y="5402982"/>
            <a:ext cx="11436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মিসেস জমিলার কাজটি অর্থনীতির কোন খাতের সাথে সংগতিপূর্ণ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83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655" y="1228093"/>
            <a:ext cx="1026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 গ্রামের অধিকাংশ মানুষই_______।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845" y="122830"/>
            <a:ext cx="3477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2323" y="461385"/>
            <a:ext cx="784386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চিহ্নিত করে বোর্ডে লেখঃ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49" y="2063718"/>
            <a:ext cx="268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কৃষিজীবি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235" y="2075961"/>
            <a:ext cx="301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চাকুরিজীবি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9566" y="2124079"/>
            <a:ext cx="211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ডাক্তার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3042" y="2063717"/>
            <a:ext cx="2115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উকিল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960" y="2722292"/>
            <a:ext cx="1133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শের শিল্প কাঁচামালের অন্যতম উৎস কোনটি?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087" y="3576917"/>
            <a:ext cx="321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কৃষিখাত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0277" y="3597012"/>
            <a:ext cx="35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আমদানিখাত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4042" y="3567016"/>
            <a:ext cx="244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শিল্পখাত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1106" y="3414827"/>
            <a:ext cx="262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সেবাখাত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960" y="4365302"/>
            <a:ext cx="1164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দেশের শিল্প-বানিজ্য ও জনগনের কর্মসংস্থানের বিষয়টি কিসের উপর নির্ভরশীল?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914" y="5423382"/>
            <a:ext cx="444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শহুরে অর্থনীতি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15913" y="5486756"/>
            <a:ext cx="42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গ্রামীন অর্থনীতি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2423" y="5935042"/>
            <a:ext cx="3374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গ)ব্যবসা-বাণিজ্য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914" y="6082016"/>
            <a:ext cx="249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সেবাখাত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975" y="436340"/>
            <a:ext cx="5698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36" y="2424582"/>
            <a:ext cx="7393527" cy="35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803754" y="1022863"/>
            <a:ext cx="5190646" cy="4756806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মোঃমোশফিকুর রহমান</a:t>
            </a:r>
            <a:endParaRPr lang="bn-IN" sz="360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রণচন্ডী স্কুল এন্ড কলেজ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নীলফামা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304668" y="1022851"/>
            <a:ext cx="5190646" cy="4756806"/>
          </a:xfrm>
          <a:prstGeom prst="frame">
            <a:avLst>
              <a:gd name="adj1" fmla="val 86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 smtClean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r>
              <a:rPr lang="bn-IN" sz="4000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মিনিট,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23" y="1057774"/>
            <a:ext cx="1438656" cy="179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57" y="1160504"/>
            <a:ext cx="1438656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2363" y="1109595"/>
            <a:ext cx="5099579" cy="941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গ্রামী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</a:t>
            </a:r>
            <a:endParaRPr lang="bn-IN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1508" y="2945263"/>
            <a:ext cx="9303190" cy="175432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সপ্তাম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),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পাঠের শিরোনাম-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4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1419307" y="2170554"/>
            <a:ext cx="10429937" cy="1329952"/>
          </a:xfrm>
          <a:prstGeom prst="frame">
            <a:avLst>
              <a:gd name="adj1" fmla="val 833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বাংলাদেশের গ্রামীন অর্থনীতি কী তা বলতে 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419308" y="3685570"/>
            <a:ext cx="10429937" cy="1090712"/>
          </a:xfrm>
          <a:prstGeom prst="frame">
            <a:avLst>
              <a:gd name="adj1" fmla="val 833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বাংলাদেশের গ্রামীন অর্থনীতি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419308" y="4922197"/>
            <a:ext cx="10429937" cy="1361410"/>
          </a:xfrm>
          <a:prstGeom prst="frame">
            <a:avLst>
              <a:gd name="adj1" fmla="val 4694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বাংলাদেশের গ্রামীন অর্থনীতি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8990" y="765395"/>
            <a:ext cx="4194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2600" y="277843"/>
            <a:ext cx="613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3" y="1426405"/>
            <a:ext cx="4572000" cy="3998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03" y="1426405"/>
            <a:ext cx="4572000" cy="40204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91851" y="5608725"/>
            <a:ext cx="590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 জাল দিয়ে মাছ ধরছে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2503" y="5608722"/>
            <a:ext cx="42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 কাপড় বুনছে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1795" y="299108"/>
            <a:ext cx="608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53" y="1415956"/>
            <a:ext cx="4477319" cy="4019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650" y="1415956"/>
            <a:ext cx="4558921" cy="40192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172853" y="5481620"/>
            <a:ext cx="471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কামার লোহা দিয়ে হাতিয়ার তৈরী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459" y="5503459"/>
            <a:ext cx="4715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 মাটির পাতিল তৈরি করছে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974" y="272955"/>
            <a:ext cx="618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16" y="1481692"/>
            <a:ext cx="4651537" cy="3901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07" y="1481692"/>
            <a:ext cx="4503760" cy="39014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6412" y="5480133"/>
            <a:ext cx="549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ছুতোর কাঠ দিয়ে আসবাবপত্র  তৈরী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0277" y="5451369"/>
            <a:ext cx="4715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মুদি দোকানে কেনাবেচা করছে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4262" y="272955"/>
            <a:ext cx="312533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18560" y="396066"/>
            <a:ext cx="327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17" y="1861758"/>
            <a:ext cx="3745232" cy="31413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5554639" y="2947916"/>
            <a:ext cx="6013584" cy="15390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গ্রামীন অর্থনীতি কী?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4590" y="68240"/>
            <a:ext cx="12082818" cy="6714699"/>
          </a:xfrm>
          <a:prstGeom prst="frame">
            <a:avLst>
              <a:gd name="adj1" fmla="val 91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2829" y="136477"/>
            <a:ext cx="11941792" cy="6591870"/>
          </a:xfrm>
          <a:prstGeom prst="frame">
            <a:avLst>
              <a:gd name="adj1" fmla="val 8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479" y="379281"/>
            <a:ext cx="604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দেখতে পাচ্ছঃ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86" y="1433732"/>
            <a:ext cx="4589989" cy="394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01" y="1433733"/>
            <a:ext cx="4552639" cy="3943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7828" y="5554895"/>
            <a:ext cx="5594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পুরনো পদ্ধতিতে চাষাবাদ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3563" y="5554895"/>
            <a:ext cx="561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পদ্ধতিতে চাষাবাদ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407</Words>
  <Application>Microsoft Office PowerPoint</Application>
  <PresentationFormat>Custom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TEAMOS(aXeSwY &amp; tomeCar)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Mosfiqur</cp:lastModifiedBy>
  <cp:revision>109</cp:revision>
  <dcterms:created xsi:type="dcterms:W3CDTF">2018-02-05T03:21:12Z</dcterms:created>
  <dcterms:modified xsi:type="dcterms:W3CDTF">2019-11-29T02:06:28Z</dcterms:modified>
</cp:coreProperties>
</file>