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56" r:id="rId4"/>
    <p:sldId id="265" r:id="rId5"/>
    <p:sldId id="272" r:id="rId6"/>
    <p:sldId id="274" r:id="rId7"/>
    <p:sldId id="279" r:id="rId8"/>
    <p:sldId id="258" r:id="rId9"/>
    <p:sldId id="262" r:id="rId10"/>
    <p:sldId id="259" r:id="rId11"/>
    <p:sldId id="260" r:id="rId12"/>
    <p:sldId id="263" r:id="rId13"/>
    <p:sldId id="267" r:id="rId14"/>
    <p:sldId id="264" r:id="rId15"/>
    <p:sldId id="268" r:id="rId16"/>
    <p:sldId id="269" r:id="rId17"/>
    <p:sldId id="266" r:id="rId18"/>
    <p:sldId id="271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792" y="96"/>
      </p:cViewPr>
      <p:guideLst>
        <p:guide orient="horz" pos="2160"/>
        <p:guide pos="40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0516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1729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747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0372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0273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6444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90093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5742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1384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3605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EE4C-6334-44F8-8D9C-AA693B7FC06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543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EE4C-6334-44F8-8D9C-AA693B7FC06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C744-EBF6-4F87-AB89-DC5A90F2E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8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2711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160" y="684232"/>
            <a:ext cx="691368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DE0254C-4140-4032-AE72-08668F5CF1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90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6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735AE5-C2B0-4323-8EED-E7F5D3A7F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05" y="1534399"/>
            <a:ext cx="8340704" cy="4353785"/>
          </a:xfrm>
          <a:prstGeom prst="rect">
            <a:avLst/>
          </a:prstGeom>
        </p:spPr>
      </p:pic>
      <p:sp>
        <p:nvSpPr>
          <p:cNvPr id="24" name="Frame 23">
            <a:extLst>
              <a:ext uri="{FF2B5EF4-FFF2-40B4-BE49-F238E27FC236}">
                <a16:creationId xmlns:a16="http://schemas.microsoft.com/office/drawing/2014/main" id="{35CB4920-BDD5-47D6-92B0-A31CC5819043}"/>
              </a:ext>
            </a:extLst>
          </p:cNvPr>
          <p:cNvSpPr/>
          <p:nvPr/>
        </p:nvSpPr>
        <p:spPr>
          <a:xfrm>
            <a:off x="181841" y="142875"/>
            <a:ext cx="11884602" cy="6611216"/>
          </a:xfrm>
          <a:prstGeom prst="frame">
            <a:avLst>
              <a:gd name="adj1" fmla="val 1891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034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22" objId="3"/>
        <p14:stopEvt time="219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8" y="11776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281" y="2749856"/>
            <a:ext cx="11479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42" y="1645229"/>
            <a:ext cx="6060421" cy="40697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488609" y="5832765"/>
            <a:ext cx="496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6368" y="1071683"/>
            <a:ext cx="8468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নদী-নালা,পুকুর,টিউবয়েল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02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68" y="1038224"/>
            <a:ext cx="3125459" cy="19615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89" y="3273504"/>
            <a:ext cx="2953612" cy="20749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73" y="3222480"/>
            <a:ext cx="3035661" cy="21770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47" y="3241747"/>
            <a:ext cx="3020883" cy="21996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047" y="1062036"/>
            <a:ext cx="3211382" cy="19048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2473038" y="372056"/>
            <a:ext cx="539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5099" y="388636"/>
            <a:ext cx="277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5236" y="5399502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উৎসসমূহঃ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বৃষ্টি,পুকুর,নদীনালা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খাল-বিল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72" y="1017226"/>
            <a:ext cx="2932110" cy="19048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161967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4091" y="988948"/>
            <a:ext cx="586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4091" y="1705343"/>
            <a:ext cx="6303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4" y="2714125"/>
            <a:ext cx="3944883" cy="264360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92" y="2714123"/>
            <a:ext cx="3975327" cy="26877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2590801" y="5620968"/>
            <a:ext cx="239683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9085" y="5620968"/>
            <a:ext cx="296683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15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987" y="5256378"/>
            <a:ext cx="217646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3" y="528637"/>
            <a:ext cx="2752725" cy="16573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04" y="1817803"/>
            <a:ext cx="2638425" cy="17335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99" y="2808404"/>
            <a:ext cx="2619375" cy="17430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810" y="3967113"/>
            <a:ext cx="2500421" cy="173901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1342811" y="2589935"/>
            <a:ext cx="128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3457" y="4994768"/>
            <a:ext cx="79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ঝর্না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33639" y="5902709"/>
            <a:ext cx="79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7887" y="3819091"/>
            <a:ext cx="79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34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848" y="5428393"/>
            <a:ext cx="356191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33" y="4260598"/>
            <a:ext cx="2830977" cy="19753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5" y="469945"/>
            <a:ext cx="2766085" cy="19777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20" y="2938606"/>
            <a:ext cx="2830977" cy="21295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53" y="1782056"/>
            <a:ext cx="2766085" cy="19889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738559" y="2844227"/>
            <a:ext cx="124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1534" y="5107146"/>
            <a:ext cx="124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3348" y="6248342"/>
            <a:ext cx="182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6211" y="4108894"/>
            <a:ext cx="124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নলকুপ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7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442" y="6065145"/>
            <a:ext cx="11080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উৎসগুলো কী কী তা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মিলাবো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19" y="2285686"/>
            <a:ext cx="2233180" cy="1752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10551" y="2701118"/>
            <a:ext cx="160712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93661" y="386504"/>
            <a:ext cx="1607127" cy="15110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91988" y="4356865"/>
            <a:ext cx="1607127" cy="151107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96715" y="4366091"/>
            <a:ext cx="1607127" cy="15110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96270" y="3025379"/>
            <a:ext cx="1607127" cy="1511073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97133" y="1195729"/>
            <a:ext cx="1607127" cy="15110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খাল-বিল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44900" y="3161988"/>
            <a:ext cx="1607127" cy="15110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88508" y="1296394"/>
            <a:ext cx="1607127" cy="15110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2750087">
            <a:off x="4532387" y="2537345"/>
            <a:ext cx="448461" cy="28000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0582923">
            <a:off x="4414173" y="3356308"/>
            <a:ext cx="448461" cy="2800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455203">
            <a:off x="5078852" y="4061563"/>
            <a:ext cx="448461" cy="28000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4135027">
            <a:off x="6061127" y="4089404"/>
            <a:ext cx="448461" cy="2800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1828220">
            <a:off x="6871726" y="3465501"/>
            <a:ext cx="448461" cy="28000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8763494">
            <a:off x="6671980" y="2373092"/>
            <a:ext cx="448461" cy="28000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400000">
            <a:off x="5586180" y="2042115"/>
            <a:ext cx="448461" cy="28000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01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8CA5B3E-9A7F-4211-9258-6AE279FA17C6}"/>
              </a:ext>
            </a:extLst>
          </p:cNvPr>
          <p:cNvSpPr txBox="1"/>
          <p:nvPr/>
        </p:nvSpPr>
        <p:spPr>
          <a:xfrm>
            <a:off x="4832467" y="504134"/>
            <a:ext cx="221949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1688"/>
              </p:ext>
            </p:extLst>
          </p:nvPr>
        </p:nvGraphicFramePr>
        <p:xfrm>
          <a:off x="1784766" y="1975142"/>
          <a:ext cx="9308268" cy="4382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4134">
                  <a:extLst>
                    <a:ext uri="{9D8B030D-6E8A-4147-A177-3AD203B41FA5}">
                      <a16:colId xmlns:a16="http://schemas.microsoft.com/office/drawing/2014/main" val="263283639"/>
                    </a:ext>
                  </a:extLst>
                </a:gridCol>
                <a:gridCol w="4654134">
                  <a:extLst>
                    <a:ext uri="{9D8B030D-6E8A-4147-A177-3AD203B41FA5}">
                      <a16:colId xmlns:a16="http://schemas.microsoft.com/office/drawing/2014/main" val="4129816409"/>
                    </a:ext>
                  </a:extLst>
                </a:gridCol>
              </a:tblGrid>
              <a:tr h="124860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পানির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প্রাকৃতিক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উৎসের</a:t>
                      </a:r>
                      <a:r>
                        <a:rPr lang="en-US" sz="2800" baseline="0" dirty="0" smtClean="0"/>
                        <a:t> ৪ </a:t>
                      </a:r>
                      <a:r>
                        <a:rPr lang="en-US" sz="2800" baseline="0" dirty="0" err="1" smtClean="0"/>
                        <a:t>টি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নাম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লেখ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মানুষের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তৈরি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পানির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উৎসের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/>
                        <a:t>৪ </a:t>
                      </a:r>
                      <a:r>
                        <a:rPr lang="en-US" sz="2800" baseline="0" dirty="0" err="1" smtClean="0"/>
                        <a:t>টি</a:t>
                      </a:r>
                      <a:r>
                        <a:rPr lang="en-US" sz="2800" baseline="0" dirty="0" smtClean="0"/>
                        <a:t>      </a:t>
                      </a:r>
                      <a:r>
                        <a:rPr lang="en-US" sz="2800" baseline="0" dirty="0" err="1" smtClean="0"/>
                        <a:t>নাম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লেখ</a:t>
                      </a:r>
                      <a:endParaRPr lang="en-US" sz="2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784046"/>
                  </a:ext>
                </a:extLst>
              </a:tr>
              <a:tr h="7835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79476"/>
                  </a:ext>
                </a:extLst>
              </a:tr>
              <a:tr h="7835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591990"/>
                  </a:ext>
                </a:extLst>
              </a:tr>
              <a:tr h="7835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13454"/>
                  </a:ext>
                </a:extLst>
              </a:tr>
              <a:tr h="78358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4084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5635CBB-FE9B-48CC-A756-DEDF9F401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6658" b="32345"/>
          <a:stretch/>
        </p:blipFill>
        <p:spPr>
          <a:xfrm>
            <a:off x="9660166" y="436250"/>
            <a:ext cx="1432868" cy="14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67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290148" y="488079"/>
            <a:ext cx="531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স্থাপন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11" y="330851"/>
            <a:ext cx="2306975" cy="1730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13" y="1528452"/>
            <a:ext cx="3591426" cy="44011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" b="2172"/>
          <a:stretch/>
        </p:blipFill>
        <p:spPr>
          <a:xfrm>
            <a:off x="6215658" y="1559353"/>
            <a:ext cx="3515216" cy="43187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1643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7349" y="1374342"/>
            <a:ext cx="3283527" cy="85898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1989" y="3667709"/>
            <a:ext cx="6920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6729" y="2844226"/>
            <a:ext cx="7758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DF86302-39FD-4B9A-9E01-430E6429E110}"/>
              </a:ext>
            </a:extLst>
          </p:cNvPr>
          <p:cNvSpPr txBox="1"/>
          <p:nvPr/>
        </p:nvSpPr>
        <p:spPr>
          <a:xfrm>
            <a:off x="5498650" y="511499"/>
            <a:ext cx="18805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9610" y="4491192"/>
            <a:ext cx="6920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নদ-নদী,সাগর,খাল-বিল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964" y="504319"/>
            <a:ext cx="2616246" cy="1727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286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1" y="3581402"/>
            <a:ext cx="8305800" cy="10772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 বিদ্যালয়ে আসার পথে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কোন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 পাও সেগুলোর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একটি তালিকা করে আনবে।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38800" y="2286001"/>
            <a:ext cx="762000" cy="990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6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F48806-BD76-41B4-BD2D-3680C0A519D3}"/>
              </a:ext>
            </a:extLst>
          </p:cNvPr>
          <p:cNvSpPr/>
          <p:nvPr/>
        </p:nvSpPr>
        <p:spPr>
          <a:xfrm>
            <a:off x="4437651" y="986590"/>
            <a:ext cx="3164305" cy="84221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B03D0-0C83-44EF-8E8B-43F2045A4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486" y="560998"/>
            <a:ext cx="2658983" cy="17250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69E3064A-FD1C-4A15-8CC6-A381449E21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4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50CD79D-9A17-469D-B0C3-5B9F45A41F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38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6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525AF3A-3C45-4BED-ACC8-3CEC3BCFE03D}"/>
              </a:ext>
            </a:extLst>
          </p:cNvPr>
          <p:cNvSpPr/>
          <p:nvPr/>
        </p:nvSpPr>
        <p:spPr>
          <a:xfrm>
            <a:off x="121920" y="140680"/>
            <a:ext cx="11948160" cy="6611815"/>
          </a:xfrm>
          <a:prstGeom prst="frame">
            <a:avLst>
              <a:gd name="adj1" fmla="val 207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2">
                  <a:lumMod val="40000"/>
                  <a:lumOff val="60000"/>
                </a:schemeClr>
              </a:gs>
              <a:gs pos="60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6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B69C0D-B1EC-467C-A0E6-744263D3F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17585"/>
            <a:ext cx="6096000" cy="68228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7ADE52-51BE-4295-85A8-B5C39A889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22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026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D705E3-6A1A-4D72-9C83-FE49C6883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62" y="534411"/>
            <a:ext cx="6048418" cy="6067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5B7746-8475-4E8D-9232-A522FC62B83D}"/>
              </a:ext>
            </a:extLst>
          </p:cNvPr>
          <p:cNvSpPr txBox="1"/>
          <p:nvPr/>
        </p:nvSpPr>
        <p:spPr>
          <a:xfrm>
            <a:off x="6115878" y="139100"/>
            <a:ext cx="5897931" cy="6571188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  <a:prstDash val="sysDot"/>
          </a:ln>
        </p:spPr>
        <p:txBody>
          <a:bodyPr wrap="none" rtlCol="0">
            <a:prstTxWarp prst="textDeflate">
              <a:avLst>
                <a:gd name="adj" fmla="val 28025"/>
              </a:avLst>
            </a:prstTxWarp>
            <a:spAutoFit/>
          </a:bodyPr>
          <a:lstStyle/>
          <a:p>
            <a:r>
              <a:rPr lang="bn-BD" sz="19900" b="1" dirty="0">
                <a:ln w="762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বাদ</a:t>
            </a:r>
            <a:endParaRPr lang="en-US" sz="19900" b="1" dirty="0">
              <a:ln w="762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0A855-C50C-431E-9DF0-78341F5B96C1}"/>
              </a:ext>
            </a:extLst>
          </p:cNvPr>
          <p:cNvSpPr txBox="1"/>
          <p:nvPr/>
        </p:nvSpPr>
        <p:spPr>
          <a:xfrm>
            <a:off x="140677" y="139099"/>
            <a:ext cx="5975201" cy="6571189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  <a:prstDash val="sysDot"/>
          </a:ln>
        </p:spPr>
        <p:txBody>
          <a:bodyPr wrap="none" rtlCol="0">
            <a:prstTxWarp prst="textDeflate">
              <a:avLst>
                <a:gd name="adj" fmla="val 28025"/>
              </a:avLst>
            </a:prstTxWarp>
            <a:spAutoFit/>
          </a:bodyPr>
          <a:lstStyle/>
          <a:p>
            <a:r>
              <a:rPr lang="bn-BD" sz="19900" b="1" dirty="0">
                <a:ln w="762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</a:t>
            </a:r>
            <a:endParaRPr lang="en-US" sz="19900" b="1" dirty="0">
              <a:ln w="762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9E3064A-FD1C-4A15-8CC6-A381449E21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67"/>
            </a:avLst>
          </a:prstGeom>
          <a:solidFill>
            <a:srgbClr val="FF000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32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69272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96000" y="526473"/>
            <a:ext cx="984" cy="483523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90972" y="526475"/>
            <a:ext cx="16848" cy="53478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Terminator 24"/>
          <p:cNvSpPr/>
          <p:nvPr/>
        </p:nvSpPr>
        <p:spPr>
          <a:xfrm>
            <a:off x="2260280" y="762000"/>
            <a:ext cx="2992581" cy="762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7095517" y="762000"/>
            <a:ext cx="2992581" cy="762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2609B0-F6D0-43E8-9219-A804BFD1169A}"/>
              </a:ext>
            </a:extLst>
          </p:cNvPr>
          <p:cNvSpPr txBox="1"/>
          <p:nvPr/>
        </p:nvSpPr>
        <p:spPr>
          <a:xfrm>
            <a:off x="445668" y="5789355"/>
            <a:ext cx="764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err="1">
                <a:cs typeface="NikoshBAN" panose="02000000000000000000" pitchFamily="2" charset="0"/>
              </a:rPr>
              <a:t>maksudakhatutun</a:t>
            </a:r>
            <a:r>
              <a:rPr lang="en-US" sz="2800" dirty="0"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2711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বাতায়ন আইডি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maksudkhatun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2711</a:t>
            </a:r>
            <a:endParaRPr lang="en-US" sz="2800" b="1" dirty="0"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0359" y="1905506"/>
            <a:ext cx="52628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শ্রেণী-৩য়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বিষয়-প্রাঃবিঃ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অধ্যায়-জীবনের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………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5669" y="2625627"/>
            <a:ext cx="53731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55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3124" y="2268940"/>
            <a:ext cx="627447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৩.১.১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উৎসসমূহ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চিহ্নিত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3208" y="1179170"/>
            <a:ext cx="1914307" cy="830997"/>
          </a:xfrm>
          <a:prstGeom prst="rect">
            <a:avLst/>
          </a:prstGeom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92" y="3764769"/>
            <a:ext cx="4341450" cy="2662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321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507" y="336718"/>
            <a:ext cx="381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16" y="1648904"/>
            <a:ext cx="2819400" cy="2346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341">
            <a:off x="4998195" y="4329023"/>
            <a:ext cx="2676525" cy="2255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216">
            <a:off x="7921670" y="4361478"/>
            <a:ext cx="2675055" cy="2259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9" b="13496"/>
          <a:stretch/>
        </p:blipFill>
        <p:spPr>
          <a:xfrm>
            <a:off x="1820883" y="4332624"/>
            <a:ext cx="2652154" cy="2276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939587" y="817283"/>
            <a:ext cx="381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00" y="1692908"/>
            <a:ext cx="2857291" cy="2398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64347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1589" y="344490"/>
            <a:ext cx="357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04" y="1554478"/>
            <a:ext cx="4454908" cy="2494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61209" y="4450313"/>
            <a:ext cx="10155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05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03909" y="117765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8125" y="566331"/>
            <a:ext cx="5691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46" y="2617283"/>
            <a:ext cx="4454908" cy="2494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16949" y="1691127"/>
            <a:ext cx="2175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উৎস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285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0440" y="3211388"/>
            <a:ext cx="5852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6074" y="5749218"/>
            <a:ext cx="824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44121" y="1218064"/>
            <a:ext cx="4901151" cy="44218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3061855" y="200844"/>
            <a:ext cx="651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উপরিভাগ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4871" y="740230"/>
            <a:ext cx="640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54609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124693"/>
            <a:ext cx="11984182" cy="6830291"/>
          </a:xfrm>
          <a:prstGeom prst="frame">
            <a:avLst>
              <a:gd name="adj1" fmla="val 17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967" y="581391"/>
            <a:ext cx="9670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করি।বেঁচে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49" y="2368694"/>
            <a:ext cx="4460453" cy="24665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62" y="2368694"/>
            <a:ext cx="3872058" cy="24665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489750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346</Words>
  <Application>Microsoft Office PowerPoint</Application>
  <PresentationFormat>Widescreen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79</cp:revision>
  <dcterms:created xsi:type="dcterms:W3CDTF">2019-11-30T13:22:34Z</dcterms:created>
  <dcterms:modified xsi:type="dcterms:W3CDTF">2019-12-08T14:26:33Z</dcterms:modified>
</cp:coreProperties>
</file>