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4" r:id="rId3"/>
    <p:sldId id="285" r:id="rId4"/>
    <p:sldId id="286" r:id="rId5"/>
    <p:sldId id="287" r:id="rId6"/>
    <p:sldId id="260" r:id="rId7"/>
    <p:sldId id="282" r:id="rId8"/>
    <p:sldId id="270" r:id="rId9"/>
    <p:sldId id="273" r:id="rId10"/>
    <p:sldId id="272" r:id="rId11"/>
    <p:sldId id="274" r:id="rId12"/>
    <p:sldId id="271" r:id="rId13"/>
    <p:sldId id="279" r:id="rId14"/>
    <p:sldId id="266" r:id="rId15"/>
    <p:sldId id="262" r:id="rId16"/>
    <p:sldId id="280" r:id="rId17"/>
    <p:sldId id="26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671" autoAdjust="0"/>
  </p:normalViewPr>
  <p:slideViewPr>
    <p:cSldViewPr>
      <p:cViewPr>
        <p:scale>
          <a:sx n="66" d="100"/>
          <a:sy n="66" d="100"/>
        </p:scale>
        <p:origin x="-144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10E51-FD36-4CC3-884C-3DF8CCE04825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8F36B-35D7-4B6C-9612-4DCD2E696D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8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848600" cy="6705600"/>
          </a:xfrm>
        </p:spPr>
        <p:txBody>
          <a:bodyPr>
            <a:norm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71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762000" y="1447800"/>
            <a:ext cx="2590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000500" y="1714500"/>
            <a:ext cx="16002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03350" y="3379857"/>
            <a:ext cx="70993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ABCD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আয়তক্ষেত্র।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29279" y="4267200"/>
            <a:ext cx="63246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dirty="0" smtClean="0"/>
              <a:t>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AD=BC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=b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AB=DC=a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5105400"/>
            <a:ext cx="81534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আয়তক্ষেত্রের বিপরীত বাহু দুইটি পরস্পর সমান ও সমান্তরাল এবং প্রত্যেকটি কোণ এক সমকোণ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1219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1828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00600" y="9144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25146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5800" y="2133600"/>
            <a:ext cx="17526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744494" y="1713706"/>
            <a:ext cx="1599406" cy="79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19600" y="2514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A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67600" y="2514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B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43800" y="609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C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43400" y="533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333FF"/>
                </a:solidFill>
              </a:rPr>
              <a:t>D</a:t>
            </a:r>
            <a:endParaRPr lang="en-US" sz="3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42" grpId="0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914400" y="1066800"/>
            <a:ext cx="2438400" cy="158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553200" y="1447800"/>
            <a:ext cx="12954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762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1371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24" name="Rectangle 23"/>
          <p:cNvSpPr/>
          <p:nvPr/>
        </p:nvSpPr>
        <p:spPr>
          <a:xfrm>
            <a:off x="1150257" y="3048000"/>
            <a:ext cx="7010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সামান্তরিক।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900" y="3962400"/>
            <a:ext cx="70866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/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AD=BC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=b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AB=DC=a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4953000"/>
            <a:ext cx="6096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সামান্তরিকের বিপরীত  বাহু দুইটি পরস্পর সমান ও সমান্তরাল এবং বিপরীত কোণ দুইটি পরস্পর সমান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29200" y="1066800"/>
            <a:ext cx="2438400" cy="1588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66800" y="1600200"/>
            <a:ext cx="1600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14800" y="1447800"/>
            <a:ext cx="12954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95800" y="2362200"/>
            <a:ext cx="2438400" cy="158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38600" y="2362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A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05600" y="2438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B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43800" y="762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533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25" grpId="0" animBg="1"/>
      <p:bldP spid="26" grpId="0" animBg="1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295400" y="1066800"/>
            <a:ext cx="1447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1676400"/>
            <a:ext cx="1981200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2057400"/>
            <a:ext cx="2362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19200" y="2514600"/>
            <a:ext cx="28194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838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914400" y="1371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1828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" y="2362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685800" y="3124200"/>
            <a:ext cx="7772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ABCD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ট্রাপিজিয়াম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" y="4038600"/>
            <a:ext cx="7772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    </a:t>
            </a:r>
            <a:r>
              <a:rPr lang="en-US" sz="4000" dirty="0" smtClean="0">
                <a:solidFill>
                  <a:srgbClr val="7030A0"/>
                </a:solidFill>
              </a:rPr>
              <a:t>AB≠BC≠CD≠AD 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কিন্ত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AB</a:t>
            </a:r>
            <a:r>
              <a:rPr lang="en-US" sz="4000" dirty="0" smtClean="0">
                <a:solidFill>
                  <a:srgbClr val="7030A0"/>
                </a:solidFill>
                <a:sym typeface="Symbol"/>
              </a:rPr>
              <a:t>DC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9600" y="4953000"/>
            <a:ext cx="8305800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ট্রাপিজিয়ামের প্রত্যেকটি কোণ এবং প্রত্যেকটি  বাহু পরস্পর অসমান  এবং বিপরীত যে কোন দুইটি বাহু পরস্পর সমান্তরাল</a:t>
            </a:r>
            <a:r>
              <a:rPr lang="bn-BD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867400" y="1066800"/>
            <a:ext cx="1447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7086600" y="1295400"/>
            <a:ext cx="1676400" cy="1219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4610100" y="1485900"/>
            <a:ext cx="1676400" cy="8382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029200" y="2743200"/>
            <a:ext cx="35052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572000" y="2438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8610600" y="25146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7239000" y="609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5638800" y="609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66" grpId="0"/>
      <p:bldP spid="67" grpId="0"/>
      <p:bldP spid="68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6857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819400"/>
            <a:ext cx="4261978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900" dirty="0"/>
          </a:p>
        </p:txBody>
      </p:sp>
      <p:sp>
        <p:nvSpPr>
          <p:cNvPr id="5" name="Rectangle 4"/>
          <p:cNvSpPr/>
          <p:nvPr/>
        </p:nvSpPr>
        <p:spPr>
          <a:xfrm>
            <a:off x="1371600" y="2590800"/>
            <a:ext cx="1847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990600" y="2133600"/>
            <a:ext cx="73152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 কি?</a:t>
            </a:r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 কয় প্রকার ও কি কি?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2438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u="sng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bn-BD" u="sng" dirty="0" smtClean="0">
                <a:latin typeface="SutonnyOMJ" pitchFamily="2" charset="0"/>
                <a:cs typeface="SutonnyOMJ" pitchFamily="2" charset="0"/>
              </a:rPr>
            </a:b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ও সামন্তরিক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অঙ্কন কর এবং এদের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সাদৃশ্য ও বৈসাদৃশ্য লিখ।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839200" cy="5181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 মুল্যায়ন</a:t>
            </a:r>
            <a:r>
              <a:rPr lang="bn-BD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/>
            </a:r>
            <a:br>
              <a:rPr lang="bn-BD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পাচঁ প্রকার 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চতুর্ভুজের নাম বল।</a:t>
            </a:r>
            <a:b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চিত্র সহ ট্রাপিজিয়াম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এবং বর্গক্ষেত্রের বর্ণনা দাও!</a:t>
            </a:r>
            <a:b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পাচঁ প্রকার চতুর্ভুজের চিত্র অংকন করে  দেখাও!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"/>
            <a:ext cx="14478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6400"/>
            <a:ext cx="2057400" cy="990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685800" y="2895600"/>
            <a:ext cx="2209800" cy="12954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914400" y="4267200"/>
            <a:ext cx="1447800" cy="1219200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838200" y="5638800"/>
            <a:ext cx="1143000" cy="914400"/>
          </a:xfrm>
          <a:prstGeom prst="trapezoi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304800"/>
            <a:ext cx="34290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endParaRPr lang="en-US" sz="54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676400"/>
            <a:ext cx="31242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54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3048000"/>
            <a:ext cx="35052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48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4267200"/>
            <a:ext cx="34290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ট্রাপিজিয়াম</a:t>
            </a:r>
            <a:endParaRPr lang="en-US" sz="48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5638800"/>
            <a:ext cx="35052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54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>
          <a:xfrm>
            <a:off x="2286000" y="838200"/>
            <a:ext cx="40386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3"/>
            <a:endCxn id="9" idx="1"/>
          </p:cNvCxnSpPr>
          <p:nvPr/>
        </p:nvCxnSpPr>
        <p:spPr>
          <a:xfrm>
            <a:off x="2743200" y="2171700"/>
            <a:ext cx="3352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</p:cNvCxnSpPr>
          <p:nvPr/>
        </p:nvCxnSpPr>
        <p:spPr>
          <a:xfrm flipV="1">
            <a:off x="2362200" y="914400"/>
            <a:ext cx="3733800" cy="396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1"/>
          </p:cNvCxnSpPr>
          <p:nvPr/>
        </p:nvCxnSpPr>
        <p:spPr>
          <a:xfrm>
            <a:off x="2819400" y="3200400"/>
            <a:ext cx="3276600" cy="285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1"/>
          </p:cNvCxnSpPr>
          <p:nvPr/>
        </p:nvCxnSpPr>
        <p:spPr>
          <a:xfrm flipV="1">
            <a:off x="1905000" y="4686300"/>
            <a:ext cx="42672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5375 0.19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4875 0.194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42917 0.361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49583 -0.5777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0" y="-2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3200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7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7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চিত্রসহ ট্রাপিজিয়াম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bn-BD" sz="49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বর্গক্ষেত্রের বর্ণনা দাও।</a:t>
            </a:r>
            <a:b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49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554" name="Picture 2" descr="C:\Documents and Settings\ttc\Desktop\Early married\250px-Reglas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480436"/>
            <a:ext cx="3505200" cy="24536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23555" name="Picture 3" descr="C:\Documents and Settings\ttc\Desktop\Early married\3ed225fc-ab94-4956-847e-41114dc8103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505200"/>
            <a:ext cx="2535029" cy="2590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239000" cy="1630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ed_Rose_flow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133600"/>
            <a:ext cx="73152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457200"/>
            <a:ext cx="7543800" cy="1200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bn-BD" sz="2000" dirty="0"/>
          </a:p>
          <a:p>
            <a:pPr algn="ctr">
              <a:defRPr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>
              <a:defRPr/>
            </a:pPr>
            <a:endParaRPr lang="en-US" sz="800" dirty="0"/>
          </a:p>
        </p:txBody>
      </p:sp>
      <p:sp>
        <p:nvSpPr>
          <p:cNvPr id="4" name="Rectangle 3"/>
          <p:cNvSpPr/>
          <p:nvPr/>
        </p:nvSpPr>
        <p:spPr>
          <a:xfrm>
            <a:off x="1295400" y="2057400"/>
            <a:ext cx="71628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মাহাবুবুল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হাছান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(গনিত)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চাপাতলী লতিফিয়া ফাজিল মাদ্রাসা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রহিমানগর,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কচুয়া,চাঁদপুর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defRPr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01716-804912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688" y="381000"/>
            <a:ext cx="84089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" y="1524000"/>
            <a:ext cx="84074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শ্রেনী-৬ষ্ঠ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" y="2514600"/>
            <a:ext cx="84074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বিষয়-গণিত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3050" y="3657600"/>
            <a:ext cx="8437563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জ্যামিতি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913" y="4897438"/>
            <a:ext cx="8434387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৫০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10/12/2019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3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rot="10800000">
            <a:off x="762000" y="609600"/>
            <a:ext cx="2514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10800000">
            <a:off x="762000" y="914401"/>
            <a:ext cx="243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0800000">
            <a:off x="762000" y="1143000"/>
            <a:ext cx="243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762000" y="1370011"/>
            <a:ext cx="243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5977355"/>
            <a:ext cx="3124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476500" y="4796255"/>
            <a:ext cx="2362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647700" y="4796255"/>
            <a:ext cx="23637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28194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A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2971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D</a:t>
            </a:r>
            <a:endParaRPr lang="en-US" sz="4400" dirty="0">
              <a:solidFill>
                <a:srgbClr val="00B05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200" y="3615155"/>
            <a:ext cx="3886200" cy="2938045"/>
            <a:chOff x="76200" y="3615155"/>
            <a:chExt cx="3886200" cy="293804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33400" y="3615155"/>
              <a:ext cx="31242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505200" y="5783759"/>
              <a:ext cx="457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B050"/>
                  </a:solidFill>
                </a:rPr>
                <a:t>C</a:t>
              </a:r>
              <a:endParaRPr lang="en-US" sz="4400" dirty="0">
                <a:solidFill>
                  <a:srgbClr val="00B05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" y="5783759"/>
              <a:ext cx="457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B050"/>
                  </a:solidFill>
                </a:rPr>
                <a:t>B</a:t>
              </a:r>
              <a:endParaRPr lang="en-US" sz="4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24829" y="5441456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F0"/>
                </a:solidFill>
              </a:rPr>
              <a:t>B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49343" y="5399038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C</a:t>
            </a:r>
            <a:endParaRPr lang="en-US" sz="4400" dirty="0">
              <a:solidFill>
                <a:srgbClr val="00B0F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858329" y="3526547"/>
            <a:ext cx="14478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06129" y="3516908"/>
            <a:ext cx="1219200" cy="168603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020129" y="3516909"/>
            <a:ext cx="838200" cy="168603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20129" y="5202947"/>
            <a:ext cx="35052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06393" y="2747467"/>
            <a:ext cx="6186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D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39229" y="25563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A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2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17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14400"/>
            <a:ext cx="71628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293257"/>
            <a:ext cx="7772400" cy="23352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4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058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……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 কী তা বলতে পারবে।</a:t>
            </a:r>
            <a:b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চতুর্ভুজের প্রকারভেদ বর্ণনা করতে পারবে।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 প্রকার চতুর্ভুজ অঙ্কন করতে পারবে। 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b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5486400" y="3162300"/>
            <a:ext cx="58674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চতুর্ভুজ ৫ প্রকার</a:t>
            </a:r>
            <a:r>
              <a:rPr lang="bn-BD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।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52400"/>
            <a:ext cx="5334000" cy="609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চতুর্ভুজের প্রকারভেদ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143000"/>
            <a:ext cx="7010400" cy="541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371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685800" y="2286000"/>
            <a:ext cx="1143000" cy="990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343400"/>
            <a:ext cx="114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685800" y="3505200"/>
            <a:ext cx="10668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762000" y="5410200"/>
            <a:ext cx="990600" cy="9144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133600" y="16002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133600" y="25146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209800" y="35814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209800" y="45720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362200" y="55626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86200" y="2362200"/>
            <a:ext cx="2895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রম্বস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1371600"/>
            <a:ext cx="2895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0" y="4419600"/>
            <a:ext cx="2971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5410200"/>
            <a:ext cx="2971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ট্রাপিজিয়াম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86200" y="3352800"/>
            <a:ext cx="2895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rot="5400000" flipH="1" flipV="1">
            <a:off x="5981700" y="1712118"/>
            <a:ext cx="1905794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57400" y="144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76400" y="4648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47800" y="3200400"/>
            <a:ext cx="5638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ABCD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বর্গক্ষেত্র।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3962400"/>
            <a:ext cx="56388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AB=BC=CD=AD=a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4876800"/>
            <a:ext cx="61722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bn-BD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প্রত্যেকটি বাহু পরস্পর সমান ও সমান্তরাল এবং প্রত্যেকটি কোণ এক সমকোণ।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801394" y="2664618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1394" y="759618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848100" y="1712912"/>
            <a:ext cx="19065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66800" y="1447800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43400" y="304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A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58000" y="228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D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9600" y="2438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B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58000" y="2590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4" grpId="0" build="allAtOnce" animBg="1"/>
      <p:bldP spid="18" grpId="0" animBg="1"/>
      <p:bldP spid="21" grpId="0" animBg="1"/>
      <p:bldP spid="46" grpId="0"/>
      <p:bldP spid="50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62000" y="3352800"/>
            <a:ext cx="71628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ABCD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রম্বস।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" y="4419600"/>
            <a:ext cx="7086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AB=BC=CD=AD=a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" y="5334000"/>
            <a:ext cx="84582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রম্বসের প্রত্যেকটি বাহু পরস্পর সমান ও সমান্তরাল এবং বিপরীত কোণ দুইটি পরস্পর সমান।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914400" y="1066800"/>
            <a:ext cx="2667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743700" y="1485900"/>
            <a:ext cx="21336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229100" y="1485900"/>
            <a:ext cx="21336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62600" y="685800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029200" y="2819400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648200" y="2667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91400" y="2819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53400" y="457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05400" y="30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57200" y="990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80" grpId="0"/>
      <p:bldP spid="81" grpId="0"/>
      <p:bldP spid="82" grpId="0"/>
      <p:bldP spid="83" grpId="0"/>
      <p:bldP spid="8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1626</TotalTime>
  <Words>240</Words>
  <Application>Microsoft Office PowerPoint</Application>
  <PresentationFormat>On-screen Show (4:3)</PresentationFormat>
  <Paragraphs>95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 </vt:lpstr>
      <vt:lpstr>PowerPoint Presentation</vt:lpstr>
      <vt:lpstr>PowerPoint Presentation</vt:lpstr>
      <vt:lpstr>PowerPoint Presentation</vt:lpstr>
      <vt:lpstr>PowerPoint Presentation</vt:lpstr>
      <vt:lpstr>এই পাঠ শেষে শিক্ষার্থীরা…… * চতুর্ভুজ কী তা বলতে পারবে। * চতুর্ভুজের প্রকারভেদ বর্ণনা করতে পারবে।  * বিভিন্ন প্রকার চতুর্ভুজ অঙ্কন করতে পারবে।       </vt:lpstr>
      <vt:lpstr>চতুর্ভুজ ৫ প্রকার।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দলগত কাজ               রম্বস ও সামন্তরিক অঙ্কন কর এবং এদের সাদৃশ্য ও বৈসাদৃশ্য লিখ। </vt:lpstr>
      <vt:lpstr>                        মুল্যায়ন ১। পাচঁ প্রকার  চতুর্ভুজের নাম বল। ২। চিত্র সহ ট্রাপিজিয়াম এবং বর্গক্ষেত্রের বর্ণনা দাও! ৩। পাচঁ প্রকার চতুর্ভুজের চিত্র অংকন করে  দেখাও!</vt:lpstr>
      <vt:lpstr>PowerPoint Presentation</vt:lpstr>
      <vt:lpstr>   বাড়ির কাজ চিত্রসহ ট্রাপিজিয়াম এবং বর্গক্ষেত্রের বর্ণনা দাও। </vt:lpstr>
      <vt:lpstr>ধন্যবাদ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শুভেচ্ছা </dc:title>
  <dc:creator/>
  <cp:lastModifiedBy>User</cp:lastModifiedBy>
  <cp:revision>417</cp:revision>
  <dcterms:created xsi:type="dcterms:W3CDTF">2006-08-16T00:00:00Z</dcterms:created>
  <dcterms:modified xsi:type="dcterms:W3CDTF">2019-12-10T13:42:03Z</dcterms:modified>
</cp:coreProperties>
</file>