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70" r:id="rId4"/>
    <p:sldId id="259" r:id="rId5"/>
    <p:sldId id="260" r:id="rId6"/>
    <p:sldId id="262" r:id="rId7"/>
    <p:sldId id="274" r:id="rId8"/>
    <p:sldId id="261" r:id="rId9"/>
    <p:sldId id="263" r:id="rId10"/>
    <p:sldId id="264" r:id="rId11"/>
    <p:sldId id="265" r:id="rId12"/>
    <p:sldId id="267" r:id="rId13"/>
    <p:sldId id="271" r:id="rId14"/>
    <p:sldId id="266" r:id="rId15"/>
    <p:sldId id="272" r:id="rId16"/>
    <p:sldId id="268" r:id="rId17"/>
    <p:sldId id="273" r:id="rId18"/>
    <p:sldId id="26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28830A-D203-4957-A6CB-6A915E310E73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CA95D2D-3D28-4196-B810-E7904E70E68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6680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830A-D203-4957-A6CB-6A915E310E73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95D2D-3D28-4196-B810-E7904E70E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834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830A-D203-4957-A6CB-6A915E310E73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95D2D-3D28-4196-B810-E7904E70E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371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1CB29-808D-476A-8D51-36C6DAFE347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kosh Ban"/>
                <a:ea typeface="+mn-ea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164125-E0CE-4C8B-BB5B-5EF4358D67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kosh Ban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3158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1CB29-808D-476A-8D51-36C6DAFE347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Nekosh Ban"/>
                <a:ea typeface="+mn-ea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164125-E0CE-4C8B-BB5B-5EF4358D67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Nekosh Ban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298071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1CB29-808D-476A-8D51-36C6DAFE347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Nekosh Ban"/>
                <a:ea typeface="+mn-ea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164125-E0CE-4C8B-BB5B-5EF4358D67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Nekosh Ban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57179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1CB29-808D-476A-8D51-36C6DAFE347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Nekosh Ban"/>
                <a:ea typeface="+mn-ea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164125-E0CE-4C8B-BB5B-5EF4358D67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Nekosh Ban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633640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1CB29-808D-476A-8D51-36C6DAFE347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Nekosh Ban"/>
                <a:ea typeface="+mn-ea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164125-E0CE-4C8B-BB5B-5EF4358D67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Nekosh Ban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536651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1CB29-808D-476A-8D51-36C6DAFE347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Nekosh Ban"/>
                <a:ea typeface="+mn-ea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164125-E0CE-4C8B-BB5B-5EF4358D67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Nekosh Ban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660216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1CB29-808D-476A-8D51-36C6DAFE347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Nekosh Ban"/>
                <a:ea typeface="+mn-ea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164125-E0CE-4C8B-BB5B-5EF4358D67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Nekosh Ban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23090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1CB29-808D-476A-8D51-36C6DAFE347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Nekosh Ban"/>
                <a:ea typeface="+mn-ea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164125-E0CE-4C8B-BB5B-5EF4358D67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Nekosh Ban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04153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830A-D203-4957-A6CB-6A915E310E73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95D2D-3D28-4196-B810-E7904E70E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0255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1CB29-808D-476A-8D51-36C6DAFE347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Nekosh Ban"/>
                <a:ea typeface="+mn-ea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164125-E0CE-4C8B-BB5B-5EF4358D67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Nekosh Ban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419457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1CB29-808D-476A-8D51-36C6DAFE347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Nekosh Ban"/>
                <a:ea typeface="+mn-ea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164125-E0CE-4C8B-BB5B-5EF4358D67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Nekosh Ban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049668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1CB29-808D-476A-8D51-36C6DAFE347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Nekosh Ban"/>
                <a:ea typeface="+mn-ea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164125-E0CE-4C8B-BB5B-5EF4358D67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Nekosh Ban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77813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830A-D203-4957-A6CB-6A915E310E73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95D2D-3D28-4196-B810-E7904E70E68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5806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830A-D203-4957-A6CB-6A915E310E73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95D2D-3D28-4196-B810-E7904E70E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893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830A-D203-4957-A6CB-6A915E310E73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95D2D-3D28-4196-B810-E7904E70E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914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830A-D203-4957-A6CB-6A915E310E73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95D2D-3D28-4196-B810-E7904E70E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112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830A-D203-4957-A6CB-6A915E310E73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95D2D-3D28-4196-B810-E7904E70E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562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830A-D203-4957-A6CB-6A915E310E73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95D2D-3D28-4196-B810-E7904E70E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956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830A-D203-4957-A6CB-6A915E310E73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95D2D-3D28-4196-B810-E7904E70E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087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D528830A-D203-4957-A6CB-6A915E310E73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CA95D2D-3D28-4196-B810-E7904E70E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632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1CB29-808D-476A-8D51-36C6DAFE347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Nekosh Ban"/>
                <a:ea typeface="+mn-ea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164125-E0CE-4C8B-BB5B-5EF4358D67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Nekosh Ban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11774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png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6" b="8348"/>
          <a:stretch/>
        </p:blipFill>
        <p:spPr>
          <a:xfrm>
            <a:off x="300442" y="313509"/>
            <a:ext cx="11573695" cy="6244045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896486" y="1728783"/>
            <a:ext cx="78484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i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ekosh Ban"/>
              </a:rPr>
              <a:t>আজকের</a:t>
            </a:r>
            <a:r>
              <a:rPr lang="en-US" sz="6600" b="1" i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ekosh Ban"/>
              </a:rPr>
              <a:t> </a:t>
            </a:r>
            <a:r>
              <a:rPr lang="en-US" sz="6600" b="1" i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ekosh Ban"/>
              </a:rPr>
              <a:t>মাল্টিমিডিয়া</a:t>
            </a:r>
            <a:r>
              <a:rPr lang="en-US" sz="6600" b="1" i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ekosh Ban"/>
              </a:rPr>
              <a:t>  </a:t>
            </a:r>
            <a:r>
              <a:rPr lang="en-US" sz="6600" b="1" i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ekosh Ban"/>
              </a:rPr>
              <a:t>ক্লাসে</a:t>
            </a:r>
            <a:r>
              <a:rPr lang="en-US" sz="6600" b="1" i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ekosh Ban"/>
              </a:rPr>
              <a:t> </a:t>
            </a:r>
            <a:r>
              <a:rPr lang="en-US" sz="6600" b="1" i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ekosh Ban"/>
              </a:rPr>
              <a:t>সবাইকে</a:t>
            </a:r>
            <a:r>
              <a:rPr lang="en-US" sz="6600" b="1" i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ekosh Ban"/>
              </a:rPr>
              <a:t> </a:t>
            </a:r>
            <a:r>
              <a:rPr lang="en-US" sz="6600" b="1" i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ekosh Ban"/>
              </a:rPr>
              <a:t>শুভেচ্ছা</a:t>
            </a:r>
            <a:endParaRPr lang="en-US" sz="6600" b="1" i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ekosh Ban"/>
            </a:endParaRPr>
          </a:p>
        </p:txBody>
      </p:sp>
    </p:spTree>
    <p:extLst>
      <p:ext uri="{BB962C8B-B14F-4D97-AF65-F5344CB8AC3E}">
        <p14:creationId xmlns:p14="http://schemas.microsoft.com/office/powerpoint/2010/main" val="57302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3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28309" y="461118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90437" y="966651"/>
            <a:ext cx="103765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i="1" dirty="0" smtClean="0"/>
              <a:t>বঙ্গবন্ধু নিয়মতান্ত্রিকভাবে ক্ষমতা হস্তান্তরের পথ উন্মুক্ত করতে ইয়াহিয়া ঘোষিত ২৫শে মার্চ জাতীয় পরিষদের অধিবেশনে যোগদান করার ব্যাপারে  চারটি শর্ত দেন।</a:t>
            </a:r>
            <a:endParaRPr lang="en-US" sz="24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1884316" y="2364234"/>
            <a:ext cx="8588829" cy="3108543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b="1" i="1" dirty="0" smtClean="0"/>
              <a:t>১</a:t>
            </a:r>
            <a:r>
              <a:rPr lang="bn-IN" sz="2800" b="1" i="1" dirty="0" smtClean="0"/>
              <a:t>। সামরিক আইন প্রত্যাহার।</a:t>
            </a:r>
          </a:p>
          <a:p>
            <a:endParaRPr lang="bn-IN" sz="2800" b="1" i="1" dirty="0" smtClean="0"/>
          </a:p>
          <a:p>
            <a:r>
              <a:rPr lang="bn-IN" sz="2800" b="1" i="1" dirty="0" smtClean="0"/>
              <a:t>২। নির্বাচিত গণপ্রতিনিধিদের কাছে ক্ষমতা হস্তান্তর।   </a:t>
            </a:r>
          </a:p>
          <a:p>
            <a:endParaRPr lang="bn-IN" sz="2800" b="1" i="1" dirty="0" smtClean="0"/>
          </a:p>
          <a:p>
            <a:r>
              <a:rPr lang="bn-IN" sz="2800" b="1" i="1" dirty="0" smtClean="0"/>
              <a:t>৩। সেনাবাহিনীর গণহত্যারত তদন্ত।</a:t>
            </a:r>
          </a:p>
          <a:p>
            <a:endParaRPr lang="bn-IN" sz="2800" b="1" i="1" dirty="0" smtClean="0"/>
          </a:p>
          <a:p>
            <a:r>
              <a:rPr lang="bn-IN" sz="2800" b="1" i="1" dirty="0" smtClean="0"/>
              <a:t>৪।সৈন্যদের ব্যারাকে ফিরিয়ে নেওয়া।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217282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952206" y="822960"/>
            <a:ext cx="4833257" cy="99277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i="1" dirty="0" smtClean="0"/>
              <a:t>একক  কাজ</a:t>
            </a:r>
            <a:endParaRPr lang="en-US" sz="36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1724298" y="2860765"/>
            <a:ext cx="76548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3200" b="1" i="1" dirty="0"/>
              <a:t>৭ই মার্চের </a:t>
            </a:r>
            <a:r>
              <a:rPr lang="bn-IN" sz="3200" b="1" i="1" dirty="0" smtClean="0"/>
              <a:t>ভাষণে বঙ্গবন্ধু কিসের চিত্র তুলে ধরেছেন 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5193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3658" y="463729"/>
            <a:ext cx="3474720" cy="39409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3734" y="504505"/>
            <a:ext cx="3396344" cy="3782011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041" y="674615"/>
            <a:ext cx="3304903" cy="3730058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1115772" y="5146766"/>
            <a:ext cx="10000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i="1" dirty="0" smtClean="0"/>
              <a:t>“৭ই </a:t>
            </a:r>
            <a:r>
              <a:rPr lang="bn-IN" sz="2800" b="1" i="1" dirty="0"/>
              <a:t>মার্চের ভাষণ </a:t>
            </a:r>
            <a:r>
              <a:rPr lang="bn-IN" sz="2800" b="1" i="1" dirty="0" smtClean="0"/>
              <a:t>ছিল বাঙালির </a:t>
            </a:r>
            <a:r>
              <a:rPr lang="bn-IN" sz="2800" b="1" i="1" dirty="0"/>
              <a:t>মুক্তির সনদ</a:t>
            </a:r>
            <a:r>
              <a:rPr lang="bn-IN" sz="2800" b="1" i="1" dirty="0" smtClean="0"/>
              <a:t>” এ ভাষণ  বাঙালীকে  স্বাধীনতার মন্ত্রে উজ্জীবিত করে।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2520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5263" y="855616"/>
            <a:ext cx="3082835" cy="4419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9063" y="855616"/>
            <a:ext cx="3518874" cy="4419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" y="855616"/>
            <a:ext cx="3690257" cy="4419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5419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873827" y="770709"/>
            <a:ext cx="5055327" cy="1515291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 err="1" smtClean="0"/>
              <a:t>দলগত</a:t>
            </a:r>
            <a:r>
              <a:rPr lang="en-US" sz="4400" b="1" i="1" dirty="0" smtClean="0"/>
              <a:t> </a:t>
            </a:r>
            <a:r>
              <a:rPr lang="en-US" sz="4400" b="1" i="1" dirty="0" err="1" smtClean="0"/>
              <a:t>কাজ</a:t>
            </a:r>
            <a:endParaRPr lang="en-US" sz="44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1084216" y="3540034"/>
            <a:ext cx="96665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bn-IN" sz="3600" b="1" i="1" dirty="0" smtClean="0"/>
              <a:t>৭ই মার্চের ভাষণের কী কী বিষয় মুক্তিযোদ্ধাদের উদ্বুদ্ধ করেছে ? তা উল্লেখ কর।</a:t>
            </a:r>
            <a:endParaRPr lang="en-US" sz="3600" b="1" i="1" dirty="0"/>
          </a:p>
        </p:txBody>
      </p:sp>
    </p:spTree>
    <p:extLst>
      <p:ext uri="{BB962C8B-B14F-4D97-AF65-F5344CB8AC3E}">
        <p14:creationId xmlns:p14="http://schemas.microsoft.com/office/powerpoint/2010/main" val="3426727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560320" y="556940"/>
            <a:ext cx="5303520" cy="9259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i="1" dirty="0" smtClean="0"/>
              <a:t>মূল্যায়ন</a:t>
            </a:r>
            <a:endParaRPr lang="en-US" sz="48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632857" y="1877926"/>
            <a:ext cx="87390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2800" b="1" i="1" dirty="0"/>
              <a:t>৭ই মার্চের </a:t>
            </a:r>
            <a:r>
              <a:rPr lang="bn-IN" sz="2800" b="1" i="1" dirty="0" smtClean="0"/>
              <a:t>ভাষণে কি কি  অনিদির্ষ্টকালের জন্য বন্ধ রাখার কথা বলা হয়েছে?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632857" y="3390610"/>
            <a:ext cx="87390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2800" b="1" i="1" dirty="0"/>
              <a:t>৭ই মার্চের </a:t>
            </a:r>
            <a:r>
              <a:rPr lang="bn-IN" sz="2800" b="1" i="1" dirty="0" smtClean="0"/>
              <a:t>ভাষণকে  ইউনেস্কো  কি স্বীকৃতি  দিয়েছে?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632857" y="4739803"/>
            <a:ext cx="84777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2800" b="1" i="1" dirty="0"/>
              <a:t>জাতীয় পরিষদের অধিবেশনে যোগদান করার </a:t>
            </a:r>
            <a:r>
              <a:rPr lang="bn-IN" sz="2800" b="1" i="1" dirty="0" smtClean="0"/>
              <a:t>শর্তগুলি কী কী ?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65369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683726" y="757647"/>
            <a:ext cx="5408023" cy="97971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i="1" dirty="0" smtClean="0"/>
              <a:t>বাড়ির কাজ</a:t>
            </a:r>
            <a:endParaRPr lang="en-US" sz="3600" b="1" i="1" dirty="0"/>
          </a:p>
        </p:txBody>
      </p:sp>
      <p:sp>
        <p:nvSpPr>
          <p:cNvPr id="4" name="Rectangle 3"/>
          <p:cNvSpPr/>
          <p:nvPr/>
        </p:nvSpPr>
        <p:spPr>
          <a:xfrm>
            <a:off x="1301930" y="4012198"/>
            <a:ext cx="95968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bn-IN" sz="3600" b="1" i="1" dirty="0">
                <a:solidFill>
                  <a:srgbClr val="000000"/>
                </a:solidFill>
              </a:rPr>
              <a:t>“ ৭ই মার্চের ভাষণ বাঙালির মুক্তির সনদ</a:t>
            </a:r>
            <a:r>
              <a:rPr lang="bn-IN" sz="3600" b="1" i="1" dirty="0" smtClean="0">
                <a:solidFill>
                  <a:srgbClr val="000000"/>
                </a:solidFill>
              </a:rPr>
              <a:t>” – দশটি বাক্যে তোমার  মতামত লিখে আনবে।</a:t>
            </a:r>
            <a:endParaRPr lang="bn-IN" sz="3600" b="1" i="1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859" y="1015908"/>
            <a:ext cx="2466975" cy="2497999"/>
          </a:xfrm>
          <a:prstGeom prst="ellipse">
            <a:avLst/>
          </a:prstGeom>
          <a:ln w="190500" cap="rnd">
            <a:solidFill>
              <a:schemeClr val="accent1">
                <a:lumMod val="75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155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2207623"/>
            <a:ext cx="11632474" cy="4376058"/>
          </a:xfrm>
          <a:prstGeom prst="rect">
            <a:avLst/>
          </a:prstGeom>
        </p:spPr>
      </p:pic>
      <p:sp>
        <p:nvSpPr>
          <p:cNvPr id="5" name="Explosion 2 4"/>
          <p:cNvSpPr/>
          <p:nvPr/>
        </p:nvSpPr>
        <p:spPr>
          <a:xfrm rot="21448372">
            <a:off x="3252652" y="-92236"/>
            <a:ext cx="5329644" cy="2952206"/>
          </a:xfrm>
          <a:prstGeom prst="irregularSeal2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4400" b="1" i="1" dirty="0">
                <a:solidFill>
                  <a:srgbClr val="FF0000"/>
                </a:solidFill>
              </a:rPr>
              <a:t>ধন্যবাদ</a:t>
            </a:r>
            <a:endParaRPr lang="en-US" sz="4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49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E19F8F6-ED11-46E5-A6B2-CA7CFC58A3C3}"/>
              </a:ext>
            </a:extLst>
          </p:cNvPr>
          <p:cNvSpPr/>
          <p:nvPr/>
        </p:nvSpPr>
        <p:spPr>
          <a:xfrm>
            <a:off x="511361" y="4137680"/>
            <a:ext cx="4611946" cy="1846659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মাকসুদা খানম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সহকারী  শিক্ষক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হাশমত উদ্দীন উচ্চ বিদ্যালয়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কিশোরগঞ্জ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Email- kmaksuda76@yahoo.com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646877" y="3722490"/>
            <a:ext cx="252056" cy="2376725"/>
            <a:chOff x="6093329" y="3954802"/>
            <a:chExt cx="252056" cy="2376725"/>
          </a:xfrm>
        </p:grpSpPr>
        <p:cxnSp>
          <p:nvCxnSpPr>
            <p:cNvPr id="4" name="Straight Arrow Connector 3"/>
            <p:cNvCxnSpPr/>
            <p:nvPr/>
          </p:nvCxnSpPr>
          <p:spPr>
            <a:xfrm>
              <a:off x="6219356" y="3954802"/>
              <a:ext cx="0" cy="2376725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H="1">
              <a:off x="6093329" y="4314359"/>
              <a:ext cx="7021" cy="1675604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6338363" y="4314359"/>
              <a:ext cx="7022" cy="1653623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451AFF02-DF65-49D9-80B0-F1CC63474BCC}"/>
              </a:ext>
            </a:extLst>
          </p:cNvPr>
          <p:cNvSpPr/>
          <p:nvPr/>
        </p:nvSpPr>
        <p:spPr>
          <a:xfrm>
            <a:off x="6598210" y="4137680"/>
            <a:ext cx="4988544" cy="1569660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শ্রেণী </a:t>
            </a:r>
            <a:r>
              <a:rPr kumimoji="0" lang="bn-BD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–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৮ম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BD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বিষয়ঃ বাংলা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দেশ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ও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বিশ্বপরিচয়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দ্বিতীয়ঃঅধ্যায়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সময়ঃ </a:t>
            </a:r>
            <a:r>
              <a:rPr kumimoji="0" lang="bn-BD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৫০ মিনিট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ushBan"/>
              <a:ea typeface="+mn-ea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16675D-2017-4493-8E28-280CB6A0AD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00" t="1739" r="19339" b="65217"/>
          <a:stretch/>
        </p:blipFill>
        <p:spPr>
          <a:xfrm>
            <a:off x="950760" y="1151301"/>
            <a:ext cx="2724825" cy="2595000"/>
          </a:xfrm>
          <a:prstGeom prst="ellipse">
            <a:avLst/>
          </a:prstGeom>
          <a:ln w="190500" cap="rnd">
            <a:solidFill>
              <a:srgbClr val="92D05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0E8FA63E-1BB2-46AD-818B-C56B52C4FFD8}"/>
              </a:ext>
            </a:extLst>
          </p:cNvPr>
          <p:cNvSpPr/>
          <p:nvPr/>
        </p:nvSpPr>
        <p:spPr>
          <a:xfrm>
            <a:off x="3794591" y="511871"/>
            <a:ext cx="4404152" cy="1278861"/>
          </a:xfrm>
          <a:prstGeom prst="ellipse">
            <a:avLst/>
          </a:prstGeom>
          <a:solidFill>
            <a:srgbClr val="92D05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/>
                <a:ea typeface="+mn-ea"/>
              </a:rPr>
              <a:t>পরিচিতি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anose="02000000000000000000"/>
              <a:ea typeface="+mn-e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9682" y="811667"/>
            <a:ext cx="2469094" cy="2676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9252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176" y="675250"/>
            <a:ext cx="5767754" cy="42765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912" r="17777" b="5346"/>
          <a:stretch/>
        </p:blipFill>
        <p:spPr>
          <a:xfrm>
            <a:off x="928468" y="675250"/>
            <a:ext cx="4543863" cy="42765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28800" y="5048516"/>
            <a:ext cx="24337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err="1" smtClean="0"/>
              <a:t>ছবিটি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কার</a:t>
            </a:r>
            <a:r>
              <a:rPr lang="en-US" sz="2000" b="1" i="1" dirty="0" smtClean="0"/>
              <a:t>?</a:t>
            </a:r>
            <a:endParaRPr lang="en-US" sz="20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6738424" y="5048516"/>
            <a:ext cx="38826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err="1" smtClean="0"/>
              <a:t>তিনি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কোথায়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ভাষণ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দিচ্ছেন</a:t>
            </a:r>
            <a:r>
              <a:rPr lang="en-US" sz="2000" b="1" i="1" dirty="0" smtClean="0"/>
              <a:t>?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412076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751908" y="449378"/>
            <a:ext cx="5812971" cy="979715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i="1" dirty="0" smtClean="0"/>
              <a:t>আজকের পাঠ</a:t>
            </a:r>
            <a:endParaRPr lang="en-US" sz="44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1510937" y="3950700"/>
            <a:ext cx="94705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i="1" dirty="0" smtClean="0"/>
              <a:t>৭ই মার্চের ঐতিহাসিক ভাষণ ও বাঙালির স্বাধীনতার প্রস্তুতি</a:t>
            </a:r>
            <a:endParaRPr lang="en-US" sz="3600" b="1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778" y="1319348"/>
            <a:ext cx="3300548" cy="24641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23" y="1374221"/>
            <a:ext cx="2857500" cy="24641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7555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239589" y="341589"/>
            <a:ext cx="4428308" cy="822961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i="1" dirty="0" smtClean="0"/>
              <a:t>শিখন  ফল</a:t>
            </a:r>
            <a:endParaRPr lang="en-US" sz="32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2913017" y="3657600"/>
            <a:ext cx="4167052" cy="836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21268" y="1676429"/>
            <a:ext cx="6276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i="1" dirty="0">
                <a:solidFill>
                  <a:srgbClr val="70AD47">
                    <a:lumMod val="75000"/>
                  </a:srgbClr>
                </a:solidFill>
                <a:latin typeface="NikushBan"/>
              </a:rPr>
              <a:t>এই পাঠ শেষে শিক্ষার্থীরা...</a:t>
            </a:r>
            <a:endParaRPr lang="en-US" sz="3600" b="1" i="1" dirty="0">
              <a:solidFill>
                <a:srgbClr val="70AD47">
                  <a:lumMod val="75000"/>
                </a:srgbClr>
              </a:solidFill>
              <a:latin typeface="NikushB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21269" y="2949714"/>
            <a:ext cx="108324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600" b="1" i="1" dirty="0" smtClean="0"/>
              <a:t>“ ৭ই মার্চের ভাষণ বাঙালির মুক্তির সনদ” ব্যাখ্যা </a:t>
            </a:r>
          </a:p>
          <a:p>
            <a:r>
              <a:rPr lang="bn-IN" sz="3600" b="1" i="1" dirty="0" smtClean="0"/>
              <a:t>করতে পারবে।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1268" y="4493623"/>
            <a:ext cx="10649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600" b="1" i="1" dirty="0"/>
              <a:t>৭ই মার্চের </a:t>
            </a:r>
            <a:r>
              <a:rPr lang="bn-IN" sz="3600" b="1" i="1" dirty="0" smtClean="0"/>
              <a:t>ভাষণের তাৎপর্য বর্ণনা করতে পারবে।</a:t>
            </a:r>
            <a:endParaRPr lang="en-US" sz="3600" b="1" i="1" dirty="0"/>
          </a:p>
        </p:txBody>
      </p:sp>
    </p:spTree>
    <p:extLst>
      <p:ext uri="{BB962C8B-B14F-4D97-AF65-F5344CB8AC3E}">
        <p14:creationId xmlns:p14="http://schemas.microsoft.com/office/powerpoint/2010/main" val="63844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1636267"/>
              </p:ext>
            </p:extLst>
          </p:nvPr>
        </p:nvGraphicFramePr>
        <p:xfrm>
          <a:off x="6835639" y="3115628"/>
          <a:ext cx="1368425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Packager Shell Object" showAsIcon="1" r:id="rId3" imgW="1369080" imgH="488520" progId="Package">
                  <p:embed/>
                </p:oleObj>
              </mc:Choice>
              <mc:Fallback>
                <p:oleObj name="Packager Shell Object" showAsIcon="1" r:id="rId3" imgW="136908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35639" y="3115628"/>
                        <a:ext cx="1368425" cy="611187"/>
                      </a:xfrm>
                      <a:prstGeom prst="rect">
                        <a:avLst/>
                      </a:prstGeom>
                      <a:ln w="76200">
                        <a:solidFill>
                          <a:srgbClr val="C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496285" y="326573"/>
            <a:ext cx="84255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ln w="66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৭ই </a:t>
            </a:r>
            <a:r>
              <a:rPr lang="en-US" sz="3600" b="1" i="1" dirty="0" err="1" smtClean="0">
                <a:ln w="66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মার্চের</a:t>
            </a:r>
            <a:r>
              <a:rPr lang="en-US" sz="3600" b="1" i="1" dirty="0" smtClean="0">
                <a:ln w="66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bn-IN" sz="3600" b="1" i="1" dirty="0" smtClean="0">
                <a:ln w="66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ঐতিহাসিক ভাষণের কিছু অংশ দেখে নিই।</a:t>
            </a:r>
            <a:endParaRPr lang="en-US" sz="3600" b="1" i="1" dirty="0">
              <a:ln w="6600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075" y="1709782"/>
            <a:ext cx="4781006" cy="470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085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795" t="7268" r="5580" b="5012"/>
          <a:stretch/>
        </p:blipFill>
        <p:spPr>
          <a:xfrm>
            <a:off x="6727371" y="1319349"/>
            <a:ext cx="4872446" cy="457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345" y="1319349"/>
            <a:ext cx="4807131" cy="457200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2390504" y="431074"/>
            <a:ext cx="7053944" cy="705395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i="1" dirty="0" smtClean="0"/>
              <a:t>১৯৭০ এর নির্বাচনের ফলাফল 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146109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552" y="652779"/>
            <a:ext cx="2632168" cy="33575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62" y="626291"/>
            <a:ext cx="2377442" cy="33840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70262" y="4099774"/>
            <a:ext cx="23774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i="1" dirty="0" smtClean="0"/>
              <a:t>ইয়াহিয়া খান</a:t>
            </a:r>
            <a:endParaRPr lang="en-US" sz="20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2847704" y="4099774"/>
            <a:ext cx="33310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i="1" dirty="0" smtClean="0"/>
              <a:t>জুলফিকার আলী ভুট্টো</a:t>
            </a:r>
            <a:endParaRPr lang="en-US" sz="2000" b="1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9580" y="652779"/>
            <a:ext cx="5127173" cy="44915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TextBox 10"/>
          <p:cNvSpPr txBox="1"/>
          <p:nvPr/>
        </p:nvSpPr>
        <p:spPr>
          <a:xfrm>
            <a:off x="7053942" y="5188156"/>
            <a:ext cx="45328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i="1" dirty="0"/>
              <a:t>৭ই মার্চের ঐতিহাসিক ভাষণ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493124" y="5872137"/>
            <a:ext cx="11371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i="1" dirty="0" smtClean="0"/>
              <a:t>দশ লক্ষ লোকের উপস্থিতিতে তাঁর  এ ভাষণে ‘বাংলাদেশ’ শব্দটি ব্যবহার করেন।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258626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7509" t="-1646" r="30482" b="1"/>
          <a:stretch/>
        </p:blipFill>
        <p:spPr>
          <a:xfrm>
            <a:off x="483325" y="637900"/>
            <a:ext cx="3709852" cy="422066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2409" y="562243"/>
            <a:ext cx="3515678" cy="43719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7319" y="562243"/>
            <a:ext cx="3321503" cy="43719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extBox 1"/>
          <p:cNvSpPr txBox="1"/>
          <p:nvPr/>
        </p:nvSpPr>
        <p:spPr>
          <a:xfrm>
            <a:off x="1958545" y="5172892"/>
            <a:ext cx="945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“</a:t>
            </a:r>
            <a:r>
              <a:rPr lang="en-US" sz="2400" b="1" i="1" dirty="0" err="1" smtClean="0"/>
              <a:t>এবারের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সংগ্রাম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আমাদের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মুক্তির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সংগ্রাম</a:t>
            </a:r>
            <a:r>
              <a:rPr lang="en-US" sz="2400" b="1" i="1" dirty="0" smtClean="0"/>
              <a:t>,</a:t>
            </a:r>
            <a:r>
              <a:rPr lang="en-US" sz="2400" b="1" i="1" dirty="0"/>
              <a:t> </a:t>
            </a:r>
            <a:r>
              <a:rPr lang="en-US" sz="2400" b="1" i="1" dirty="0" err="1"/>
              <a:t>এবারের</a:t>
            </a:r>
            <a:r>
              <a:rPr lang="en-US" sz="2400" b="1" i="1" dirty="0"/>
              <a:t> </a:t>
            </a:r>
            <a:r>
              <a:rPr lang="en-US" sz="2400" b="1" i="1" dirty="0" err="1"/>
              <a:t>সংগ্রাম</a:t>
            </a:r>
            <a:r>
              <a:rPr lang="en-US" sz="2400" b="1" i="1" dirty="0"/>
              <a:t> </a:t>
            </a:r>
            <a:r>
              <a:rPr lang="en-US" sz="2400" b="1" i="1" dirty="0" err="1" smtClean="0"/>
              <a:t>স্বাধীনতার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সংগ্রাম</a:t>
            </a:r>
            <a:r>
              <a:rPr lang="en-US" sz="2400" b="1" i="1" dirty="0" smtClean="0"/>
              <a:t>” </a:t>
            </a:r>
            <a:r>
              <a:rPr lang="bn-IN" sz="2400" b="1" i="1" dirty="0" smtClean="0"/>
              <a:t>তিনি স্পস্টভাবেই </a:t>
            </a:r>
            <a:r>
              <a:rPr lang="en-US" sz="2400" b="1" i="1" dirty="0" err="1" smtClean="0"/>
              <a:t>স্বাধীনতার</a:t>
            </a:r>
            <a:r>
              <a:rPr lang="en-US" sz="2400" b="1" i="1" dirty="0" smtClean="0"/>
              <a:t> </a:t>
            </a:r>
            <a:r>
              <a:rPr lang="bn-IN" sz="2000" b="1" i="1" dirty="0" smtClean="0"/>
              <a:t>ডাক</a:t>
            </a:r>
            <a:r>
              <a:rPr lang="bn-IN" sz="2400" b="1" i="1" dirty="0" smtClean="0"/>
              <a:t> দেন।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409686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3NikoshBan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1_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Nekosh Ban">
      <a:majorFont>
        <a:latin typeface="Nekosh Ban"/>
        <a:ea typeface=""/>
        <a:cs typeface="Nekosh Ban"/>
      </a:majorFont>
      <a:minorFont>
        <a:latin typeface="Nekosh Ban"/>
        <a:ea typeface=""/>
        <a:cs typeface="Nekosh Ba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467</TotalTime>
  <Words>272</Words>
  <Application>Microsoft Office PowerPoint</Application>
  <PresentationFormat>Widescreen</PresentationFormat>
  <Paragraphs>47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Corbel</vt:lpstr>
      <vt:lpstr>Nekosh Ban</vt:lpstr>
      <vt:lpstr>NikoshBAN</vt:lpstr>
      <vt:lpstr>NikoshBAN</vt:lpstr>
      <vt:lpstr>NikushBan</vt:lpstr>
      <vt:lpstr>Wingdings</vt:lpstr>
      <vt:lpstr>Basis</vt:lpstr>
      <vt:lpstr>1_Basis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Windows User</cp:lastModifiedBy>
  <cp:revision>46</cp:revision>
  <dcterms:created xsi:type="dcterms:W3CDTF">2019-08-27T02:06:24Z</dcterms:created>
  <dcterms:modified xsi:type="dcterms:W3CDTF">2019-12-10T16:33:39Z</dcterms:modified>
</cp:coreProperties>
</file>