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2" r:id="rId3"/>
    <p:sldId id="273" r:id="rId4"/>
    <p:sldId id="274" r:id="rId5"/>
    <p:sldId id="275" r:id="rId6"/>
    <p:sldId id="289" r:id="rId7"/>
    <p:sldId id="282" r:id="rId8"/>
    <p:sldId id="281" r:id="rId9"/>
    <p:sldId id="284" r:id="rId10"/>
    <p:sldId id="287" r:id="rId11"/>
    <p:sldId id="271" r:id="rId12"/>
    <p:sldId id="260" r:id="rId13"/>
    <p:sldId id="261" r:id="rId14"/>
    <p:sldId id="27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B56C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82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FF8021-15BA-49E3-9057-33393B30264A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262E35-EF54-4699-8427-FFD407D4DE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509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"/>
            <a:ext cx="8382000" cy="627840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blipFill>
                <a:blip r:embed="rId3"/>
                <a:tile tx="0" ty="0" sx="100000" sy="100000" flip="none" algn="tl"/>
              </a:blip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88885" y="986972"/>
            <a:ext cx="6324601" cy="315471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isometricOffAxis2Righ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BD" sz="8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99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19900" dirty="0" smtClean="0">
                <a:solidFill>
                  <a:srgbClr val="3BB56C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9900" dirty="0">
              <a:solidFill>
                <a:srgbClr val="3BB56C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4958" t="8115" b="9399"/>
          <a:stretch/>
        </p:blipFill>
        <p:spPr>
          <a:xfrm>
            <a:off x="74571" y="94666"/>
            <a:ext cx="4263943" cy="3680346"/>
          </a:xfrm>
          <a:prstGeom prst="rect">
            <a:avLst/>
          </a:prstGeom>
        </p:spPr>
      </p:pic>
      <p:sp>
        <p:nvSpPr>
          <p:cNvPr id="3" name="Horizontal Scroll 2"/>
          <p:cNvSpPr/>
          <p:nvPr/>
        </p:nvSpPr>
        <p:spPr>
          <a:xfrm>
            <a:off x="4949743" y="166924"/>
            <a:ext cx="3599597" cy="1520519"/>
          </a:xfrm>
          <a:prstGeom prst="horizontalScroll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পরাগরেণু উৎপন্ন করে ও জনন কাজে অংশ নেয়।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4191000" y="1687443"/>
            <a:ext cx="4464047" cy="1512957"/>
          </a:xfrm>
          <a:prstGeom prst="horizontalScroll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পোকামাকড় ও পশু-পাখি   আকর্ষণ করে পরাগায়ন ঘটায়</a:t>
            </a:r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Vertical Scroll 5"/>
          <p:cNvSpPr/>
          <p:nvPr/>
        </p:nvSpPr>
        <p:spPr>
          <a:xfrm>
            <a:off x="5943600" y="3657600"/>
            <a:ext cx="3070161" cy="2957284"/>
          </a:xfrm>
          <a:prstGeom prst="verticalScroll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ফুলের সম্পুন্ন অংশকে ধারণ করে ।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Vertical Scroll 6"/>
          <p:cNvSpPr/>
          <p:nvPr/>
        </p:nvSpPr>
        <p:spPr>
          <a:xfrm>
            <a:off x="3200400" y="3657600"/>
            <a:ext cx="3070161" cy="2957284"/>
          </a:xfrm>
          <a:prstGeom prst="verticalScroll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ফুলের অন্য অংশগুলোকে রোদ-বৃষ্টি ও পোকামাকড় থেকে রক্ষা করে। 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Vertical Scroll 7"/>
          <p:cNvSpPr/>
          <p:nvPr/>
        </p:nvSpPr>
        <p:spPr>
          <a:xfrm>
            <a:off x="228600" y="3741058"/>
            <a:ext cx="3070161" cy="2957284"/>
          </a:xfrm>
          <a:prstGeom prst="verticalScroll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ডিম্বাণু </a:t>
            </a:r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উৎপন্ন করে ও জনন কাজে অংশ </a:t>
            </a:r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নেয়। 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67000" y="685800"/>
            <a:ext cx="3048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FF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4000" dirty="0">
              <a:solidFill>
                <a:srgbClr val="FF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1200" y="1162853"/>
            <a:ext cx="33907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2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57066" y="1849382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79796" y="2261399"/>
            <a:ext cx="3810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2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09292" y="2900707"/>
            <a:ext cx="78416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2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41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81200" y="206992"/>
            <a:ext cx="5181600" cy="1143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15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5400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0" b="65217"/>
          <a:stretch/>
        </p:blipFill>
        <p:spPr>
          <a:xfrm>
            <a:off x="228600" y="1676400"/>
            <a:ext cx="2133600" cy="24384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861716" y="2355516"/>
            <a:ext cx="5417024" cy="1444026"/>
            <a:chOff x="1752600" y="2590800"/>
            <a:chExt cx="5791200" cy="1569660"/>
          </a:xfrm>
        </p:grpSpPr>
        <p:sp>
          <p:nvSpPr>
            <p:cNvPr id="5" name="TextBox 4"/>
            <p:cNvSpPr txBox="1"/>
            <p:nvPr/>
          </p:nvSpPr>
          <p:spPr>
            <a:xfrm>
              <a:off x="3733800" y="2590800"/>
              <a:ext cx="3810000" cy="1569660"/>
            </a:xfrm>
            <a:prstGeom prst="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sz="4800" dirty="0" smtClean="0">
                  <a:solidFill>
                    <a:schemeClr val="accent1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চিহ্নিত অংশের কাজ লিখ</a:t>
              </a:r>
              <a:endParaRPr lang="en-US" sz="48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0" name="Straight Arrow Connector 9"/>
            <p:cNvCxnSpPr>
              <a:stCxn id="5" idx="1"/>
            </p:cNvCxnSpPr>
            <p:nvPr/>
          </p:nvCxnSpPr>
          <p:spPr>
            <a:xfrm flipH="1" flipV="1">
              <a:off x="1752600" y="2819401"/>
              <a:ext cx="1981200" cy="556229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06" y="3716646"/>
            <a:ext cx="3001370" cy="302092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667000" y="4361781"/>
            <a:ext cx="5791200" cy="923330"/>
            <a:chOff x="1752600" y="2590800"/>
            <a:chExt cx="6553200" cy="417491"/>
          </a:xfrm>
        </p:grpSpPr>
        <p:sp>
          <p:nvSpPr>
            <p:cNvPr id="15" name="TextBox 14"/>
            <p:cNvSpPr txBox="1"/>
            <p:nvPr/>
          </p:nvSpPr>
          <p:spPr>
            <a:xfrm>
              <a:off x="3733800" y="2590800"/>
              <a:ext cx="4572000" cy="417491"/>
            </a:xfrm>
            <a:prstGeom prst="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5400" dirty="0" err="1" smtClean="0">
                  <a:solidFill>
                    <a:schemeClr val="accent1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চিত্রটি</a:t>
              </a:r>
              <a:r>
                <a:rPr lang="en-US" sz="5400" dirty="0" smtClean="0">
                  <a:solidFill>
                    <a:schemeClr val="accent1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dirty="0" err="1" smtClean="0">
                  <a:solidFill>
                    <a:schemeClr val="accent1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অঙ্কন</a:t>
              </a:r>
              <a:r>
                <a:rPr lang="en-US" sz="5400" dirty="0" smtClean="0">
                  <a:solidFill>
                    <a:schemeClr val="accent1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dirty="0" err="1" smtClean="0">
                  <a:solidFill>
                    <a:schemeClr val="accent1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</a:t>
              </a:r>
              <a:r>
                <a:rPr lang="en-US" sz="5400" dirty="0" smtClean="0">
                  <a:solidFill>
                    <a:schemeClr val="accent1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54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6" name="Straight Arrow Connector 15"/>
            <p:cNvCxnSpPr>
              <a:stCxn id="15" idx="1"/>
            </p:cNvCxnSpPr>
            <p:nvPr/>
          </p:nvCxnSpPr>
          <p:spPr>
            <a:xfrm flipH="1">
              <a:off x="1752600" y="2799546"/>
              <a:ext cx="1981200" cy="19857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7913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182940"/>
            <a:ext cx="3352800" cy="156966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9600" u="sng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u="sng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603480"/>
            <a:ext cx="8686800" cy="341632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IN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ফুলের আকর্ষণী অংশ কোনটি </a:t>
            </a:r>
            <a:r>
              <a:rPr lang="bn-BD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IN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8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bn-IN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নিষেকের ফলে ডিম্বাশয় কিসে পরিণত হয়</a:t>
            </a:r>
            <a:r>
              <a:rPr lang="bn-IN" sz="4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48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bn-IN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পরাগধানীতে কি থাকে </a:t>
            </a:r>
            <a:r>
              <a:rPr lang="bn-IN" sz="4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BD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52400" y="152400"/>
            <a:ext cx="8839200" cy="6360236"/>
            <a:chOff x="152400" y="152400"/>
            <a:chExt cx="8839200" cy="6360236"/>
          </a:xfrm>
        </p:grpSpPr>
        <p:sp>
          <p:nvSpPr>
            <p:cNvPr id="9" name="Rounded Rectangle 8"/>
            <p:cNvSpPr/>
            <p:nvPr/>
          </p:nvSpPr>
          <p:spPr>
            <a:xfrm>
              <a:off x="1905000" y="152400"/>
              <a:ext cx="5867400" cy="13716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7200" u="sng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বাড়ীর কাজ</a:t>
              </a:r>
              <a:endParaRPr lang="en-US" sz="7200" u="sng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1752600"/>
              <a:ext cx="8839200" cy="4760036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6" name="Left Arrow 5"/>
          <p:cNvSpPr/>
          <p:nvPr/>
        </p:nvSpPr>
        <p:spPr>
          <a:xfrm>
            <a:off x="3352800" y="2362200"/>
            <a:ext cx="4788408" cy="2846832"/>
          </a:xfrm>
          <a:prstGeom prst="lef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উদ্ভিতের বংশ বিস্তারে চিহ্নিত অংশটির ভূমিকা ব্যাখ্যা কর।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61" t="27422" r="40311" b="17736"/>
          <a:stretch/>
        </p:blipFill>
        <p:spPr>
          <a:xfrm>
            <a:off x="457200" y="1970817"/>
            <a:ext cx="2721429" cy="3887756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8423124" cy="63173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057400" y="1905000"/>
            <a:ext cx="6324600" cy="3708708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bn-IN" sz="199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</a:p>
          <a:p>
            <a:endParaRPr lang="en-US" sz="36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547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95400" y="304800"/>
            <a:ext cx="6400800" cy="1676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80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2667000"/>
            <a:ext cx="6400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আ, ন, ম, আক্রামুজ্জামান,</a:t>
            </a:r>
          </a:p>
          <a:p>
            <a:r>
              <a:rPr lang="bn-BD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শিক্ষক,</a:t>
            </a:r>
          </a:p>
          <a:p>
            <a:r>
              <a:rPr lang="bn-BD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বাগের হাট উচ্চ বিদ্যালয়,</a:t>
            </a:r>
          </a:p>
          <a:p>
            <a:r>
              <a:rPr lang="bn-BD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ফেনি সদর, ফেনি।</a:t>
            </a:r>
            <a:endParaRPr lang="en-US" sz="5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64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43000" y="990600"/>
            <a:ext cx="6781800" cy="12954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 - অষ্টম  </a:t>
            </a:r>
            <a:endParaRPr lang="en-US" sz="8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219200" y="3505200"/>
            <a:ext cx="6781800" cy="15240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 - বিজ্ঞান   </a:t>
            </a:r>
            <a:endParaRPr lang="en-US" sz="8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09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33400" y="431802"/>
            <a:ext cx="7864165" cy="1295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:-  </a:t>
            </a:r>
            <a:endParaRPr lang="en-US" sz="6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236382" y="1930122"/>
            <a:ext cx="8080304" cy="4804505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bn-IN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 কী বলতে পারবে।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নাক্ত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n-IN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সম্পূর্ণ  ফুলের চিত্র অংকন করে বিভিন্ন অংশের কাজ ব্যাখ্যা করতে পারবে।</a:t>
            </a:r>
            <a:r>
              <a:rPr lang="bn-IN" sz="4000" dirty="0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accent3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573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620" y="3630977"/>
            <a:ext cx="4297256" cy="29301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619605"/>
            <a:ext cx="4420311" cy="29415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4800"/>
            <a:ext cx="4252649" cy="28557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620" y="313330"/>
            <a:ext cx="4224473" cy="284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854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33600" y="228600"/>
            <a:ext cx="5562600" cy="1066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 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3" t="2000" r="12667" b="1"/>
          <a:stretch/>
        </p:blipFill>
        <p:spPr>
          <a:xfrm rot="16200000">
            <a:off x="309109" y="3052306"/>
            <a:ext cx="3791859" cy="3667127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23874" y="1600200"/>
            <a:ext cx="8162926" cy="1066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সম্পূর্ণ ফুলের বিভিন্ন অংশ।</a:t>
            </a:r>
            <a:r>
              <a:rPr lang="bn-IN" sz="7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429001"/>
            <a:ext cx="4236803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62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76200" y="156276"/>
            <a:ext cx="3185334" cy="113912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সম্পূর্ণ ফুলের কয়টি অংশ?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181600" y="181394"/>
            <a:ext cx="3693334" cy="9364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টি অংশ 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/>
          <a:srcRect l="11396" t="9375" r="12088" b="9375"/>
          <a:stretch/>
        </p:blipFill>
        <p:spPr>
          <a:xfrm>
            <a:off x="2286000" y="1346200"/>
            <a:ext cx="4105835" cy="4859968"/>
          </a:xfrm>
          <a:prstGeom prst="rect">
            <a:avLst/>
          </a:prstGeom>
        </p:spPr>
      </p:pic>
      <p:sp>
        <p:nvSpPr>
          <p:cNvPr id="2" name="Left Arrow 1"/>
          <p:cNvSpPr/>
          <p:nvPr/>
        </p:nvSpPr>
        <p:spPr>
          <a:xfrm>
            <a:off x="5410200" y="2286000"/>
            <a:ext cx="518334" cy="304800"/>
          </a:xfrm>
          <a:prstGeom prst="leftArrow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3738722" y="2895600"/>
            <a:ext cx="518334" cy="304800"/>
          </a:xfrm>
          <a:prstGeom prst="leftArrow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>
            <a:off x="4862837" y="4296676"/>
            <a:ext cx="518334" cy="304800"/>
          </a:xfrm>
          <a:prstGeom prst="leftArrow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>
            <a:off x="4472025" y="3425371"/>
            <a:ext cx="518334" cy="304800"/>
          </a:xfrm>
          <a:prstGeom prst="leftArrow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>
            <a:off x="4483984" y="5493655"/>
            <a:ext cx="518334" cy="304800"/>
          </a:xfrm>
          <a:prstGeom prst="leftArrow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795842" y="6147247"/>
            <a:ext cx="4389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 : একটি সম্পূর্ণ ফুল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68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2" grpId="0" animBg="1"/>
      <p:bldP spid="7" grpId="0" animBg="1"/>
      <p:bldP spid="9" grpId="0" animBg="1"/>
      <p:bldP spid="10" grpId="0" animBg="1"/>
      <p:bldP spid="11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6612340" y="720767"/>
            <a:ext cx="1981200" cy="762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পাপড়ি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629400" y="1519789"/>
            <a:ext cx="1981200" cy="762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পুংকেশর 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629400" y="2300300"/>
            <a:ext cx="1981200" cy="762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গর্ভাশয়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629400" y="3099322"/>
            <a:ext cx="1981200" cy="762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বৃতি 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629400" y="3898343"/>
            <a:ext cx="1981200" cy="762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পুষ্পাক্ষ  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71600" y="5613520"/>
            <a:ext cx="5029201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 : একটি আদর্শ ফুলের বিভিন্ন অংশ।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154" y="381000"/>
            <a:ext cx="5223046" cy="5160871"/>
          </a:xfrm>
          <a:prstGeom prst="rect">
            <a:avLst/>
          </a:prstGeom>
        </p:spPr>
      </p:pic>
      <p:sp>
        <p:nvSpPr>
          <p:cNvPr id="4" name="Left Arrow 3"/>
          <p:cNvSpPr/>
          <p:nvPr/>
        </p:nvSpPr>
        <p:spPr>
          <a:xfrm rot="20994616">
            <a:off x="4124472" y="1093891"/>
            <a:ext cx="2503160" cy="241154"/>
          </a:xfrm>
          <a:prstGeom prst="leftArrow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Arrow 18"/>
          <p:cNvSpPr/>
          <p:nvPr/>
        </p:nvSpPr>
        <p:spPr>
          <a:xfrm rot="21293333">
            <a:off x="3508869" y="1985274"/>
            <a:ext cx="3099801" cy="220736"/>
          </a:xfrm>
          <a:prstGeom prst="leftArrow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eft Arrow 20"/>
          <p:cNvSpPr/>
          <p:nvPr/>
        </p:nvSpPr>
        <p:spPr>
          <a:xfrm rot="21430969">
            <a:off x="3128248" y="2732461"/>
            <a:ext cx="3531564" cy="251560"/>
          </a:xfrm>
          <a:prstGeom prst="leftArrow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eft Arrow 21"/>
          <p:cNvSpPr/>
          <p:nvPr/>
        </p:nvSpPr>
        <p:spPr>
          <a:xfrm>
            <a:off x="3661229" y="3275641"/>
            <a:ext cx="2971800" cy="263557"/>
          </a:xfrm>
          <a:prstGeom prst="leftArrow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eft Arrow 22"/>
          <p:cNvSpPr/>
          <p:nvPr/>
        </p:nvSpPr>
        <p:spPr>
          <a:xfrm rot="21430969">
            <a:off x="3356256" y="4105518"/>
            <a:ext cx="3304151" cy="221840"/>
          </a:xfrm>
          <a:prstGeom prst="leftArrow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64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4" grpId="0" animBg="1"/>
      <p:bldP spid="19" grpId="0" animBg="1"/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9" t="23605" r="35848" b="17383"/>
          <a:stretch/>
        </p:blipFill>
        <p:spPr>
          <a:xfrm>
            <a:off x="381000" y="3581284"/>
            <a:ext cx="2274712" cy="29246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50122"/>
            <a:ext cx="3331029" cy="2216648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4767942" y="3270304"/>
            <a:ext cx="4114800" cy="762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পাপড়ি </a:t>
            </a:r>
            <a:endParaRPr lang="en-US" sz="11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791802" y="4522899"/>
            <a:ext cx="7090940" cy="1041400"/>
            <a:chOff x="1806316" y="3640769"/>
            <a:chExt cx="7090940" cy="1041400"/>
          </a:xfrm>
        </p:grpSpPr>
        <p:sp>
          <p:nvSpPr>
            <p:cNvPr id="7" name="Rounded Rectangle 6"/>
            <p:cNvSpPr/>
            <p:nvPr/>
          </p:nvSpPr>
          <p:spPr>
            <a:xfrm>
              <a:off x="3049396" y="3640769"/>
              <a:ext cx="5847860" cy="104140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8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চিহ্নিত অংশটির নাম কি?</a:t>
              </a:r>
              <a:endParaRPr lang="en-US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Left Arrow 15"/>
            <p:cNvSpPr/>
            <p:nvPr/>
          </p:nvSpPr>
          <p:spPr>
            <a:xfrm>
              <a:off x="1806316" y="4006826"/>
              <a:ext cx="1243080" cy="309286"/>
            </a:xfrm>
            <a:prstGeom prst="left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4746171" y="5783490"/>
            <a:ext cx="4114800" cy="84591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গর্ভাশয়</a:t>
            </a:r>
            <a:endParaRPr lang="en-US" sz="66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14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395199" y="103753"/>
            <a:ext cx="4063658" cy="838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64429" y="1457210"/>
            <a:ext cx="4996542" cy="1219200"/>
            <a:chOff x="3864429" y="1457210"/>
            <a:chExt cx="4996542" cy="1219200"/>
          </a:xfrm>
        </p:grpSpPr>
        <p:sp>
          <p:nvSpPr>
            <p:cNvPr id="10" name="Rounded Rectangle 9"/>
            <p:cNvSpPr/>
            <p:nvPr/>
          </p:nvSpPr>
          <p:spPr>
            <a:xfrm>
              <a:off x="4746171" y="1457210"/>
              <a:ext cx="4114800" cy="121920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ফুলের কোন অংশ পতঙ্গকে আকৃষ্ট করে ?</a:t>
              </a:r>
              <a:endParaRPr lang="en-US" sz="1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" name="Left Arrow 1"/>
            <p:cNvSpPr/>
            <p:nvPr/>
          </p:nvSpPr>
          <p:spPr>
            <a:xfrm>
              <a:off x="3864429" y="1905000"/>
              <a:ext cx="881742" cy="228600"/>
            </a:xfrm>
            <a:prstGeom prst="leftArrow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6433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1262</TotalTime>
  <Words>202</Words>
  <Application>Microsoft Office PowerPoint</Application>
  <PresentationFormat>On-screen Show (4:3)</PresentationFormat>
  <Paragraphs>48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AKRAM</cp:lastModifiedBy>
  <cp:revision>384</cp:revision>
  <dcterms:created xsi:type="dcterms:W3CDTF">2006-08-16T00:00:00Z</dcterms:created>
  <dcterms:modified xsi:type="dcterms:W3CDTF">2013-12-09T16:11:49Z</dcterms:modified>
</cp:coreProperties>
</file>