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89" r:id="rId7"/>
    <p:sldId id="282" r:id="rId8"/>
    <p:sldId id="281" r:id="rId9"/>
    <p:sldId id="284" r:id="rId10"/>
    <p:sldId id="287" r:id="rId11"/>
    <p:sldId id="271" r:id="rId12"/>
    <p:sldId id="260" r:id="rId13"/>
    <p:sldId id="261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56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8021-15BA-49E3-9057-33393B3026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2E35-EF54-4699-8427-FFD407D4D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62784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8885" y="986972"/>
            <a:ext cx="6324601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>
                <a:solidFill>
                  <a:srgbClr val="3BB56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3BB56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58" t="8115" b="9399"/>
          <a:stretch/>
        </p:blipFill>
        <p:spPr>
          <a:xfrm>
            <a:off x="74571" y="94666"/>
            <a:ext cx="4263943" cy="368034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949743" y="166924"/>
            <a:ext cx="3599597" cy="1520519"/>
          </a:xfrm>
          <a:prstGeom prst="horizontalScroll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উৎপন্ন করে ও জনন কাজে অংশ নেয়।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191000" y="1687443"/>
            <a:ext cx="4464047" cy="1512957"/>
          </a:xfrm>
          <a:prstGeom prst="horizontalScroll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ও পশু-পাখি   আকর্ষণ করে পরাগায়ন ঘটায়।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43600" y="3657600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সম্পুন্ন অংশকে ধারণ করে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200400" y="3657600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অন্য অংশগুলোকে রোদ-বৃষ্টি ও পোকামাকড় থেকে রক্ষা করে।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228600" y="3741058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ডিম্বাণু উৎপন্ন করে ও জনন কাজে অংশ নেয়।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85800"/>
            <a:ext cx="30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162853"/>
            <a:ext cx="3390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066" y="184938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9796" y="2261399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292" y="2900707"/>
            <a:ext cx="7841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206992"/>
            <a:ext cx="51816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0" b="65217"/>
          <a:stretch/>
        </p:blipFill>
        <p:spPr>
          <a:xfrm>
            <a:off x="228600" y="1676400"/>
            <a:ext cx="2133600" cy="2438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61716" y="2355516"/>
            <a:ext cx="5417024" cy="1444026"/>
            <a:chOff x="1752600" y="2590800"/>
            <a:chExt cx="57912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2590800"/>
              <a:ext cx="3810000" cy="156966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 অংশের কাজ লিখ</a:t>
              </a:r>
              <a:endPara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flipH="1" flipV="1">
              <a:off x="1752600" y="2819401"/>
              <a:ext cx="1981200" cy="55622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" y="3716646"/>
            <a:ext cx="3001370" cy="30209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7000" y="4361781"/>
            <a:ext cx="5791200" cy="923330"/>
            <a:chOff x="1752600" y="2590800"/>
            <a:chExt cx="6553200" cy="417491"/>
          </a:xfrm>
        </p:grpSpPr>
        <p:sp>
          <p:nvSpPr>
            <p:cNvPr id="15" name="TextBox 14"/>
            <p:cNvSpPr txBox="1"/>
            <p:nvPr/>
          </p:nvSpPr>
          <p:spPr>
            <a:xfrm>
              <a:off x="3733800" y="2590800"/>
              <a:ext cx="4572000" cy="41749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>
              <a:off x="1752600" y="2799546"/>
              <a:ext cx="1981200" cy="1985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1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82940"/>
            <a:ext cx="33528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03480"/>
            <a:ext cx="8686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ফুলের আকর্ষণী অংশ কোনটি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নিষেকের ফলে ডিম্বাশয় কিসে পরিণত হয়?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পরাগধানীতে কি থাকে ?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8839200" cy="6360236"/>
            <a:chOff x="152400" y="152400"/>
            <a:chExt cx="8839200" cy="6360236"/>
          </a:xfrm>
        </p:grpSpPr>
        <p:sp>
          <p:nvSpPr>
            <p:cNvPr id="9" name="Rounded Rectangle 8"/>
            <p:cNvSpPr/>
            <p:nvPr/>
          </p:nvSpPr>
          <p:spPr>
            <a:xfrm>
              <a:off x="1905000" y="152400"/>
              <a:ext cx="58674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72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8839200" cy="47600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Left Arrow 5"/>
          <p:cNvSpPr/>
          <p:nvPr/>
        </p:nvSpPr>
        <p:spPr>
          <a:xfrm>
            <a:off x="3352800" y="2362200"/>
            <a:ext cx="4788408" cy="284683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উদ্ভিতের বংশ বিস্তারে চিহ্নিত অংশটির ভূমিকা ব্যাখ্যা কর।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27422" r="40311" b="17736"/>
          <a:stretch/>
        </p:blipFill>
        <p:spPr>
          <a:xfrm>
            <a:off x="457200" y="1970817"/>
            <a:ext cx="2721429" cy="38877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23124" cy="631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400" y="1905000"/>
            <a:ext cx="6324600" cy="37087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400800" cy="167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667000"/>
            <a:ext cx="6400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Taslima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Sultana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Assistant Teacher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MADANI COMPLEX MOHILA DAKHIL MADRASAH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>
                <a:latin typeface="NikoshBAN" pitchFamily="2" charset="0"/>
                <a:cs typeface="NikoshBAN" pitchFamily="2" charset="0"/>
              </a:rPr>
              <a:t> Rajbari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90600"/>
            <a:ext cx="67818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- অষ্টম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505200"/>
            <a:ext cx="67818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 বিজ্ঞান  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31802"/>
            <a:ext cx="7864165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:-  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6382" y="1930122"/>
            <a:ext cx="8080304" cy="480450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কী বলতে পারবে।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 ফুলের চিত্র অংকন করে বিভিন্ন অংশের কাজ ব্যাখ্যা করতে পারবে।</a:t>
            </a: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0" y="3630977"/>
            <a:ext cx="4297256" cy="2930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19605"/>
            <a:ext cx="4420311" cy="294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252649" cy="285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0" y="313330"/>
            <a:ext cx="4224473" cy="28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8600"/>
            <a:ext cx="55626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2000" r="12667" b="1"/>
          <a:stretch/>
        </p:blipFill>
        <p:spPr>
          <a:xfrm rot="16200000">
            <a:off x="309109" y="3052306"/>
            <a:ext cx="3791859" cy="36671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3874" y="1600200"/>
            <a:ext cx="8162926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ফুলের বিভিন্ন অংশ।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1"/>
            <a:ext cx="423680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" y="156276"/>
            <a:ext cx="3185334" cy="1139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ফুলের কয়টি অংশ?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1600" y="181394"/>
            <a:ext cx="3693334" cy="936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অংশ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396" t="9375" r="12088" b="9375"/>
          <a:stretch/>
        </p:blipFill>
        <p:spPr>
          <a:xfrm>
            <a:off x="2286000" y="1346200"/>
            <a:ext cx="4105835" cy="485996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410200" y="2286000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8722" y="2895600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862837" y="4296676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72025" y="3425371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483984" y="5493655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5842" y="6147247"/>
            <a:ext cx="438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: একটি সম্পূর্ণ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 animBg="1"/>
      <p:bldP spid="7" grpId="0" animBg="1"/>
      <p:bldP spid="9" grpId="0" animBg="1"/>
      <p:bldP spid="10" grpId="0" animBg="1"/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12340" y="720767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1519789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2300300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099322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3898343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613520"/>
            <a:ext cx="50292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: একটি আদর্শ ফুলের বিভিন্ন অংশ।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4" y="381000"/>
            <a:ext cx="5223046" cy="5160871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994616">
            <a:off x="4124472" y="1093891"/>
            <a:ext cx="2503160" cy="241154"/>
          </a:xfrm>
          <a:prstGeom prst="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21293333">
            <a:off x="3508869" y="1985274"/>
            <a:ext cx="3099801" cy="220736"/>
          </a:xfrm>
          <a:prstGeom prst="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21430969">
            <a:off x="3128248" y="2732461"/>
            <a:ext cx="3531564" cy="25156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661229" y="3275641"/>
            <a:ext cx="2971800" cy="263557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21430969">
            <a:off x="3356256" y="4105518"/>
            <a:ext cx="3304151" cy="22184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23605" r="35848" b="17383"/>
          <a:stretch/>
        </p:blipFill>
        <p:spPr>
          <a:xfrm>
            <a:off x="381000" y="3581284"/>
            <a:ext cx="2274712" cy="2924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0122"/>
            <a:ext cx="3331029" cy="221664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767942" y="3270304"/>
            <a:ext cx="41148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1802" y="4522899"/>
            <a:ext cx="7090940" cy="1041400"/>
            <a:chOff x="1806316" y="3640769"/>
            <a:chExt cx="7090940" cy="1041400"/>
          </a:xfrm>
        </p:grpSpPr>
        <p:sp>
          <p:nvSpPr>
            <p:cNvPr id="7" name="Rounded Rectangle 6"/>
            <p:cNvSpPr/>
            <p:nvPr/>
          </p:nvSpPr>
          <p:spPr>
            <a:xfrm>
              <a:off x="3049396" y="3640769"/>
              <a:ext cx="5847860" cy="1041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 অংশটির নাম কি?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1806316" y="4006826"/>
              <a:ext cx="1243080" cy="309286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46171" y="5783490"/>
            <a:ext cx="4114800" cy="8459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5199" y="103753"/>
            <a:ext cx="4063658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4429" y="1457210"/>
            <a:ext cx="4996542" cy="1219200"/>
            <a:chOff x="3864429" y="1457210"/>
            <a:chExt cx="4996542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4746171" y="1457210"/>
              <a:ext cx="4114800" cy="1219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 কোন অংশ পতঙ্গকে আকৃষ্ট করে ?</a:t>
              </a:r>
              <a:endParaRPr lang="en-US" sz="1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Left Arrow 1"/>
            <p:cNvSpPr/>
            <p:nvPr/>
          </p:nvSpPr>
          <p:spPr>
            <a:xfrm>
              <a:off x="3864429" y="1905000"/>
              <a:ext cx="881742" cy="228600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3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196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Md.Robi</cp:lastModifiedBy>
  <cp:revision>385</cp:revision>
  <dcterms:created xsi:type="dcterms:W3CDTF">2006-08-16T00:00:00Z</dcterms:created>
  <dcterms:modified xsi:type="dcterms:W3CDTF">2019-12-11T03:28:24Z</dcterms:modified>
</cp:coreProperties>
</file>