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4"/>
  </p:notesMasterIdLst>
  <p:sldIdLst>
    <p:sldId id="256" r:id="rId2"/>
    <p:sldId id="280" r:id="rId3"/>
    <p:sldId id="292" r:id="rId4"/>
    <p:sldId id="293" r:id="rId5"/>
    <p:sldId id="260" r:id="rId6"/>
    <p:sldId id="294" r:id="rId7"/>
    <p:sldId id="262" r:id="rId8"/>
    <p:sldId id="299" r:id="rId9"/>
    <p:sldId id="300" r:id="rId10"/>
    <p:sldId id="321" r:id="rId11"/>
    <p:sldId id="316" r:id="rId12"/>
    <p:sldId id="317" r:id="rId13"/>
    <p:sldId id="318" r:id="rId14"/>
    <p:sldId id="265" r:id="rId15"/>
    <p:sldId id="295" r:id="rId16"/>
    <p:sldId id="279" r:id="rId17"/>
    <p:sldId id="298" r:id="rId18"/>
    <p:sldId id="304" r:id="rId19"/>
    <p:sldId id="302" r:id="rId20"/>
    <p:sldId id="303" r:id="rId21"/>
    <p:sldId id="305" r:id="rId22"/>
    <p:sldId id="306" r:id="rId23"/>
    <p:sldId id="307" r:id="rId24"/>
    <p:sldId id="310" r:id="rId25"/>
    <p:sldId id="313" r:id="rId26"/>
    <p:sldId id="314" r:id="rId27"/>
    <p:sldId id="315" r:id="rId28"/>
    <p:sldId id="312" r:id="rId29"/>
    <p:sldId id="319" r:id="rId30"/>
    <p:sldId id="282" r:id="rId31"/>
    <p:sldId id="287" r:id="rId32"/>
    <p:sldId id="283" r:id="rId33"/>
  </p:sldIdLst>
  <p:sldSz cx="9693275" cy="7132638"/>
  <p:notesSz cx="6858000" cy="9144000"/>
  <p:defaultTextStyle>
    <a:defPPr>
      <a:defRPr lang="en-US"/>
    </a:defPPr>
    <a:lvl1pPr marL="0" algn="l" defTabSz="961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0700" algn="l" defTabSz="961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1400" algn="l" defTabSz="961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2100" algn="l" defTabSz="961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2800" algn="l" defTabSz="961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3500" algn="l" defTabSz="961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4200" algn="l" defTabSz="961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64901" algn="l" defTabSz="961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45601" algn="l" defTabSz="961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55B13"/>
    <a:srgbClr val="008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0" autoAdjust="0"/>
    <p:restoredTop sz="94624" autoAdjust="0"/>
  </p:normalViewPr>
  <p:slideViewPr>
    <p:cSldViewPr>
      <p:cViewPr varScale="1">
        <p:scale>
          <a:sx n="68" d="100"/>
          <a:sy n="68" d="100"/>
        </p:scale>
        <p:origin x="-654" y="-102"/>
      </p:cViewPr>
      <p:guideLst>
        <p:guide orient="horz" pos="2247"/>
        <p:guide pos="30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8EA0C0-8FC9-41CA-9CD7-E4A212003DB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53F2E1-1038-4EC5-A568-8E44F3E876B4}">
      <dgm:prSet phldrT="[Text]" custT="1"/>
      <dgm:spPr/>
      <dgm:t>
        <a:bodyPr/>
        <a:lstStyle/>
        <a:p>
          <a:r>
            <a:rPr lang="en-US" sz="4400" dirty="0" err="1" smtClean="0">
              <a:latin typeface="NikoshBAN" pitchFamily="2" charset="0"/>
              <a:cs typeface="NikoshBAN" pitchFamily="2" charset="0"/>
            </a:rPr>
            <a:t>বৃক্ষ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জাতীয়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উদ্ভিদ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B6A896F6-19F9-4C63-86F0-2EFB274C0CC7}" type="parTrans" cxnId="{B8A60920-2691-4415-8A48-31203F74E807}">
      <dgm:prSet/>
      <dgm:spPr/>
      <dgm:t>
        <a:bodyPr/>
        <a:lstStyle/>
        <a:p>
          <a:endParaRPr lang="en-US"/>
        </a:p>
      </dgm:t>
    </dgm:pt>
    <dgm:pt modelId="{6664D9DC-BC0A-4E2D-B753-ED0D4953F3B9}" type="sibTrans" cxnId="{B8A60920-2691-4415-8A48-31203F74E807}">
      <dgm:prSet/>
      <dgm:spPr/>
      <dgm:t>
        <a:bodyPr/>
        <a:lstStyle/>
        <a:p>
          <a:endParaRPr lang="en-US"/>
        </a:p>
      </dgm:t>
    </dgm:pt>
    <dgm:pt modelId="{7F318D8E-15F2-4DDE-AB83-E0E472FEE32A}">
      <dgm:prSet phldrT="[Text]" custT="1"/>
      <dgm:spPr/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আম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গাছ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8ED6BC17-6A2C-4056-A691-9C663865C99C}" type="parTrans" cxnId="{FE1A1E99-3517-4F14-8F7F-7AAD0704E982}">
      <dgm:prSet/>
      <dgm:spPr/>
      <dgm:t>
        <a:bodyPr/>
        <a:lstStyle/>
        <a:p>
          <a:endParaRPr lang="en-US"/>
        </a:p>
      </dgm:t>
    </dgm:pt>
    <dgm:pt modelId="{185B92B8-C8CA-4344-BF5B-4FD5382702B6}" type="sibTrans" cxnId="{FE1A1E99-3517-4F14-8F7F-7AAD0704E982}">
      <dgm:prSet/>
      <dgm:spPr/>
      <dgm:t>
        <a:bodyPr/>
        <a:lstStyle/>
        <a:p>
          <a:endParaRPr lang="en-US"/>
        </a:p>
      </dgm:t>
    </dgm:pt>
    <dgm:pt modelId="{7D674E21-C7A7-4EEB-A4A4-3F43C6790CF9}">
      <dgm:prSet phldrT="[Text]" custT="1"/>
      <dgm:spPr/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কাঁঠাল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গাছ</a:t>
          </a:r>
          <a:endParaRPr lang="en-US" sz="4000" dirty="0"/>
        </a:p>
      </dgm:t>
    </dgm:pt>
    <dgm:pt modelId="{736AC346-C224-4C2A-B1FD-26D64A56EDD2}" type="parTrans" cxnId="{354F2973-B7DF-4855-A41F-AC19132D2E9F}">
      <dgm:prSet/>
      <dgm:spPr/>
      <dgm:t>
        <a:bodyPr/>
        <a:lstStyle/>
        <a:p>
          <a:endParaRPr lang="en-US"/>
        </a:p>
      </dgm:t>
    </dgm:pt>
    <dgm:pt modelId="{83401E18-EDB4-4C32-B3CA-91A649948EBD}" type="sibTrans" cxnId="{354F2973-B7DF-4855-A41F-AC19132D2E9F}">
      <dgm:prSet/>
      <dgm:spPr/>
      <dgm:t>
        <a:bodyPr/>
        <a:lstStyle/>
        <a:p>
          <a:endParaRPr lang="en-US"/>
        </a:p>
      </dgm:t>
    </dgm:pt>
    <dgm:pt modelId="{953376E8-A14F-4786-A91E-F9A24A5F5591}">
      <dgm:prSet phldrT="[Text]" custT="1"/>
      <dgm:spPr/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বেল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গাছ</a:t>
          </a:r>
          <a:r>
            <a:rPr lang="en-US" sz="4000" dirty="0" smtClean="0"/>
            <a:t>  </a:t>
          </a:r>
          <a:endParaRPr lang="en-US" sz="4000" dirty="0"/>
        </a:p>
      </dgm:t>
    </dgm:pt>
    <dgm:pt modelId="{E2870F12-309C-49C5-AAA4-E25BC01868A9}" type="parTrans" cxnId="{2F7C1D8F-987C-4FB0-BD03-5E4CDB0AA73B}">
      <dgm:prSet/>
      <dgm:spPr/>
      <dgm:t>
        <a:bodyPr/>
        <a:lstStyle/>
        <a:p>
          <a:endParaRPr lang="en-US"/>
        </a:p>
      </dgm:t>
    </dgm:pt>
    <dgm:pt modelId="{456DC822-84BB-4EA2-A662-FF080FA87327}" type="sibTrans" cxnId="{2F7C1D8F-987C-4FB0-BD03-5E4CDB0AA73B}">
      <dgm:prSet/>
      <dgm:spPr/>
      <dgm:t>
        <a:bodyPr/>
        <a:lstStyle/>
        <a:p>
          <a:endParaRPr lang="en-US"/>
        </a:p>
      </dgm:t>
    </dgm:pt>
    <dgm:pt modelId="{C3872A42-B93A-407B-B589-0594DB84A92C}" type="pres">
      <dgm:prSet presAssocID="{078EA0C0-8FC9-41CA-9CD7-E4A212003DB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5BD8C1-330B-4F22-A4FC-25263F871A6A}" type="pres">
      <dgm:prSet presAssocID="{4D53F2E1-1038-4EC5-A568-8E44F3E876B4}" presName="centerShape" presStyleLbl="node0" presStyleIdx="0" presStyleCnt="1" custScaleX="114660" custScaleY="102128" custLinFactNeighborX="2005"/>
      <dgm:spPr/>
      <dgm:t>
        <a:bodyPr/>
        <a:lstStyle/>
        <a:p>
          <a:endParaRPr lang="en-US"/>
        </a:p>
      </dgm:t>
    </dgm:pt>
    <dgm:pt modelId="{039480FE-E216-4487-AB23-EA6A70D99BB1}" type="pres">
      <dgm:prSet presAssocID="{8ED6BC17-6A2C-4056-A691-9C663865C99C}" presName="Name9" presStyleLbl="parChTrans1D2" presStyleIdx="0" presStyleCnt="3"/>
      <dgm:spPr/>
      <dgm:t>
        <a:bodyPr/>
        <a:lstStyle/>
        <a:p>
          <a:endParaRPr lang="en-US"/>
        </a:p>
      </dgm:t>
    </dgm:pt>
    <dgm:pt modelId="{A8BE4FBE-F8C2-448E-81CA-3E52726B8393}" type="pres">
      <dgm:prSet presAssocID="{8ED6BC17-6A2C-4056-A691-9C663865C99C}" presName="connTx" presStyleLbl="parChTrans1D2" presStyleIdx="0" presStyleCnt="3"/>
      <dgm:spPr/>
      <dgm:t>
        <a:bodyPr/>
        <a:lstStyle/>
        <a:p>
          <a:endParaRPr lang="en-US"/>
        </a:p>
      </dgm:t>
    </dgm:pt>
    <dgm:pt modelId="{BBB4E20A-DAA1-456F-B66C-023D43FC780A}" type="pres">
      <dgm:prSet presAssocID="{7F318D8E-15F2-4DDE-AB83-E0E472FEE32A}" presName="node" presStyleLbl="node1" presStyleIdx="0" presStyleCnt="3" custScaleX="88873" custScaleY="82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A5C80-33B8-4E7D-92A9-A9F72124E6ED}" type="pres">
      <dgm:prSet presAssocID="{736AC346-C224-4C2A-B1FD-26D64A56EDD2}" presName="Name9" presStyleLbl="parChTrans1D2" presStyleIdx="1" presStyleCnt="3"/>
      <dgm:spPr/>
      <dgm:t>
        <a:bodyPr/>
        <a:lstStyle/>
        <a:p>
          <a:endParaRPr lang="en-US"/>
        </a:p>
      </dgm:t>
    </dgm:pt>
    <dgm:pt modelId="{543AC740-B5FF-4A44-84CF-7D3A84913575}" type="pres">
      <dgm:prSet presAssocID="{736AC346-C224-4C2A-B1FD-26D64A56EDD2}" presName="connTx" presStyleLbl="parChTrans1D2" presStyleIdx="1" presStyleCnt="3"/>
      <dgm:spPr/>
      <dgm:t>
        <a:bodyPr/>
        <a:lstStyle/>
        <a:p>
          <a:endParaRPr lang="en-US"/>
        </a:p>
      </dgm:t>
    </dgm:pt>
    <dgm:pt modelId="{E391CF35-AE86-4302-9949-4337F2FF8231}" type="pres">
      <dgm:prSet presAssocID="{7D674E21-C7A7-4EEB-A4A4-3F43C6790CF9}" presName="node" presStyleLbl="node1" presStyleIdx="1" presStyleCnt="3" custScaleX="99240" custScaleY="76600" custRadScaleRad="107817" custRadScaleInc="-3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57C22-D6FE-4021-87D9-9CB6A52A3647}" type="pres">
      <dgm:prSet presAssocID="{E2870F12-309C-49C5-AAA4-E25BC01868A9}" presName="Name9" presStyleLbl="parChTrans1D2" presStyleIdx="2" presStyleCnt="3"/>
      <dgm:spPr/>
      <dgm:t>
        <a:bodyPr/>
        <a:lstStyle/>
        <a:p>
          <a:endParaRPr lang="en-US"/>
        </a:p>
      </dgm:t>
    </dgm:pt>
    <dgm:pt modelId="{EC1CB7E2-AA17-4E2B-A3B3-D1AF4908E8A0}" type="pres">
      <dgm:prSet presAssocID="{E2870F12-309C-49C5-AAA4-E25BC01868A9}" presName="connTx" presStyleLbl="parChTrans1D2" presStyleIdx="2" presStyleCnt="3"/>
      <dgm:spPr/>
      <dgm:t>
        <a:bodyPr/>
        <a:lstStyle/>
        <a:p>
          <a:endParaRPr lang="en-US"/>
        </a:p>
      </dgm:t>
    </dgm:pt>
    <dgm:pt modelId="{D051B3A7-AB6B-4B2A-A2D5-B3D7E2359886}" type="pres">
      <dgm:prSet presAssocID="{953376E8-A14F-4786-A91E-F9A24A5F5591}" presName="node" presStyleLbl="node1" presStyleIdx="2" presStyleCnt="3" custScaleX="86770" custScaleY="90489" custRadScaleRad="103057" custRadScaleInc="6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A6D03F-4B2E-4948-AC98-8BFF3E061761}" type="presOf" srcId="{736AC346-C224-4C2A-B1FD-26D64A56EDD2}" destId="{F74A5C80-33B8-4E7D-92A9-A9F72124E6ED}" srcOrd="0" destOrd="0" presId="urn:microsoft.com/office/officeart/2005/8/layout/radial1"/>
    <dgm:cxn modelId="{354F2973-B7DF-4855-A41F-AC19132D2E9F}" srcId="{4D53F2E1-1038-4EC5-A568-8E44F3E876B4}" destId="{7D674E21-C7A7-4EEB-A4A4-3F43C6790CF9}" srcOrd="1" destOrd="0" parTransId="{736AC346-C224-4C2A-B1FD-26D64A56EDD2}" sibTransId="{83401E18-EDB4-4C32-B3CA-91A649948EBD}"/>
    <dgm:cxn modelId="{F687F628-BDEC-43A2-B64E-B3E0F572A1DE}" type="presOf" srcId="{4D53F2E1-1038-4EC5-A568-8E44F3E876B4}" destId="{015BD8C1-330B-4F22-A4FC-25263F871A6A}" srcOrd="0" destOrd="0" presId="urn:microsoft.com/office/officeart/2005/8/layout/radial1"/>
    <dgm:cxn modelId="{C0CE34E3-58D4-4241-983C-91EEB9E58F7E}" type="presOf" srcId="{7D674E21-C7A7-4EEB-A4A4-3F43C6790CF9}" destId="{E391CF35-AE86-4302-9949-4337F2FF8231}" srcOrd="0" destOrd="0" presId="urn:microsoft.com/office/officeart/2005/8/layout/radial1"/>
    <dgm:cxn modelId="{FE1A1E99-3517-4F14-8F7F-7AAD0704E982}" srcId="{4D53F2E1-1038-4EC5-A568-8E44F3E876B4}" destId="{7F318D8E-15F2-4DDE-AB83-E0E472FEE32A}" srcOrd="0" destOrd="0" parTransId="{8ED6BC17-6A2C-4056-A691-9C663865C99C}" sibTransId="{185B92B8-C8CA-4344-BF5B-4FD5382702B6}"/>
    <dgm:cxn modelId="{C77DDDDE-84C7-4060-8EB2-0C9BF46F6538}" type="presOf" srcId="{7F318D8E-15F2-4DDE-AB83-E0E472FEE32A}" destId="{BBB4E20A-DAA1-456F-B66C-023D43FC780A}" srcOrd="0" destOrd="0" presId="urn:microsoft.com/office/officeart/2005/8/layout/radial1"/>
    <dgm:cxn modelId="{B8A60920-2691-4415-8A48-31203F74E807}" srcId="{078EA0C0-8FC9-41CA-9CD7-E4A212003DB3}" destId="{4D53F2E1-1038-4EC5-A568-8E44F3E876B4}" srcOrd="0" destOrd="0" parTransId="{B6A896F6-19F9-4C63-86F0-2EFB274C0CC7}" sibTransId="{6664D9DC-BC0A-4E2D-B753-ED0D4953F3B9}"/>
    <dgm:cxn modelId="{4D872F6C-6E2D-4C52-96FE-3A4B06135E6D}" type="presOf" srcId="{953376E8-A14F-4786-A91E-F9A24A5F5591}" destId="{D051B3A7-AB6B-4B2A-A2D5-B3D7E2359886}" srcOrd="0" destOrd="0" presId="urn:microsoft.com/office/officeart/2005/8/layout/radial1"/>
    <dgm:cxn modelId="{58DFE09F-F3CB-4808-B764-F342486E2A41}" type="presOf" srcId="{8ED6BC17-6A2C-4056-A691-9C663865C99C}" destId="{039480FE-E216-4487-AB23-EA6A70D99BB1}" srcOrd="0" destOrd="0" presId="urn:microsoft.com/office/officeart/2005/8/layout/radial1"/>
    <dgm:cxn modelId="{D305A12A-31A8-4BB4-9B2E-2523C16EFA2C}" type="presOf" srcId="{8ED6BC17-6A2C-4056-A691-9C663865C99C}" destId="{A8BE4FBE-F8C2-448E-81CA-3E52726B8393}" srcOrd="1" destOrd="0" presId="urn:microsoft.com/office/officeart/2005/8/layout/radial1"/>
    <dgm:cxn modelId="{DFA7D671-EF2C-459F-ADC7-16B45D8B3642}" type="presOf" srcId="{078EA0C0-8FC9-41CA-9CD7-E4A212003DB3}" destId="{C3872A42-B93A-407B-B589-0594DB84A92C}" srcOrd="0" destOrd="0" presId="urn:microsoft.com/office/officeart/2005/8/layout/radial1"/>
    <dgm:cxn modelId="{851D36B9-F11C-463B-896C-D65F88A92F9B}" type="presOf" srcId="{E2870F12-309C-49C5-AAA4-E25BC01868A9}" destId="{41857C22-D6FE-4021-87D9-9CB6A52A3647}" srcOrd="0" destOrd="0" presId="urn:microsoft.com/office/officeart/2005/8/layout/radial1"/>
    <dgm:cxn modelId="{2F7C1D8F-987C-4FB0-BD03-5E4CDB0AA73B}" srcId="{4D53F2E1-1038-4EC5-A568-8E44F3E876B4}" destId="{953376E8-A14F-4786-A91E-F9A24A5F5591}" srcOrd="2" destOrd="0" parTransId="{E2870F12-309C-49C5-AAA4-E25BC01868A9}" sibTransId="{456DC822-84BB-4EA2-A662-FF080FA87327}"/>
    <dgm:cxn modelId="{7DEEA9CD-717F-4046-ADE8-04BE7D6F3CD4}" type="presOf" srcId="{E2870F12-309C-49C5-AAA4-E25BC01868A9}" destId="{EC1CB7E2-AA17-4E2B-A3B3-D1AF4908E8A0}" srcOrd="1" destOrd="0" presId="urn:microsoft.com/office/officeart/2005/8/layout/radial1"/>
    <dgm:cxn modelId="{127EABC2-4816-4AE8-BE52-D97B3DB4DD70}" type="presOf" srcId="{736AC346-C224-4C2A-B1FD-26D64A56EDD2}" destId="{543AC740-B5FF-4A44-84CF-7D3A84913575}" srcOrd="1" destOrd="0" presId="urn:microsoft.com/office/officeart/2005/8/layout/radial1"/>
    <dgm:cxn modelId="{C59EE010-D8FE-4CB6-A0B2-33A2FE3F8903}" type="presParOf" srcId="{C3872A42-B93A-407B-B589-0594DB84A92C}" destId="{015BD8C1-330B-4F22-A4FC-25263F871A6A}" srcOrd="0" destOrd="0" presId="urn:microsoft.com/office/officeart/2005/8/layout/radial1"/>
    <dgm:cxn modelId="{630BEFBD-2D24-409F-8033-6AD531D93DCD}" type="presParOf" srcId="{C3872A42-B93A-407B-B589-0594DB84A92C}" destId="{039480FE-E216-4487-AB23-EA6A70D99BB1}" srcOrd="1" destOrd="0" presId="urn:microsoft.com/office/officeart/2005/8/layout/radial1"/>
    <dgm:cxn modelId="{8176D137-CF28-4F29-98F9-2C31C45CE5E1}" type="presParOf" srcId="{039480FE-E216-4487-AB23-EA6A70D99BB1}" destId="{A8BE4FBE-F8C2-448E-81CA-3E52726B8393}" srcOrd="0" destOrd="0" presId="urn:microsoft.com/office/officeart/2005/8/layout/radial1"/>
    <dgm:cxn modelId="{753299C2-59B1-41DD-8992-1E7A06758FA8}" type="presParOf" srcId="{C3872A42-B93A-407B-B589-0594DB84A92C}" destId="{BBB4E20A-DAA1-456F-B66C-023D43FC780A}" srcOrd="2" destOrd="0" presId="urn:microsoft.com/office/officeart/2005/8/layout/radial1"/>
    <dgm:cxn modelId="{973E9CE1-C4B1-480A-8D1D-947EE34D0915}" type="presParOf" srcId="{C3872A42-B93A-407B-B589-0594DB84A92C}" destId="{F74A5C80-33B8-4E7D-92A9-A9F72124E6ED}" srcOrd="3" destOrd="0" presId="urn:microsoft.com/office/officeart/2005/8/layout/radial1"/>
    <dgm:cxn modelId="{D883491E-F683-4EEC-830A-34721BDBC771}" type="presParOf" srcId="{F74A5C80-33B8-4E7D-92A9-A9F72124E6ED}" destId="{543AC740-B5FF-4A44-84CF-7D3A84913575}" srcOrd="0" destOrd="0" presId="urn:microsoft.com/office/officeart/2005/8/layout/radial1"/>
    <dgm:cxn modelId="{CF0FC71C-6765-44DF-BEAC-C11780466B17}" type="presParOf" srcId="{C3872A42-B93A-407B-B589-0594DB84A92C}" destId="{E391CF35-AE86-4302-9949-4337F2FF8231}" srcOrd="4" destOrd="0" presId="urn:microsoft.com/office/officeart/2005/8/layout/radial1"/>
    <dgm:cxn modelId="{07AEDBE6-DDB2-40F5-B1AF-D63E50717484}" type="presParOf" srcId="{C3872A42-B93A-407B-B589-0594DB84A92C}" destId="{41857C22-D6FE-4021-87D9-9CB6A52A3647}" srcOrd="5" destOrd="0" presId="urn:microsoft.com/office/officeart/2005/8/layout/radial1"/>
    <dgm:cxn modelId="{DBCD638B-1915-4671-A3D6-29F09280952F}" type="presParOf" srcId="{41857C22-D6FE-4021-87D9-9CB6A52A3647}" destId="{EC1CB7E2-AA17-4E2B-A3B3-D1AF4908E8A0}" srcOrd="0" destOrd="0" presId="urn:microsoft.com/office/officeart/2005/8/layout/radial1"/>
    <dgm:cxn modelId="{FB62462A-EA22-48EC-B310-7B37C38E6DA1}" type="presParOf" srcId="{C3872A42-B93A-407B-B589-0594DB84A92C}" destId="{D051B3A7-AB6B-4B2A-A2D5-B3D7E2359886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8EA0C0-8FC9-41CA-9CD7-E4A212003DB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53F2E1-1038-4EC5-A568-8E44F3E876B4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গুল্ম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উদ্ভিদ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6A896F6-19F9-4C63-86F0-2EFB274C0CC7}" type="parTrans" cxnId="{B8A60920-2691-4415-8A48-31203F74E807}">
      <dgm:prSet/>
      <dgm:spPr/>
      <dgm:t>
        <a:bodyPr/>
        <a:lstStyle/>
        <a:p>
          <a:endParaRPr lang="en-US"/>
        </a:p>
      </dgm:t>
    </dgm:pt>
    <dgm:pt modelId="{6664D9DC-BC0A-4E2D-B753-ED0D4953F3B9}" type="sibTrans" cxnId="{B8A60920-2691-4415-8A48-31203F74E807}">
      <dgm:prSet/>
      <dgm:spPr/>
      <dgm:t>
        <a:bodyPr/>
        <a:lstStyle/>
        <a:p>
          <a:endParaRPr lang="en-US"/>
        </a:p>
      </dgm:t>
    </dgm:pt>
    <dgm:pt modelId="{7F318D8E-15F2-4DDE-AB83-E0E472FEE32A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গোলাপ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ফুল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গাছ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8ED6BC17-6A2C-4056-A691-9C663865C99C}" type="parTrans" cxnId="{FE1A1E99-3517-4F14-8F7F-7AAD0704E982}">
      <dgm:prSet/>
      <dgm:spPr/>
      <dgm:t>
        <a:bodyPr/>
        <a:lstStyle/>
        <a:p>
          <a:endParaRPr lang="en-US"/>
        </a:p>
      </dgm:t>
    </dgm:pt>
    <dgm:pt modelId="{185B92B8-C8CA-4344-BF5B-4FD5382702B6}" type="sibTrans" cxnId="{FE1A1E99-3517-4F14-8F7F-7AAD0704E982}">
      <dgm:prSet/>
      <dgm:spPr/>
      <dgm:t>
        <a:bodyPr/>
        <a:lstStyle/>
        <a:p>
          <a:endParaRPr lang="en-US"/>
        </a:p>
      </dgm:t>
    </dgm:pt>
    <dgm:pt modelId="{7D674E21-C7A7-4EEB-A4A4-3F43C6790CF9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রঙগন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ফুল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গাছ</a:t>
          </a:r>
          <a:endParaRPr lang="en-US" sz="3200" dirty="0"/>
        </a:p>
      </dgm:t>
    </dgm:pt>
    <dgm:pt modelId="{736AC346-C224-4C2A-B1FD-26D64A56EDD2}" type="parTrans" cxnId="{354F2973-B7DF-4855-A41F-AC19132D2E9F}">
      <dgm:prSet/>
      <dgm:spPr/>
      <dgm:t>
        <a:bodyPr/>
        <a:lstStyle/>
        <a:p>
          <a:endParaRPr lang="en-US"/>
        </a:p>
      </dgm:t>
    </dgm:pt>
    <dgm:pt modelId="{83401E18-EDB4-4C32-B3CA-91A649948EBD}" type="sibTrans" cxnId="{354F2973-B7DF-4855-A41F-AC19132D2E9F}">
      <dgm:prSet/>
      <dgm:spPr/>
      <dgm:t>
        <a:bodyPr/>
        <a:lstStyle/>
        <a:p>
          <a:endParaRPr lang="en-US"/>
        </a:p>
      </dgm:t>
    </dgm:pt>
    <dgm:pt modelId="{953376E8-A14F-4786-A91E-F9A24A5F5591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জবা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ফুল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গাছ</a:t>
          </a:r>
          <a:r>
            <a:rPr lang="en-US" sz="3200" dirty="0" smtClean="0"/>
            <a:t>  </a:t>
          </a:r>
          <a:endParaRPr lang="en-US" sz="3200" dirty="0"/>
        </a:p>
      </dgm:t>
    </dgm:pt>
    <dgm:pt modelId="{E2870F12-309C-49C5-AAA4-E25BC01868A9}" type="parTrans" cxnId="{2F7C1D8F-987C-4FB0-BD03-5E4CDB0AA73B}">
      <dgm:prSet/>
      <dgm:spPr/>
      <dgm:t>
        <a:bodyPr/>
        <a:lstStyle/>
        <a:p>
          <a:endParaRPr lang="en-US"/>
        </a:p>
      </dgm:t>
    </dgm:pt>
    <dgm:pt modelId="{456DC822-84BB-4EA2-A662-FF080FA87327}" type="sibTrans" cxnId="{2F7C1D8F-987C-4FB0-BD03-5E4CDB0AA73B}">
      <dgm:prSet/>
      <dgm:spPr/>
      <dgm:t>
        <a:bodyPr/>
        <a:lstStyle/>
        <a:p>
          <a:endParaRPr lang="en-US"/>
        </a:p>
      </dgm:t>
    </dgm:pt>
    <dgm:pt modelId="{C3872A42-B93A-407B-B589-0594DB84A92C}" type="pres">
      <dgm:prSet presAssocID="{078EA0C0-8FC9-41CA-9CD7-E4A212003DB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5BD8C1-330B-4F22-A4FC-25263F871A6A}" type="pres">
      <dgm:prSet presAssocID="{4D53F2E1-1038-4EC5-A568-8E44F3E876B4}" presName="centerShape" presStyleLbl="node0" presStyleIdx="0" presStyleCnt="1" custScaleX="114660" custScaleY="102128" custLinFactNeighborX="2005"/>
      <dgm:spPr/>
      <dgm:t>
        <a:bodyPr/>
        <a:lstStyle/>
        <a:p>
          <a:endParaRPr lang="en-US"/>
        </a:p>
      </dgm:t>
    </dgm:pt>
    <dgm:pt modelId="{039480FE-E216-4487-AB23-EA6A70D99BB1}" type="pres">
      <dgm:prSet presAssocID="{8ED6BC17-6A2C-4056-A691-9C663865C99C}" presName="Name9" presStyleLbl="parChTrans1D2" presStyleIdx="0" presStyleCnt="3"/>
      <dgm:spPr/>
      <dgm:t>
        <a:bodyPr/>
        <a:lstStyle/>
        <a:p>
          <a:endParaRPr lang="en-US"/>
        </a:p>
      </dgm:t>
    </dgm:pt>
    <dgm:pt modelId="{A8BE4FBE-F8C2-448E-81CA-3E52726B8393}" type="pres">
      <dgm:prSet presAssocID="{8ED6BC17-6A2C-4056-A691-9C663865C99C}" presName="connTx" presStyleLbl="parChTrans1D2" presStyleIdx="0" presStyleCnt="3"/>
      <dgm:spPr/>
      <dgm:t>
        <a:bodyPr/>
        <a:lstStyle/>
        <a:p>
          <a:endParaRPr lang="en-US"/>
        </a:p>
      </dgm:t>
    </dgm:pt>
    <dgm:pt modelId="{BBB4E20A-DAA1-456F-B66C-023D43FC780A}" type="pres">
      <dgm:prSet presAssocID="{7F318D8E-15F2-4DDE-AB83-E0E472FEE32A}" presName="node" presStyleLbl="node1" presStyleIdx="0" presStyleCnt="3" custScaleX="120521" custScaleY="107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A5C80-33B8-4E7D-92A9-A9F72124E6ED}" type="pres">
      <dgm:prSet presAssocID="{736AC346-C224-4C2A-B1FD-26D64A56EDD2}" presName="Name9" presStyleLbl="parChTrans1D2" presStyleIdx="1" presStyleCnt="3"/>
      <dgm:spPr/>
      <dgm:t>
        <a:bodyPr/>
        <a:lstStyle/>
        <a:p>
          <a:endParaRPr lang="en-US"/>
        </a:p>
      </dgm:t>
    </dgm:pt>
    <dgm:pt modelId="{543AC740-B5FF-4A44-84CF-7D3A84913575}" type="pres">
      <dgm:prSet presAssocID="{736AC346-C224-4C2A-B1FD-26D64A56EDD2}" presName="connTx" presStyleLbl="parChTrans1D2" presStyleIdx="1" presStyleCnt="3"/>
      <dgm:spPr/>
      <dgm:t>
        <a:bodyPr/>
        <a:lstStyle/>
        <a:p>
          <a:endParaRPr lang="en-US"/>
        </a:p>
      </dgm:t>
    </dgm:pt>
    <dgm:pt modelId="{E391CF35-AE86-4302-9949-4337F2FF8231}" type="pres">
      <dgm:prSet presAssocID="{7D674E21-C7A7-4EEB-A4A4-3F43C6790CF9}" presName="node" presStyleLbl="node1" presStyleIdx="1" presStyleCnt="3" custScaleX="99240" custScaleY="85400" custRadScaleRad="107817" custRadScaleInc="-3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57C22-D6FE-4021-87D9-9CB6A52A3647}" type="pres">
      <dgm:prSet presAssocID="{E2870F12-309C-49C5-AAA4-E25BC01868A9}" presName="Name9" presStyleLbl="parChTrans1D2" presStyleIdx="2" presStyleCnt="3"/>
      <dgm:spPr/>
      <dgm:t>
        <a:bodyPr/>
        <a:lstStyle/>
        <a:p>
          <a:endParaRPr lang="en-US"/>
        </a:p>
      </dgm:t>
    </dgm:pt>
    <dgm:pt modelId="{EC1CB7E2-AA17-4E2B-A3B3-D1AF4908E8A0}" type="pres">
      <dgm:prSet presAssocID="{E2870F12-309C-49C5-AAA4-E25BC01868A9}" presName="connTx" presStyleLbl="parChTrans1D2" presStyleIdx="2" presStyleCnt="3"/>
      <dgm:spPr/>
      <dgm:t>
        <a:bodyPr/>
        <a:lstStyle/>
        <a:p>
          <a:endParaRPr lang="en-US"/>
        </a:p>
      </dgm:t>
    </dgm:pt>
    <dgm:pt modelId="{D051B3A7-AB6B-4B2A-A2D5-B3D7E2359886}" type="pres">
      <dgm:prSet presAssocID="{953376E8-A14F-4786-A91E-F9A24A5F5591}" presName="node" presStyleLbl="node1" presStyleIdx="2" presStyleCnt="3" custScaleX="106111" custScaleY="104736" custRadScaleRad="103057" custRadScaleInc="6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F39945-0BFB-4EA6-A06E-2619546DF503}" type="presOf" srcId="{953376E8-A14F-4786-A91E-F9A24A5F5591}" destId="{D051B3A7-AB6B-4B2A-A2D5-B3D7E2359886}" srcOrd="0" destOrd="0" presId="urn:microsoft.com/office/officeart/2005/8/layout/radial1"/>
    <dgm:cxn modelId="{B912CD63-466B-4CE0-8B63-A77453DB07F1}" type="presOf" srcId="{7D674E21-C7A7-4EEB-A4A4-3F43C6790CF9}" destId="{E391CF35-AE86-4302-9949-4337F2FF8231}" srcOrd="0" destOrd="0" presId="urn:microsoft.com/office/officeart/2005/8/layout/radial1"/>
    <dgm:cxn modelId="{54CBA169-93E3-4DF5-8D04-7BB59AEA8D6B}" type="presOf" srcId="{4D53F2E1-1038-4EC5-A568-8E44F3E876B4}" destId="{015BD8C1-330B-4F22-A4FC-25263F871A6A}" srcOrd="0" destOrd="0" presId="urn:microsoft.com/office/officeart/2005/8/layout/radial1"/>
    <dgm:cxn modelId="{A6494D52-2787-4F33-83BD-0306D9CFC333}" type="presOf" srcId="{E2870F12-309C-49C5-AAA4-E25BC01868A9}" destId="{EC1CB7E2-AA17-4E2B-A3B3-D1AF4908E8A0}" srcOrd="1" destOrd="0" presId="urn:microsoft.com/office/officeart/2005/8/layout/radial1"/>
    <dgm:cxn modelId="{354F2973-B7DF-4855-A41F-AC19132D2E9F}" srcId="{4D53F2E1-1038-4EC5-A568-8E44F3E876B4}" destId="{7D674E21-C7A7-4EEB-A4A4-3F43C6790CF9}" srcOrd="1" destOrd="0" parTransId="{736AC346-C224-4C2A-B1FD-26D64A56EDD2}" sibTransId="{83401E18-EDB4-4C32-B3CA-91A649948EBD}"/>
    <dgm:cxn modelId="{E5ADDDB1-7450-4F2C-BE1F-7D37884E9DF2}" type="presOf" srcId="{078EA0C0-8FC9-41CA-9CD7-E4A212003DB3}" destId="{C3872A42-B93A-407B-B589-0594DB84A92C}" srcOrd="0" destOrd="0" presId="urn:microsoft.com/office/officeart/2005/8/layout/radial1"/>
    <dgm:cxn modelId="{FE1A1E99-3517-4F14-8F7F-7AAD0704E982}" srcId="{4D53F2E1-1038-4EC5-A568-8E44F3E876B4}" destId="{7F318D8E-15F2-4DDE-AB83-E0E472FEE32A}" srcOrd="0" destOrd="0" parTransId="{8ED6BC17-6A2C-4056-A691-9C663865C99C}" sibTransId="{185B92B8-C8CA-4344-BF5B-4FD5382702B6}"/>
    <dgm:cxn modelId="{7216D91B-5E7F-49D4-9B24-DA6C050FF54E}" type="presOf" srcId="{736AC346-C224-4C2A-B1FD-26D64A56EDD2}" destId="{F74A5C80-33B8-4E7D-92A9-A9F72124E6ED}" srcOrd="0" destOrd="0" presId="urn:microsoft.com/office/officeart/2005/8/layout/radial1"/>
    <dgm:cxn modelId="{A5327DBA-7106-49BF-B426-03EC3433866A}" type="presOf" srcId="{7F318D8E-15F2-4DDE-AB83-E0E472FEE32A}" destId="{BBB4E20A-DAA1-456F-B66C-023D43FC780A}" srcOrd="0" destOrd="0" presId="urn:microsoft.com/office/officeart/2005/8/layout/radial1"/>
    <dgm:cxn modelId="{B8A60920-2691-4415-8A48-31203F74E807}" srcId="{078EA0C0-8FC9-41CA-9CD7-E4A212003DB3}" destId="{4D53F2E1-1038-4EC5-A568-8E44F3E876B4}" srcOrd="0" destOrd="0" parTransId="{B6A896F6-19F9-4C63-86F0-2EFB274C0CC7}" sibTransId="{6664D9DC-BC0A-4E2D-B753-ED0D4953F3B9}"/>
    <dgm:cxn modelId="{60217EB8-C45C-41CB-ADFB-EF1012218FD2}" type="presOf" srcId="{736AC346-C224-4C2A-B1FD-26D64A56EDD2}" destId="{543AC740-B5FF-4A44-84CF-7D3A84913575}" srcOrd="1" destOrd="0" presId="urn:microsoft.com/office/officeart/2005/8/layout/radial1"/>
    <dgm:cxn modelId="{1A21AD6A-CF56-493F-BC9D-E2085DFFFE5D}" type="presOf" srcId="{E2870F12-309C-49C5-AAA4-E25BC01868A9}" destId="{41857C22-D6FE-4021-87D9-9CB6A52A3647}" srcOrd="0" destOrd="0" presId="urn:microsoft.com/office/officeart/2005/8/layout/radial1"/>
    <dgm:cxn modelId="{2F7C1D8F-987C-4FB0-BD03-5E4CDB0AA73B}" srcId="{4D53F2E1-1038-4EC5-A568-8E44F3E876B4}" destId="{953376E8-A14F-4786-A91E-F9A24A5F5591}" srcOrd="2" destOrd="0" parTransId="{E2870F12-309C-49C5-AAA4-E25BC01868A9}" sibTransId="{456DC822-84BB-4EA2-A662-FF080FA87327}"/>
    <dgm:cxn modelId="{25164AB2-82FB-4D0C-B311-B159AA445297}" type="presOf" srcId="{8ED6BC17-6A2C-4056-A691-9C663865C99C}" destId="{039480FE-E216-4487-AB23-EA6A70D99BB1}" srcOrd="0" destOrd="0" presId="urn:microsoft.com/office/officeart/2005/8/layout/radial1"/>
    <dgm:cxn modelId="{92F95F92-1A64-44B5-9106-F77B0FE1A3C4}" type="presOf" srcId="{8ED6BC17-6A2C-4056-A691-9C663865C99C}" destId="{A8BE4FBE-F8C2-448E-81CA-3E52726B8393}" srcOrd="1" destOrd="0" presId="urn:microsoft.com/office/officeart/2005/8/layout/radial1"/>
    <dgm:cxn modelId="{F139D3C9-3B9B-4B1A-A9B9-803FB085B153}" type="presParOf" srcId="{C3872A42-B93A-407B-B589-0594DB84A92C}" destId="{015BD8C1-330B-4F22-A4FC-25263F871A6A}" srcOrd="0" destOrd="0" presId="urn:microsoft.com/office/officeart/2005/8/layout/radial1"/>
    <dgm:cxn modelId="{6A092720-5990-4A4E-BA4A-CCD5A140EFFF}" type="presParOf" srcId="{C3872A42-B93A-407B-B589-0594DB84A92C}" destId="{039480FE-E216-4487-AB23-EA6A70D99BB1}" srcOrd="1" destOrd="0" presId="urn:microsoft.com/office/officeart/2005/8/layout/radial1"/>
    <dgm:cxn modelId="{79BEA118-43F1-43E6-8F3B-07D0EE1C0B32}" type="presParOf" srcId="{039480FE-E216-4487-AB23-EA6A70D99BB1}" destId="{A8BE4FBE-F8C2-448E-81CA-3E52726B8393}" srcOrd="0" destOrd="0" presId="urn:microsoft.com/office/officeart/2005/8/layout/radial1"/>
    <dgm:cxn modelId="{356BA8D8-FF5F-4B70-8EDE-A7E521ACB63F}" type="presParOf" srcId="{C3872A42-B93A-407B-B589-0594DB84A92C}" destId="{BBB4E20A-DAA1-456F-B66C-023D43FC780A}" srcOrd="2" destOrd="0" presId="urn:microsoft.com/office/officeart/2005/8/layout/radial1"/>
    <dgm:cxn modelId="{2528BECE-FCA9-4E38-B23E-A532B39815D9}" type="presParOf" srcId="{C3872A42-B93A-407B-B589-0594DB84A92C}" destId="{F74A5C80-33B8-4E7D-92A9-A9F72124E6ED}" srcOrd="3" destOrd="0" presId="urn:microsoft.com/office/officeart/2005/8/layout/radial1"/>
    <dgm:cxn modelId="{53143BB4-2649-4942-A636-ACF6B6E4847F}" type="presParOf" srcId="{F74A5C80-33B8-4E7D-92A9-A9F72124E6ED}" destId="{543AC740-B5FF-4A44-84CF-7D3A84913575}" srcOrd="0" destOrd="0" presId="urn:microsoft.com/office/officeart/2005/8/layout/radial1"/>
    <dgm:cxn modelId="{576136EF-0213-4AEF-AF0E-2E4AFC827A21}" type="presParOf" srcId="{C3872A42-B93A-407B-B589-0594DB84A92C}" destId="{E391CF35-AE86-4302-9949-4337F2FF8231}" srcOrd="4" destOrd="0" presId="urn:microsoft.com/office/officeart/2005/8/layout/radial1"/>
    <dgm:cxn modelId="{17FBBD2B-2BEC-42DF-9630-717FDA27E030}" type="presParOf" srcId="{C3872A42-B93A-407B-B589-0594DB84A92C}" destId="{41857C22-D6FE-4021-87D9-9CB6A52A3647}" srcOrd="5" destOrd="0" presId="urn:microsoft.com/office/officeart/2005/8/layout/radial1"/>
    <dgm:cxn modelId="{5B1D4E99-58C5-4ECE-AF7F-9254E033FF58}" type="presParOf" srcId="{41857C22-D6FE-4021-87D9-9CB6A52A3647}" destId="{EC1CB7E2-AA17-4E2B-A3B3-D1AF4908E8A0}" srcOrd="0" destOrd="0" presId="urn:microsoft.com/office/officeart/2005/8/layout/radial1"/>
    <dgm:cxn modelId="{D27E88F6-60DC-43A9-B41E-6F183544E13F}" type="presParOf" srcId="{C3872A42-B93A-407B-B589-0594DB84A92C}" destId="{D051B3A7-AB6B-4B2A-A2D5-B3D7E2359886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8EA0C0-8FC9-41CA-9CD7-E4A212003DB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53F2E1-1038-4EC5-A568-8E44F3E876B4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বিরু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ৎ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উদ্ভিদ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6A896F6-19F9-4C63-86F0-2EFB274C0CC7}" type="parTrans" cxnId="{B8A60920-2691-4415-8A48-31203F74E807}">
      <dgm:prSet/>
      <dgm:spPr/>
      <dgm:t>
        <a:bodyPr/>
        <a:lstStyle/>
        <a:p>
          <a:endParaRPr lang="en-US"/>
        </a:p>
      </dgm:t>
    </dgm:pt>
    <dgm:pt modelId="{6664D9DC-BC0A-4E2D-B753-ED0D4953F3B9}" type="sibTrans" cxnId="{B8A60920-2691-4415-8A48-31203F74E807}">
      <dgm:prSet/>
      <dgm:spPr/>
      <dgm:t>
        <a:bodyPr/>
        <a:lstStyle/>
        <a:p>
          <a:endParaRPr lang="en-US"/>
        </a:p>
      </dgm:t>
    </dgm:pt>
    <dgm:pt modelId="{7F318D8E-15F2-4DDE-AB83-E0E472FEE32A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মরিচ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গাছ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8ED6BC17-6A2C-4056-A691-9C663865C99C}" type="parTrans" cxnId="{FE1A1E99-3517-4F14-8F7F-7AAD0704E982}">
      <dgm:prSet/>
      <dgm:spPr/>
      <dgm:t>
        <a:bodyPr/>
        <a:lstStyle/>
        <a:p>
          <a:endParaRPr lang="en-US"/>
        </a:p>
      </dgm:t>
    </dgm:pt>
    <dgm:pt modelId="{185B92B8-C8CA-4344-BF5B-4FD5382702B6}" type="sibTrans" cxnId="{FE1A1E99-3517-4F14-8F7F-7AAD0704E982}">
      <dgm:prSet/>
      <dgm:spPr/>
      <dgm:t>
        <a:bodyPr/>
        <a:lstStyle/>
        <a:p>
          <a:endParaRPr lang="en-US"/>
        </a:p>
      </dgm:t>
    </dgm:pt>
    <dgm:pt modelId="{7D674E21-C7A7-4EEB-A4A4-3F43C6790CF9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মস</a:t>
          </a:r>
          <a:endParaRPr lang="en-US" sz="3600" dirty="0"/>
        </a:p>
      </dgm:t>
    </dgm:pt>
    <dgm:pt modelId="{736AC346-C224-4C2A-B1FD-26D64A56EDD2}" type="parTrans" cxnId="{354F2973-B7DF-4855-A41F-AC19132D2E9F}">
      <dgm:prSet/>
      <dgm:spPr/>
      <dgm:t>
        <a:bodyPr/>
        <a:lstStyle/>
        <a:p>
          <a:endParaRPr lang="en-US"/>
        </a:p>
      </dgm:t>
    </dgm:pt>
    <dgm:pt modelId="{83401E18-EDB4-4C32-B3CA-91A649948EBD}" type="sibTrans" cxnId="{354F2973-B7DF-4855-A41F-AC19132D2E9F}">
      <dgm:prSet/>
      <dgm:spPr/>
      <dgm:t>
        <a:bodyPr/>
        <a:lstStyle/>
        <a:p>
          <a:endParaRPr lang="en-US"/>
        </a:p>
      </dgm:t>
    </dgm:pt>
    <dgm:pt modelId="{953376E8-A14F-4786-A91E-F9A24A5F5591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আলু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গাছ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E2870F12-309C-49C5-AAA4-E25BC01868A9}" type="parTrans" cxnId="{2F7C1D8F-987C-4FB0-BD03-5E4CDB0AA73B}">
      <dgm:prSet/>
      <dgm:spPr/>
      <dgm:t>
        <a:bodyPr/>
        <a:lstStyle/>
        <a:p>
          <a:endParaRPr lang="en-US"/>
        </a:p>
      </dgm:t>
    </dgm:pt>
    <dgm:pt modelId="{456DC822-84BB-4EA2-A662-FF080FA87327}" type="sibTrans" cxnId="{2F7C1D8F-987C-4FB0-BD03-5E4CDB0AA73B}">
      <dgm:prSet/>
      <dgm:spPr/>
      <dgm:t>
        <a:bodyPr/>
        <a:lstStyle/>
        <a:p>
          <a:endParaRPr lang="en-US"/>
        </a:p>
      </dgm:t>
    </dgm:pt>
    <dgm:pt modelId="{7359FE6D-E409-4C13-9841-6148A0DAF7F6}">
      <dgm:prSet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ফার্ণ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55F6B76C-E825-447A-98FF-C9AC65D383FC}" type="parTrans" cxnId="{804FE351-8F7C-4DE0-9F2C-C60C8AD071FC}">
      <dgm:prSet/>
      <dgm:spPr/>
      <dgm:t>
        <a:bodyPr/>
        <a:lstStyle/>
        <a:p>
          <a:endParaRPr lang="en-US"/>
        </a:p>
      </dgm:t>
    </dgm:pt>
    <dgm:pt modelId="{D3978F8A-9088-432D-857D-8F4866404925}" type="sibTrans" cxnId="{804FE351-8F7C-4DE0-9F2C-C60C8AD071FC}">
      <dgm:prSet/>
      <dgm:spPr/>
      <dgm:t>
        <a:bodyPr/>
        <a:lstStyle/>
        <a:p>
          <a:endParaRPr lang="en-US"/>
        </a:p>
      </dgm:t>
    </dgm:pt>
    <dgm:pt modelId="{C3872A42-B93A-407B-B589-0594DB84A92C}" type="pres">
      <dgm:prSet presAssocID="{078EA0C0-8FC9-41CA-9CD7-E4A212003DB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5BD8C1-330B-4F22-A4FC-25263F871A6A}" type="pres">
      <dgm:prSet presAssocID="{4D53F2E1-1038-4EC5-A568-8E44F3E876B4}" presName="centerShape" presStyleLbl="node0" presStyleIdx="0" presStyleCnt="1" custScaleX="114660" custScaleY="102128" custLinFactNeighborX="2005"/>
      <dgm:spPr/>
      <dgm:t>
        <a:bodyPr/>
        <a:lstStyle/>
        <a:p>
          <a:endParaRPr lang="en-US"/>
        </a:p>
      </dgm:t>
    </dgm:pt>
    <dgm:pt modelId="{039480FE-E216-4487-AB23-EA6A70D99BB1}" type="pres">
      <dgm:prSet presAssocID="{8ED6BC17-6A2C-4056-A691-9C663865C99C}" presName="Name9" presStyleLbl="parChTrans1D2" presStyleIdx="0" presStyleCnt="4"/>
      <dgm:spPr/>
      <dgm:t>
        <a:bodyPr/>
        <a:lstStyle/>
        <a:p>
          <a:endParaRPr lang="en-US"/>
        </a:p>
      </dgm:t>
    </dgm:pt>
    <dgm:pt modelId="{A8BE4FBE-F8C2-448E-81CA-3E52726B8393}" type="pres">
      <dgm:prSet presAssocID="{8ED6BC17-6A2C-4056-A691-9C663865C99C}" presName="connTx" presStyleLbl="parChTrans1D2" presStyleIdx="0" presStyleCnt="4"/>
      <dgm:spPr/>
      <dgm:t>
        <a:bodyPr/>
        <a:lstStyle/>
        <a:p>
          <a:endParaRPr lang="en-US"/>
        </a:p>
      </dgm:t>
    </dgm:pt>
    <dgm:pt modelId="{BBB4E20A-DAA1-456F-B66C-023D43FC780A}" type="pres">
      <dgm:prSet presAssocID="{7F318D8E-15F2-4DDE-AB83-E0E472FEE32A}" presName="node" presStyleLbl="node1" presStyleIdx="0" presStyleCnt="4" custScaleX="88873" custScaleY="82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375B9-1EA9-427D-879D-3F743B7FB173}" type="pres">
      <dgm:prSet presAssocID="{55F6B76C-E825-447A-98FF-C9AC65D383FC}" presName="Name9" presStyleLbl="parChTrans1D2" presStyleIdx="1" presStyleCnt="4"/>
      <dgm:spPr/>
      <dgm:t>
        <a:bodyPr/>
        <a:lstStyle/>
        <a:p>
          <a:endParaRPr lang="en-US"/>
        </a:p>
      </dgm:t>
    </dgm:pt>
    <dgm:pt modelId="{2570FACB-2398-425A-B38B-4E69E7134ACC}" type="pres">
      <dgm:prSet presAssocID="{55F6B76C-E825-447A-98FF-C9AC65D383FC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6128483-94F4-4B27-8990-CF0321BCD6EF}" type="pres">
      <dgm:prSet presAssocID="{7359FE6D-E409-4C13-9841-6148A0DAF7F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A5C80-33B8-4E7D-92A9-A9F72124E6ED}" type="pres">
      <dgm:prSet presAssocID="{736AC346-C224-4C2A-B1FD-26D64A56EDD2}" presName="Name9" presStyleLbl="parChTrans1D2" presStyleIdx="2" presStyleCnt="4"/>
      <dgm:spPr/>
      <dgm:t>
        <a:bodyPr/>
        <a:lstStyle/>
        <a:p>
          <a:endParaRPr lang="en-US"/>
        </a:p>
      </dgm:t>
    </dgm:pt>
    <dgm:pt modelId="{543AC740-B5FF-4A44-84CF-7D3A84913575}" type="pres">
      <dgm:prSet presAssocID="{736AC346-C224-4C2A-B1FD-26D64A56EDD2}" presName="connTx" presStyleLbl="parChTrans1D2" presStyleIdx="2" presStyleCnt="4"/>
      <dgm:spPr/>
      <dgm:t>
        <a:bodyPr/>
        <a:lstStyle/>
        <a:p>
          <a:endParaRPr lang="en-US"/>
        </a:p>
      </dgm:t>
    </dgm:pt>
    <dgm:pt modelId="{E391CF35-AE86-4302-9949-4337F2FF8231}" type="pres">
      <dgm:prSet presAssocID="{7D674E21-C7A7-4EEB-A4A4-3F43C6790CF9}" presName="node" presStyleLbl="node1" presStyleIdx="2" presStyleCnt="4" custScaleX="99240" custScaleY="76600" custRadScaleRad="107817" custRadScaleInc="-3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57C22-D6FE-4021-87D9-9CB6A52A3647}" type="pres">
      <dgm:prSet presAssocID="{E2870F12-309C-49C5-AAA4-E25BC01868A9}" presName="Name9" presStyleLbl="parChTrans1D2" presStyleIdx="3" presStyleCnt="4"/>
      <dgm:spPr/>
      <dgm:t>
        <a:bodyPr/>
        <a:lstStyle/>
        <a:p>
          <a:endParaRPr lang="en-US"/>
        </a:p>
      </dgm:t>
    </dgm:pt>
    <dgm:pt modelId="{EC1CB7E2-AA17-4E2B-A3B3-D1AF4908E8A0}" type="pres">
      <dgm:prSet presAssocID="{E2870F12-309C-49C5-AAA4-E25BC01868A9}" presName="connTx" presStyleLbl="parChTrans1D2" presStyleIdx="3" presStyleCnt="4"/>
      <dgm:spPr/>
      <dgm:t>
        <a:bodyPr/>
        <a:lstStyle/>
        <a:p>
          <a:endParaRPr lang="en-US"/>
        </a:p>
      </dgm:t>
    </dgm:pt>
    <dgm:pt modelId="{D051B3A7-AB6B-4B2A-A2D5-B3D7E2359886}" type="pres">
      <dgm:prSet presAssocID="{953376E8-A14F-4786-A91E-F9A24A5F5591}" presName="node" presStyleLbl="node1" presStyleIdx="3" presStyleCnt="4" custScaleX="86770" custScaleY="90489" custRadScaleRad="103057" custRadScaleInc="6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1D5B4F-5AB2-460C-8395-4FD70A1F98ED}" type="presOf" srcId="{7F318D8E-15F2-4DDE-AB83-E0E472FEE32A}" destId="{BBB4E20A-DAA1-456F-B66C-023D43FC780A}" srcOrd="0" destOrd="0" presId="urn:microsoft.com/office/officeart/2005/8/layout/radial1"/>
    <dgm:cxn modelId="{9EC1CC00-CDBE-4F85-AA66-D6D350AFCB84}" type="presOf" srcId="{E2870F12-309C-49C5-AAA4-E25BC01868A9}" destId="{EC1CB7E2-AA17-4E2B-A3B3-D1AF4908E8A0}" srcOrd="1" destOrd="0" presId="urn:microsoft.com/office/officeart/2005/8/layout/radial1"/>
    <dgm:cxn modelId="{74191008-157E-4F4D-B9C2-3AA3F73B0763}" type="presOf" srcId="{953376E8-A14F-4786-A91E-F9A24A5F5591}" destId="{D051B3A7-AB6B-4B2A-A2D5-B3D7E2359886}" srcOrd="0" destOrd="0" presId="urn:microsoft.com/office/officeart/2005/8/layout/radial1"/>
    <dgm:cxn modelId="{346A56D9-1121-4ADA-AD79-23E1583B706F}" type="presOf" srcId="{8ED6BC17-6A2C-4056-A691-9C663865C99C}" destId="{039480FE-E216-4487-AB23-EA6A70D99BB1}" srcOrd="0" destOrd="0" presId="urn:microsoft.com/office/officeart/2005/8/layout/radial1"/>
    <dgm:cxn modelId="{8DAF178C-08F8-49D1-82B1-B1A5011E2D37}" type="presOf" srcId="{55F6B76C-E825-447A-98FF-C9AC65D383FC}" destId="{2570FACB-2398-425A-B38B-4E69E7134ACC}" srcOrd="1" destOrd="0" presId="urn:microsoft.com/office/officeart/2005/8/layout/radial1"/>
    <dgm:cxn modelId="{354F2973-B7DF-4855-A41F-AC19132D2E9F}" srcId="{4D53F2E1-1038-4EC5-A568-8E44F3E876B4}" destId="{7D674E21-C7A7-4EEB-A4A4-3F43C6790CF9}" srcOrd="2" destOrd="0" parTransId="{736AC346-C224-4C2A-B1FD-26D64A56EDD2}" sibTransId="{83401E18-EDB4-4C32-B3CA-91A649948EBD}"/>
    <dgm:cxn modelId="{806968B3-F2CC-4193-8548-D82781794823}" type="presOf" srcId="{4D53F2E1-1038-4EC5-A568-8E44F3E876B4}" destId="{015BD8C1-330B-4F22-A4FC-25263F871A6A}" srcOrd="0" destOrd="0" presId="urn:microsoft.com/office/officeart/2005/8/layout/radial1"/>
    <dgm:cxn modelId="{30D34DDF-7FF7-47D5-932E-44E54E191487}" type="presOf" srcId="{736AC346-C224-4C2A-B1FD-26D64A56EDD2}" destId="{F74A5C80-33B8-4E7D-92A9-A9F72124E6ED}" srcOrd="0" destOrd="0" presId="urn:microsoft.com/office/officeart/2005/8/layout/radial1"/>
    <dgm:cxn modelId="{FE1A1E99-3517-4F14-8F7F-7AAD0704E982}" srcId="{4D53F2E1-1038-4EC5-A568-8E44F3E876B4}" destId="{7F318D8E-15F2-4DDE-AB83-E0E472FEE32A}" srcOrd="0" destOrd="0" parTransId="{8ED6BC17-6A2C-4056-A691-9C663865C99C}" sibTransId="{185B92B8-C8CA-4344-BF5B-4FD5382702B6}"/>
    <dgm:cxn modelId="{A44C4BE3-1BC2-436C-BB9E-3910115EA228}" type="presOf" srcId="{55F6B76C-E825-447A-98FF-C9AC65D383FC}" destId="{E09375B9-1EA9-427D-879D-3F743B7FB173}" srcOrd="0" destOrd="0" presId="urn:microsoft.com/office/officeart/2005/8/layout/radial1"/>
    <dgm:cxn modelId="{C53AA613-99D7-4DB7-92D2-B4EB8A8EA845}" type="presOf" srcId="{7D674E21-C7A7-4EEB-A4A4-3F43C6790CF9}" destId="{E391CF35-AE86-4302-9949-4337F2FF8231}" srcOrd="0" destOrd="0" presId="urn:microsoft.com/office/officeart/2005/8/layout/radial1"/>
    <dgm:cxn modelId="{4BDC6EDB-7F30-4210-A49B-98260A670E8D}" type="presOf" srcId="{078EA0C0-8FC9-41CA-9CD7-E4A212003DB3}" destId="{C3872A42-B93A-407B-B589-0594DB84A92C}" srcOrd="0" destOrd="0" presId="urn:microsoft.com/office/officeart/2005/8/layout/radial1"/>
    <dgm:cxn modelId="{B8A60920-2691-4415-8A48-31203F74E807}" srcId="{078EA0C0-8FC9-41CA-9CD7-E4A212003DB3}" destId="{4D53F2E1-1038-4EC5-A568-8E44F3E876B4}" srcOrd="0" destOrd="0" parTransId="{B6A896F6-19F9-4C63-86F0-2EFB274C0CC7}" sibTransId="{6664D9DC-BC0A-4E2D-B753-ED0D4953F3B9}"/>
    <dgm:cxn modelId="{7EA8FF09-96F6-455F-B865-4D4617EAB36A}" type="presOf" srcId="{E2870F12-309C-49C5-AAA4-E25BC01868A9}" destId="{41857C22-D6FE-4021-87D9-9CB6A52A3647}" srcOrd="0" destOrd="0" presId="urn:microsoft.com/office/officeart/2005/8/layout/radial1"/>
    <dgm:cxn modelId="{CF776DDA-1EAF-46D3-81F7-542A36E8ED26}" type="presOf" srcId="{7359FE6D-E409-4C13-9841-6148A0DAF7F6}" destId="{F6128483-94F4-4B27-8990-CF0321BCD6EF}" srcOrd="0" destOrd="0" presId="urn:microsoft.com/office/officeart/2005/8/layout/radial1"/>
    <dgm:cxn modelId="{8F93CAD8-3D37-4522-BCF7-BE9A8A6724F5}" type="presOf" srcId="{736AC346-C224-4C2A-B1FD-26D64A56EDD2}" destId="{543AC740-B5FF-4A44-84CF-7D3A84913575}" srcOrd="1" destOrd="0" presId="urn:microsoft.com/office/officeart/2005/8/layout/radial1"/>
    <dgm:cxn modelId="{D848DC13-4C00-45C3-9D94-B80132486703}" type="presOf" srcId="{8ED6BC17-6A2C-4056-A691-9C663865C99C}" destId="{A8BE4FBE-F8C2-448E-81CA-3E52726B8393}" srcOrd="1" destOrd="0" presId="urn:microsoft.com/office/officeart/2005/8/layout/radial1"/>
    <dgm:cxn modelId="{2F7C1D8F-987C-4FB0-BD03-5E4CDB0AA73B}" srcId="{4D53F2E1-1038-4EC5-A568-8E44F3E876B4}" destId="{953376E8-A14F-4786-A91E-F9A24A5F5591}" srcOrd="3" destOrd="0" parTransId="{E2870F12-309C-49C5-AAA4-E25BC01868A9}" sibTransId="{456DC822-84BB-4EA2-A662-FF080FA87327}"/>
    <dgm:cxn modelId="{804FE351-8F7C-4DE0-9F2C-C60C8AD071FC}" srcId="{4D53F2E1-1038-4EC5-A568-8E44F3E876B4}" destId="{7359FE6D-E409-4C13-9841-6148A0DAF7F6}" srcOrd="1" destOrd="0" parTransId="{55F6B76C-E825-447A-98FF-C9AC65D383FC}" sibTransId="{D3978F8A-9088-432D-857D-8F4866404925}"/>
    <dgm:cxn modelId="{1495EE02-A383-4169-8839-B4A2A2A9FE94}" type="presParOf" srcId="{C3872A42-B93A-407B-B589-0594DB84A92C}" destId="{015BD8C1-330B-4F22-A4FC-25263F871A6A}" srcOrd="0" destOrd="0" presId="urn:microsoft.com/office/officeart/2005/8/layout/radial1"/>
    <dgm:cxn modelId="{EFC481E4-1647-4245-ADE9-4289FDE10CBC}" type="presParOf" srcId="{C3872A42-B93A-407B-B589-0594DB84A92C}" destId="{039480FE-E216-4487-AB23-EA6A70D99BB1}" srcOrd="1" destOrd="0" presId="urn:microsoft.com/office/officeart/2005/8/layout/radial1"/>
    <dgm:cxn modelId="{C1375B84-2BF2-4EC9-8AE4-C03EE9ED2FAF}" type="presParOf" srcId="{039480FE-E216-4487-AB23-EA6A70D99BB1}" destId="{A8BE4FBE-F8C2-448E-81CA-3E52726B8393}" srcOrd="0" destOrd="0" presId="urn:microsoft.com/office/officeart/2005/8/layout/radial1"/>
    <dgm:cxn modelId="{AB60DB9C-E0AF-494F-BF65-C7C80D103FD2}" type="presParOf" srcId="{C3872A42-B93A-407B-B589-0594DB84A92C}" destId="{BBB4E20A-DAA1-456F-B66C-023D43FC780A}" srcOrd="2" destOrd="0" presId="urn:microsoft.com/office/officeart/2005/8/layout/radial1"/>
    <dgm:cxn modelId="{1745EBD2-00C6-4135-908A-08BDCF536313}" type="presParOf" srcId="{C3872A42-B93A-407B-B589-0594DB84A92C}" destId="{E09375B9-1EA9-427D-879D-3F743B7FB173}" srcOrd="3" destOrd="0" presId="urn:microsoft.com/office/officeart/2005/8/layout/radial1"/>
    <dgm:cxn modelId="{BD44DA6A-B9EC-4F52-9150-63D4C063CD23}" type="presParOf" srcId="{E09375B9-1EA9-427D-879D-3F743B7FB173}" destId="{2570FACB-2398-425A-B38B-4E69E7134ACC}" srcOrd="0" destOrd="0" presId="urn:microsoft.com/office/officeart/2005/8/layout/radial1"/>
    <dgm:cxn modelId="{D59D8A71-43FB-49E0-BF3A-2DEA47FD384E}" type="presParOf" srcId="{C3872A42-B93A-407B-B589-0594DB84A92C}" destId="{F6128483-94F4-4B27-8990-CF0321BCD6EF}" srcOrd="4" destOrd="0" presId="urn:microsoft.com/office/officeart/2005/8/layout/radial1"/>
    <dgm:cxn modelId="{16457A61-0FBE-40AD-AFA0-CB67F30900BB}" type="presParOf" srcId="{C3872A42-B93A-407B-B589-0594DB84A92C}" destId="{F74A5C80-33B8-4E7D-92A9-A9F72124E6ED}" srcOrd="5" destOrd="0" presId="urn:microsoft.com/office/officeart/2005/8/layout/radial1"/>
    <dgm:cxn modelId="{4A414EC0-A02D-4C03-B656-48CF2403B5E3}" type="presParOf" srcId="{F74A5C80-33B8-4E7D-92A9-A9F72124E6ED}" destId="{543AC740-B5FF-4A44-84CF-7D3A84913575}" srcOrd="0" destOrd="0" presId="urn:microsoft.com/office/officeart/2005/8/layout/radial1"/>
    <dgm:cxn modelId="{669E54CF-AFDD-4497-BCEC-FD4B69CB21A5}" type="presParOf" srcId="{C3872A42-B93A-407B-B589-0594DB84A92C}" destId="{E391CF35-AE86-4302-9949-4337F2FF8231}" srcOrd="6" destOrd="0" presId="urn:microsoft.com/office/officeart/2005/8/layout/radial1"/>
    <dgm:cxn modelId="{013C1487-1C4E-4ABC-A07E-EAFA31F77080}" type="presParOf" srcId="{C3872A42-B93A-407B-B589-0594DB84A92C}" destId="{41857C22-D6FE-4021-87D9-9CB6A52A3647}" srcOrd="7" destOrd="0" presId="urn:microsoft.com/office/officeart/2005/8/layout/radial1"/>
    <dgm:cxn modelId="{2860B4BA-E546-41C3-8EAB-E6B69272FE4E}" type="presParOf" srcId="{41857C22-D6FE-4021-87D9-9CB6A52A3647}" destId="{EC1CB7E2-AA17-4E2B-A3B3-D1AF4908E8A0}" srcOrd="0" destOrd="0" presId="urn:microsoft.com/office/officeart/2005/8/layout/radial1"/>
    <dgm:cxn modelId="{AA8EE83C-EB11-4C44-A4F2-BFBD735D2760}" type="presParOf" srcId="{C3872A42-B93A-407B-B589-0594DB84A92C}" destId="{D051B3A7-AB6B-4B2A-A2D5-B3D7E235988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3F7F68-1025-405C-ADC4-F7416A73C4C4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A72FC5-5BF2-4E3C-99A1-3413986FC93A}">
      <dgm:prSet phldrT="[Text]" custT="1"/>
      <dgm:spPr/>
      <dgm:t>
        <a:bodyPr/>
        <a:lstStyle/>
        <a:p>
          <a:r>
            <a:rPr lang="en-US" sz="4800" dirty="0" err="1" smtClean="0">
              <a:latin typeface="NikoshBAN" pitchFamily="2" charset="0"/>
              <a:cs typeface="NikoshBAN" pitchFamily="2" charset="0"/>
            </a:rPr>
            <a:t>অপুষ্পক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উদ্ভিদ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512C2912-4066-4EA1-9D38-26308E8472C5}" type="parTrans" cxnId="{F2FAD905-03B3-4527-80F1-693889893078}">
      <dgm:prSet/>
      <dgm:spPr/>
      <dgm:t>
        <a:bodyPr/>
        <a:lstStyle/>
        <a:p>
          <a:endParaRPr lang="en-US"/>
        </a:p>
      </dgm:t>
    </dgm:pt>
    <dgm:pt modelId="{96FC7A9B-58B9-4FA8-A68C-14B234CF694F}" type="sibTrans" cxnId="{F2FAD905-03B3-4527-80F1-693889893078}">
      <dgm:prSet/>
      <dgm:spPr/>
      <dgm:t>
        <a:bodyPr/>
        <a:lstStyle/>
        <a:p>
          <a:endParaRPr lang="en-US"/>
        </a:p>
      </dgm:t>
    </dgm:pt>
    <dgm:pt modelId="{CE2D290C-0800-45B7-97A2-384E37FAA502}">
      <dgm:prSet phldrT="[Text]" custT="1"/>
      <dgm:spPr/>
      <dgm:t>
        <a:bodyPr/>
        <a:lstStyle/>
        <a:p>
          <a:r>
            <a:rPr lang="en-US" sz="4800" dirty="0" err="1" smtClean="0">
              <a:latin typeface="NikoshBAN" pitchFamily="2" charset="0"/>
              <a:cs typeface="NikoshBAN" pitchFamily="2" charset="0"/>
            </a:rPr>
            <a:t>ফার্ন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841E2883-BB2B-441A-8448-6007C0152AA8}" type="parTrans" cxnId="{F53E020A-F7E7-474A-A563-BF4C6C096C79}">
      <dgm:prSet/>
      <dgm:spPr/>
      <dgm:t>
        <a:bodyPr/>
        <a:lstStyle/>
        <a:p>
          <a:endParaRPr lang="en-US"/>
        </a:p>
      </dgm:t>
    </dgm:pt>
    <dgm:pt modelId="{5AA5C90B-1FE8-4C0F-A73B-96BB799B9754}" type="sibTrans" cxnId="{F53E020A-F7E7-474A-A563-BF4C6C096C79}">
      <dgm:prSet/>
      <dgm:spPr/>
      <dgm:t>
        <a:bodyPr/>
        <a:lstStyle/>
        <a:p>
          <a:endParaRPr lang="en-US"/>
        </a:p>
      </dgm:t>
    </dgm:pt>
    <dgm:pt modelId="{2402FC8E-EBCD-4BBB-B37E-3CE92B942EFA}">
      <dgm:prSet phldrT="[Text]" custT="1"/>
      <dgm:spPr/>
      <dgm:t>
        <a:bodyPr/>
        <a:lstStyle/>
        <a:p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000" dirty="0" err="1" smtClean="0">
              <a:latin typeface="NikoshBAN" pitchFamily="2" charset="0"/>
              <a:cs typeface="NikoshBAN" pitchFamily="2" charset="0"/>
            </a:rPr>
            <a:t>মস</a:t>
          </a:r>
          <a:endParaRPr lang="en-US" sz="6000" dirty="0"/>
        </a:p>
      </dgm:t>
    </dgm:pt>
    <dgm:pt modelId="{23B4C5E1-9193-43B5-AC77-8346CC6FFF6D}" type="parTrans" cxnId="{EEF69C2B-60A8-4F33-A62E-2FCC414EB96E}">
      <dgm:prSet/>
      <dgm:spPr/>
      <dgm:t>
        <a:bodyPr/>
        <a:lstStyle/>
        <a:p>
          <a:endParaRPr lang="en-US"/>
        </a:p>
      </dgm:t>
    </dgm:pt>
    <dgm:pt modelId="{8EC18A01-33FF-4CF0-AFA5-A3F1F53911E5}" type="sibTrans" cxnId="{EEF69C2B-60A8-4F33-A62E-2FCC414EB96E}">
      <dgm:prSet/>
      <dgm:spPr/>
      <dgm:t>
        <a:bodyPr/>
        <a:lstStyle/>
        <a:p>
          <a:endParaRPr lang="en-US"/>
        </a:p>
      </dgm:t>
    </dgm:pt>
    <dgm:pt modelId="{2DD31060-2198-4142-8EE8-B08998D6B269}" type="pres">
      <dgm:prSet presAssocID="{B93F7F68-1025-405C-ADC4-F7416A73C4C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1FA4E77-E1CE-4801-B8C9-BA3C25BBA8D8}" type="pres">
      <dgm:prSet presAssocID="{98A72FC5-5BF2-4E3C-99A1-3413986FC93A}" presName="singleCycle" presStyleCnt="0"/>
      <dgm:spPr/>
    </dgm:pt>
    <dgm:pt modelId="{2EA99F89-3C17-46C0-A192-115984416EE0}" type="pres">
      <dgm:prSet presAssocID="{98A72FC5-5BF2-4E3C-99A1-3413986FC93A}" presName="singleCenter" presStyleLbl="node1" presStyleIdx="0" presStyleCnt="3" custScaleX="271208" custScaleY="114336" custLinFactNeighborX="11071" custLinFactNeighborY="134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21742928-738D-4F79-88E6-E1B50921BDE5}" type="pres">
      <dgm:prSet presAssocID="{841E2883-BB2B-441A-8448-6007C0152AA8}" presName="Name56" presStyleLbl="parChTrans1D2" presStyleIdx="0" presStyleCnt="2"/>
      <dgm:spPr/>
      <dgm:t>
        <a:bodyPr/>
        <a:lstStyle/>
        <a:p>
          <a:endParaRPr lang="en-US"/>
        </a:p>
      </dgm:t>
    </dgm:pt>
    <dgm:pt modelId="{14707DAF-C599-4C92-B9DD-9AC6F4CA458A}" type="pres">
      <dgm:prSet presAssocID="{CE2D290C-0800-45B7-97A2-384E37FAA502}" presName="text0" presStyleLbl="node1" presStyleIdx="1" presStyleCnt="3" custScaleX="175995" custScaleY="1245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5FED5-ACDE-460C-9412-2D77FFF5D78E}" type="pres">
      <dgm:prSet presAssocID="{23B4C5E1-9193-43B5-AC77-8346CC6FFF6D}" presName="Name56" presStyleLbl="parChTrans1D2" presStyleIdx="1" presStyleCnt="2"/>
      <dgm:spPr/>
      <dgm:t>
        <a:bodyPr/>
        <a:lstStyle/>
        <a:p>
          <a:endParaRPr lang="en-US"/>
        </a:p>
      </dgm:t>
    </dgm:pt>
    <dgm:pt modelId="{F2F7A738-03AC-4F97-A770-168FBB36F701}" type="pres">
      <dgm:prSet presAssocID="{2402FC8E-EBCD-4BBB-B37E-3CE92B942EFA}" presName="text0" presStyleLbl="node1" presStyleIdx="2" presStyleCnt="3" custScaleX="216794" custScaleY="153505" custRadScaleRad="100454" custRadScaleInc="8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FAD905-03B3-4527-80F1-693889893078}" srcId="{B93F7F68-1025-405C-ADC4-F7416A73C4C4}" destId="{98A72FC5-5BF2-4E3C-99A1-3413986FC93A}" srcOrd="0" destOrd="0" parTransId="{512C2912-4066-4EA1-9D38-26308E8472C5}" sibTransId="{96FC7A9B-58B9-4FA8-A68C-14B234CF694F}"/>
    <dgm:cxn modelId="{CACA3FC3-85A1-4D87-96CC-A5E4C37696F8}" type="presOf" srcId="{23B4C5E1-9193-43B5-AC77-8346CC6FFF6D}" destId="{F685FED5-ACDE-460C-9412-2D77FFF5D78E}" srcOrd="0" destOrd="0" presId="urn:microsoft.com/office/officeart/2008/layout/RadialCluster"/>
    <dgm:cxn modelId="{F53E020A-F7E7-474A-A563-BF4C6C096C79}" srcId="{98A72FC5-5BF2-4E3C-99A1-3413986FC93A}" destId="{CE2D290C-0800-45B7-97A2-384E37FAA502}" srcOrd="0" destOrd="0" parTransId="{841E2883-BB2B-441A-8448-6007C0152AA8}" sibTransId="{5AA5C90B-1FE8-4C0F-A73B-96BB799B9754}"/>
    <dgm:cxn modelId="{2A46A615-38DA-4181-B868-3FAAD1170344}" type="presOf" srcId="{98A72FC5-5BF2-4E3C-99A1-3413986FC93A}" destId="{2EA99F89-3C17-46C0-A192-115984416EE0}" srcOrd="0" destOrd="0" presId="urn:microsoft.com/office/officeart/2008/layout/RadialCluster"/>
    <dgm:cxn modelId="{4C4A7DE4-DBE6-433D-8AE7-D47FB5DEECF6}" type="presOf" srcId="{841E2883-BB2B-441A-8448-6007C0152AA8}" destId="{21742928-738D-4F79-88E6-E1B50921BDE5}" srcOrd="0" destOrd="0" presId="urn:microsoft.com/office/officeart/2008/layout/RadialCluster"/>
    <dgm:cxn modelId="{381F99FA-A19C-47F6-8FC6-C91A3C7FA79A}" type="presOf" srcId="{2402FC8E-EBCD-4BBB-B37E-3CE92B942EFA}" destId="{F2F7A738-03AC-4F97-A770-168FBB36F701}" srcOrd="0" destOrd="0" presId="urn:microsoft.com/office/officeart/2008/layout/RadialCluster"/>
    <dgm:cxn modelId="{EEF69C2B-60A8-4F33-A62E-2FCC414EB96E}" srcId="{98A72FC5-5BF2-4E3C-99A1-3413986FC93A}" destId="{2402FC8E-EBCD-4BBB-B37E-3CE92B942EFA}" srcOrd="1" destOrd="0" parTransId="{23B4C5E1-9193-43B5-AC77-8346CC6FFF6D}" sibTransId="{8EC18A01-33FF-4CF0-AFA5-A3F1F53911E5}"/>
    <dgm:cxn modelId="{9A407202-F050-4F96-98BB-FD3281324D03}" type="presOf" srcId="{CE2D290C-0800-45B7-97A2-384E37FAA502}" destId="{14707DAF-C599-4C92-B9DD-9AC6F4CA458A}" srcOrd="0" destOrd="0" presId="urn:microsoft.com/office/officeart/2008/layout/RadialCluster"/>
    <dgm:cxn modelId="{80211381-A944-418C-A08A-50BF1199C1A1}" type="presOf" srcId="{B93F7F68-1025-405C-ADC4-F7416A73C4C4}" destId="{2DD31060-2198-4142-8EE8-B08998D6B269}" srcOrd="0" destOrd="0" presId="urn:microsoft.com/office/officeart/2008/layout/RadialCluster"/>
    <dgm:cxn modelId="{285AE395-2252-4B17-A76B-66BD0DCC73D9}" type="presParOf" srcId="{2DD31060-2198-4142-8EE8-B08998D6B269}" destId="{71FA4E77-E1CE-4801-B8C9-BA3C25BBA8D8}" srcOrd="0" destOrd="0" presId="urn:microsoft.com/office/officeart/2008/layout/RadialCluster"/>
    <dgm:cxn modelId="{83FF5512-4CDE-418C-B255-5DDAED7F3312}" type="presParOf" srcId="{71FA4E77-E1CE-4801-B8C9-BA3C25BBA8D8}" destId="{2EA99F89-3C17-46C0-A192-115984416EE0}" srcOrd="0" destOrd="0" presId="urn:microsoft.com/office/officeart/2008/layout/RadialCluster"/>
    <dgm:cxn modelId="{6C4A5B9F-D286-4451-934B-A1EB26785233}" type="presParOf" srcId="{71FA4E77-E1CE-4801-B8C9-BA3C25BBA8D8}" destId="{21742928-738D-4F79-88E6-E1B50921BDE5}" srcOrd="1" destOrd="0" presId="urn:microsoft.com/office/officeart/2008/layout/RadialCluster"/>
    <dgm:cxn modelId="{731861D4-69AD-41D7-BDCB-E7E213B80C15}" type="presParOf" srcId="{71FA4E77-E1CE-4801-B8C9-BA3C25BBA8D8}" destId="{14707DAF-C599-4C92-B9DD-9AC6F4CA458A}" srcOrd="2" destOrd="0" presId="urn:microsoft.com/office/officeart/2008/layout/RadialCluster"/>
    <dgm:cxn modelId="{AC46394C-6728-42CA-9A03-E61E2692C64E}" type="presParOf" srcId="{71FA4E77-E1CE-4801-B8C9-BA3C25BBA8D8}" destId="{F685FED5-ACDE-460C-9412-2D77FFF5D78E}" srcOrd="3" destOrd="0" presId="urn:microsoft.com/office/officeart/2008/layout/RadialCluster"/>
    <dgm:cxn modelId="{AA06109C-A89C-461D-8DEB-775AE3B8B9EA}" type="presParOf" srcId="{71FA4E77-E1CE-4801-B8C9-BA3C25BBA8D8}" destId="{F2F7A738-03AC-4F97-A770-168FBB36F701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8EA0C0-8FC9-41CA-9CD7-E4A212003DB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53F2E1-1038-4EC5-A568-8E44F3E876B4}">
      <dgm:prSet phldrT="[Text]" custT="1"/>
      <dgm:spPr/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সপুষ্পক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উদ্ভিদ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B6A896F6-19F9-4C63-86F0-2EFB274C0CC7}" type="parTrans" cxnId="{B8A60920-2691-4415-8A48-31203F74E807}">
      <dgm:prSet/>
      <dgm:spPr/>
      <dgm:t>
        <a:bodyPr/>
        <a:lstStyle/>
        <a:p>
          <a:endParaRPr lang="en-US"/>
        </a:p>
      </dgm:t>
    </dgm:pt>
    <dgm:pt modelId="{6664D9DC-BC0A-4E2D-B753-ED0D4953F3B9}" type="sibTrans" cxnId="{B8A60920-2691-4415-8A48-31203F74E807}">
      <dgm:prSet/>
      <dgm:spPr/>
      <dgm:t>
        <a:bodyPr/>
        <a:lstStyle/>
        <a:p>
          <a:endParaRPr lang="en-US"/>
        </a:p>
      </dgm:t>
    </dgm:pt>
    <dgm:pt modelId="{7F318D8E-15F2-4DDE-AB83-E0E472FEE32A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আম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গাছ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8ED6BC17-6A2C-4056-A691-9C663865C99C}" type="parTrans" cxnId="{FE1A1E99-3517-4F14-8F7F-7AAD0704E982}">
      <dgm:prSet/>
      <dgm:spPr/>
      <dgm:t>
        <a:bodyPr/>
        <a:lstStyle/>
        <a:p>
          <a:endParaRPr lang="en-US"/>
        </a:p>
      </dgm:t>
    </dgm:pt>
    <dgm:pt modelId="{185B92B8-C8CA-4344-BF5B-4FD5382702B6}" type="sibTrans" cxnId="{FE1A1E99-3517-4F14-8F7F-7AAD0704E982}">
      <dgm:prSet/>
      <dgm:spPr/>
      <dgm:t>
        <a:bodyPr/>
        <a:lstStyle/>
        <a:p>
          <a:endParaRPr lang="en-US"/>
        </a:p>
      </dgm:t>
    </dgm:pt>
    <dgm:pt modelId="{953376E8-A14F-4786-A91E-F9A24A5F5591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গোলাপ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গাছ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E2870F12-309C-49C5-AAA4-E25BC01868A9}" type="parTrans" cxnId="{2F7C1D8F-987C-4FB0-BD03-5E4CDB0AA73B}">
      <dgm:prSet/>
      <dgm:spPr/>
      <dgm:t>
        <a:bodyPr/>
        <a:lstStyle/>
        <a:p>
          <a:endParaRPr lang="en-US"/>
        </a:p>
      </dgm:t>
    </dgm:pt>
    <dgm:pt modelId="{456DC822-84BB-4EA2-A662-FF080FA87327}" type="sibTrans" cxnId="{2F7C1D8F-987C-4FB0-BD03-5E4CDB0AA73B}">
      <dgm:prSet/>
      <dgm:spPr/>
      <dgm:t>
        <a:bodyPr/>
        <a:lstStyle/>
        <a:p>
          <a:endParaRPr lang="en-US"/>
        </a:p>
      </dgm:t>
    </dgm:pt>
    <dgm:pt modelId="{7359FE6D-E409-4C13-9841-6148A0DAF7F6}">
      <dgm:prSet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শাপলা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55F6B76C-E825-447A-98FF-C9AC65D383FC}" type="parTrans" cxnId="{804FE351-8F7C-4DE0-9F2C-C60C8AD071FC}">
      <dgm:prSet/>
      <dgm:spPr/>
      <dgm:t>
        <a:bodyPr/>
        <a:lstStyle/>
        <a:p>
          <a:endParaRPr lang="en-US"/>
        </a:p>
      </dgm:t>
    </dgm:pt>
    <dgm:pt modelId="{D3978F8A-9088-432D-857D-8F4866404925}" type="sibTrans" cxnId="{804FE351-8F7C-4DE0-9F2C-C60C8AD071FC}">
      <dgm:prSet/>
      <dgm:spPr/>
      <dgm:t>
        <a:bodyPr/>
        <a:lstStyle/>
        <a:p>
          <a:endParaRPr lang="en-US"/>
        </a:p>
      </dgm:t>
    </dgm:pt>
    <dgm:pt modelId="{C3872A42-B93A-407B-B589-0594DB84A92C}" type="pres">
      <dgm:prSet presAssocID="{078EA0C0-8FC9-41CA-9CD7-E4A212003DB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5BD8C1-330B-4F22-A4FC-25263F871A6A}" type="pres">
      <dgm:prSet presAssocID="{4D53F2E1-1038-4EC5-A568-8E44F3E876B4}" presName="centerShape" presStyleLbl="node0" presStyleIdx="0" presStyleCnt="1" custScaleX="114660" custScaleY="102128" custLinFactNeighborX="2005"/>
      <dgm:spPr/>
      <dgm:t>
        <a:bodyPr/>
        <a:lstStyle/>
        <a:p>
          <a:endParaRPr lang="en-US"/>
        </a:p>
      </dgm:t>
    </dgm:pt>
    <dgm:pt modelId="{039480FE-E216-4487-AB23-EA6A70D99BB1}" type="pres">
      <dgm:prSet presAssocID="{8ED6BC17-6A2C-4056-A691-9C663865C99C}" presName="Name9" presStyleLbl="parChTrans1D2" presStyleIdx="0" presStyleCnt="3"/>
      <dgm:spPr/>
      <dgm:t>
        <a:bodyPr/>
        <a:lstStyle/>
        <a:p>
          <a:endParaRPr lang="en-US"/>
        </a:p>
      </dgm:t>
    </dgm:pt>
    <dgm:pt modelId="{A8BE4FBE-F8C2-448E-81CA-3E52726B8393}" type="pres">
      <dgm:prSet presAssocID="{8ED6BC17-6A2C-4056-A691-9C663865C99C}" presName="connTx" presStyleLbl="parChTrans1D2" presStyleIdx="0" presStyleCnt="3"/>
      <dgm:spPr/>
      <dgm:t>
        <a:bodyPr/>
        <a:lstStyle/>
        <a:p>
          <a:endParaRPr lang="en-US"/>
        </a:p>
      </dgm:t>
    </dgm:pt>
    <dgm:pt modelId="{BBB4E20A-DAA1-456F-B66C-023D43FC780A}" type="pres">
      <dgm:prSet presAssocID="{7F318D8E-15F2-4DDE-AB83-E0E472FEE32A}" presName="node" presStyleLbl="node1" presStyleIdx="0" presStyleCnt="3" custScaleX="88873" custScaleY="82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375B9-1EA9-427D-879D-3F743B7FB173}" type="pres">
      <dgm:prSet presAssocID="{55F6B76C-E825-447A-98FF-C9AC65D383FC}" presName="Name9" presStyleLbl="parChTrans1D2" presStyleIdx="1" presStyleCnt="3"/>
      <dgm:spPr/>
      <dgm:t>
        <a:bodyPr/>
        <a:lstStyle/>
        <a:p>
          <a:endParaRPr lang="en-US"/>
        </a:p>
      </dgm:t>
    </dgm:pt>
    <dgm:pt modelId="{2570FACB-2398-425A-B38B-4E69E7134ACC}" type="pres">
      <dgm:prSet presAssocID="{55F6B76C-E825-447A-98FF-C9AC65D383FC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6128483-94F4-4B27-8990-CF0321BCD6EF}" type="pres">
      <dgm:prSet presAssocID="{7359FE6D-E409-4C13-9841-6148A0DAF7F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57C22-D6FE-4021-87D9-9CB6A52A3647}" type="pres">
      <dgm:prSet presAssocID="{E2870F12-309C-49C5-AAA4-E25BC01868A9}" presName="Name9" presStyleLbl="parChTrans1D2" presStyleIdx="2" presStyleCnt="3"/>
      <dgm:spPr/>
      <dgm:t>
        <a:bodyPr/>
        <a:lstStyle/>
        <a:p>
          <a:endParaRPr lang="en-US"/>
        </a:p>
      </dgm:t>
    </dgm:pt>
    <dgm:pt modelId="{EC1CB7E2-AA17-4E2B-A3B3-D1AF4908E8A0}" type="pres">
      <dgm:prSet presAssocID="{E2870F12-309C-49C5-AAA4-E25BC01868A9}" presName="connTx" presStyleLbl="parChTrans1D2" presStyleIdx="2" presStyleCnt="3"/>
      <dgm:spPr/>
      <dgm:t>
        <a:bodyPr/>
        <a:lstStyle/>
        <a:p>
          <a:endParaRPr lang="en-US"/>
        </a:p>
      </dgm:t>
    </dgm:pt>
    <dgm:pt modelId="{D051B3A7-AB6B-4B2A-A2D5-B3D7E2359886}" type="pres">
      <dgm:prSet presAssocID="{953376E8-A14F-4786-A91E-F9A24A5F5591}" presName="node" presStyleLbl="node1" presStyleIdx="2" presStyleCnt="3" custScaleX="108885" custScaleY="90489" custRadScaleRad="103057" custRadScaleInc="6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A45F1B-DAA1-4D71-A2EB-E475C47ACFF2}" type="presOf" srcId="{55F6B76C-E825-447A-98FF-C9AC65D383FC}" destId="{2570FACB-2398-425A-B38B-4E69E7134ACC}" srcOrd="1" destOrd="0" presId="urn:microsoft.com/office/officeart/2005/8/layout/radial1"/>
    <dgm:cxn modelId="{8D511728-E071-4C1F-9F92-2942192129B9}" type="presOf" srcId="{55F6B76C-E825-447A-98FF-C9AC65D383FC}" destId="{E09375B9-1EA9-427D-879D-3F743B7FB173}" srcOrd="0" destOrd="0" presId="urn:microsoft.com/office/officeart/2005/8/layout/radial1"/>
    <dgm:cxn modelId="{8FADA3E7-65C7-412F-BB39-1F494655B301}" type="presOf" srcId="{4D53F2E1-1038-4EC5-A568-8E44F3E876B4}" destId="{015BD8C1-330B-4F22-A4FC-25263F871A6A}" srcOrd="0" destOrd="0" presId="urn:microsoft.com/office/officeart/2005/8/layout/radial1"/>
    <dgm:cxn modelId="{711E029C-929A-4020-BA66-224D6D4C0770}" type="presOf" srcId="{E2870F12-309C-49C5-AAA4-E25BC01868A9}" destId="{41857C22-D6FE-4021-87D9-9CB6A52A3647}" srcOrd="0" destOrd="0" presId="urn:microsoft.com/office/officeart/2005/8/layout/radial1"/>
    <dgm:cxn modelId="{FE1A1E99-3517-4F14-8F7F-7AAD0704E982}" srcId="{4D53F2E1-1038-4EC5-A568-8E44F3E876B4}" destId="{7F318D8E-15F2-4DDE-AB83-E0E472FEE32A}" srcOrd="0" destOrd="0" parTransId="{8ED6BC17-6A2C-4056-A691-9C663865C99C}" sibTransId="{185B92B8-C8CA-4344-BF5B-4FD5382702B6}"/>
    <dgm:cxn modelId="{730C43F9-2E20-486A-A4C7-75472A8F44A1}" type="presOf" srcId="{E2870F12-309C-49C5-AAA4-E25BC01868A9}" destId="{EC1CB7E2-AA17-4E2B-A3B3-D1AF4908E8A0}" srcOrd="1" destOrd="0" presId="urn:microsoft.com/office/officeart/2005/8/layout/radial1"/>
    <dgm:cxn modelId="{30E96A71-669A-41E0-9562-16F501F95A9D}" type="presOf" srcId="{8ED6BC17-6A2C-4056-A691-9C663865C99C}" destId="{039480FE-E216-4487-AB23-EA6A70D99BB1}" srcOrd="0" destOrd="0" presId="urn:microsoft.com/office/officeart/2005/8/layout/radial1"/>
    <dgm:cxn modelId="{B8A60920-2691-4415-8A48-31203F74E807}" srcId="{078EA0C0-8FC9-41CA-9CD7-E4A212003DB3}" destId="{4D53F2E1-1038-4EC5-A568-8E44F3E876B4}" srcOrd="0" destOrd="0" parTransId="{B6A896F6-19F9-4C63-86F0-2EFB274C0CC7}" sibTransId="{6664D9DC-BC0A-4E2D-B753-ED0D4953F3B9}"/>
    <dgm:cxn modelId="{68523171-D3FF-47D2-B7FB-2DD2202506FB}" type="presOf" srcId="{7359FE6D-E409-4C13-9841-6148A0DAF7F6}" destId="{F6128483-94F4-4B27-8990-CF0321BCD6EF}" srcOrd="0" destOrd="0" presId="urn:microsoft.com/office/officeart/2005/8/layout/radial1"/>
    <dgm:cxn modelId="{238BAA0A-1D0F-4161-9CCE-4610F3F642C6}" type="presOf" srcId="{7F318D8E-15F2-4DDE-AB83-E0E472FEE32A}" destId="{BBB4E20A-DAA1-456F-B66C-023D43FC780A}" srcOrd="0" destOrd="0" presId="urn:microsoft.com/office/officeart/2005/8/layout/radial1"/>
    <dgm:cxn modelId="{2F7C1D8F-987C-4FB0-BD03-5E4CDB0AA73B}" srcId="{4D53F2E1-1038-4EC5-A568-8E44F3E876B4}" destId="{953376E8-A14F-4786-A91E-F9A24A5F5591}" srcOrd="2" destOrd="0" parTransId="{E2870F12-309C-49C5-AAA4-E25BC01868A9}" sibTransId="{456DC822-84BB-4EA2-A662-FF080FA87327}"/>
    <dgm:cxn modelId="{68C688D8-63C1-4035-8540-793F679DB39B}" type="presOf" srcId="{8ED6BC17-6A2C-4056-A691-9C663865C99C}" destId="{A8BE4FBE-F8C2-448E-81CA-3E52726B8393}" srcOrd="1" destOrd="0" presId="urn:microsoft.com/office/officeart/2005/8/layout/radial1"/>
    <dgm:cxn modelId="{804FE351-8F7C-4DE0-9F2C-C60C8AD071FC}" srcId="{4D53F2E1-1038-4EC5-A568-8E44F3E876B4}" destId="{7359FE6D-E409-4C13-9841-6148A0DAF7F6}" srcOrd="1" destOrd="0" parTransId="{55F6B76C-E825-447A-98FF-C9AC65D383FC}" sibTransId="{D3978F8A-9088-432D-857D-8F4866404925}"/>
    <dgm:cxn modelId="{ABD4C90D-9C6F-4972-92E3-50BE0A782FE6}" type="presOf" srcId="{078EA0C0-8FC9-41CA-9CD7-E4A212003DB3}" destId="{C3872A42-B93A-407B-B589-0594DB84A92C}" srcOrd="0" destOrd="0" presId="urn:microsoft.com/office/officeart/2005/8/layout/radial1"/>
    <dgm:cxn modelId="{B832FA31-D59D-4671-BF8D-A9DBB3FDC507}" type="presOf" srcId="{953376E8-A14F-4786-A91E-F9A24A5F5591}" destId="{D051B3A7-AB6B-4B2A-A2D5-B3D7E2359886}" srcOrd="0" destOrd="0" presId="urn:microsoft.com/office/officeart/2005/8/layout/radial1"/>
    <dgm:cxn modelId="{F3256C99-86B6-4423-8BE8-5D0D70366F4B}" type="presParOf" srcId="{C3872A42-B93A-407B-B589-0594DB84A92C}" destId="{015BD8C1-330B-4F22-A4FC-25263F871A6A}" srcOrd="0" destOrd="0" presId="urn:microsoft.com/office/officeart/2005/8/layout/radial1"/>
    <dgm:cxn modelId="{1AF455D4-1280-4BE0-BBD0-B98BA983CCCC}" type="presParOf" srcId="{C3872A42-B93A-407B-B589-0594DB84A92C}" destId="{039480FE-E216-4487-AB23-EA6A70D99BB1}" srcOrd="1" destOrd="0" presId="urn:microsoft.com/office/officeart/2005/8/layout/radial1"/>
    <dgm:cxn modelId="{1DBD93F1-DEED-4706-9706-C63D94394680}" type="presParOf" srcId="{039480FE-E216-4487-AB23-EA6A70D99BB1}" destId="{A8BE4FBE-F8C2-448E-81CA-3E52726B8393}" srcOrd="0" destOrd="0" presId="urn:microsoft.com/office/officeart/2005/8/layout/radial1"/>
    <dgm:cxn modelId="{5F729E65-7659-4E2C-B5EE-47F95FADE9C9}" type="presParOf" srcId="{C3872A42-B93A-407B-B589-0594DB84A92C}" destId="{BBB4E20A-DAA1-456F-B66C-023D43FC780A}" srcOrd="2" destOrd="0" presId="urn:microsoft.com/office/officeart/2005/8/layout/radial1"/>
    <dgm:cxn modelId="{FF640F31-ED5B-4EC4-879A-B33AC1078F03}" type="presParOf" srcId="{C3872A42-B93A-407B-B589-0594DB84A92C}" destId="{E09375B9-1EA9-427D-879D-3F743B7FB173}" srcOrd="3" destOrd="0" presId="urn:microsoft.com/office/officeart/2005/8/layout/radial1"/>
    <dgm:cxn modelId="{95375B75-4CEB-4D6E-9482-D0EDEE9D64AE}" type="presParOf" srcId="{E09375B9-1EA9-427D-879D-3F743B7FB173}" destId="{2570FACB-2398-425A-B38B-4E69E7134ACC}" srcOrd="0" destOrd="0" presId="urn:microsoft.com/office/officeart/2005/8/layout/radial1"/>
    <dgm:cxn modelId="{F39C5F33-DA0A-498C-9A6E-7740265D8D77}" type="presParOf" srcId="{C3872A42-B93A-407B-B589-0594DB84A92C}" destId="{F6128483-94F4-4B27-8990-CF0321BCD6EF}" srcOrd="4" destOrd="0" presId="urn:microsoft.com/office/officeart/2005/8/layout/radial1"/>
    <dgm:cxn modelId="{60F9F0A3-33C9-4614-A62D-53F72CE81E18}" type="presParOf" srcId="{C3872A42-B93A-407B-B589-0594DB84A92C}" destId="{41857C22-D6FE-4021-87D9-9CB6A52A3647}" srcOrd="5" destOrd="0" presId="urn:microsoft.com/office/officeart/2005/8/layout/radial1"/>
    <dgm:cxn modelId="{A5B1D422-C5F4-4F65-9668-495E11FB49A9}" type="presParOf" srcId="{41857C22-D6FE-4021-87D9-9CB6A52A3647}" destId="{EC1CB7E2-AA17-4E2B-A3B3-D1AF4908E8A0}" srcOrd="0" destOrd="0" presId="urn:microsoft.com/office/officeart/2005/8/layout/radial1"/>
    <dgm:cxn modelId="{2BBEEF40-5522-4F4C-9891-BB72814F3B4A}" type="presParOf" srcId="{C3872A42-B93A-407B-B589-0594DB84A92C}" destId="{D051B3A7-AB6B-4B2A-A2D5-B3D7E2359886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BD8C1-330B-4F22-A4FC-25263F871A6A}">
      <dsp:nvSpPr>
        <dsp:cNvPr id="0" name=""/>
        <dsp:cNvSpPr/>
      </dsp:nvSpPr>
      <dsp:spPr>
        <a:xfrm>
          <a:off x="2486671" y="2363505"/>
          <a:ext cx="2114551" cy="1883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NikoshBAN" pitchFamily="2" charset="0"/>
              <a:cs typeface="NikoshBAN" pitchFamily="2" charset="0"/>
            </a:rPr>
            <a:t>বৃক্ষ</a:t>
          </a:r>
          <a:r>
            <a:rPr lang="en-US" sz="4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 smtClean="0">
              <a:latin typeface="NikoshBAN" pitchFamily="2" charset="0"/>
              <a:cs typeface="NikoshBAN" pitchFamily="2" charset="0"/>
            </a:rPr>
            <a:t>জাতীয়</a:t>
          </a:r>
          <a:r>
            <a:rPr lang="en-US" sz="4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 smtClean="0">
              <a:latin typeface="NikoshBAN" pitchFamily="2" charset="0"/>
              <a:cs typeface="NikoshBAN" pitchFamily="2" charset="0"/>
            </a:rPr>
            <a:t>উদ্ভিদ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2796340" y="2639328"/>
        <a:ext cx="1495213" cy="1331791"/>
      </dsp:txXfrm>
    </dsp:sp>
    <dsp:sp modelId="{039480FE-E216-4487-AB23-EA6A70D99BB1}">
      <dsp:nvSpPr>
        <dsp:cNvPr id="0" name=""/>
        <dsp:cNvSpPr/>
      </dsp:nvSpPr>
      <dsp:spPr>
        <a:xfrm rot="16062220">
          <a:off x="3141377" y="1989934"/>
          <a:ext cx="701552" cy="47351"/>
        </a:xfrm>
        <a:custGeom>
          <a:avLst/>
          <a:gdLst/>
          <a:ahLst/>
          <a:cxnLst/>
          <a:rect l="0" t="0" r="0" b="0"/>
          <a:pathLst>
            <a:path>
              <a:moveTo>
                <a:pt x="0" y="23675"/>
              </a:moveTo>
              <a:lnTo>
                <a:pt x="701552" y="236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74615" y="1996071"/>
        <a:ext cx="35077" cy="35077"/>
      </dsp:txXfrm>
    </dsp:sp>
    <dsp:sp modelId="{BBB4E20A-DAA1-456F-B66C-023D43FC780A}">
      <dsp:nvSpPr>
        <dsp:cNvPr id="0" name=""/>
        <dsp:cNvSpPr/>
      </dsp:nvSpPr>
      <dsp:spPr>
        <a:xfrm>
          <a:off x="2628211" y="146770"/>
          <a:ext cx="1638989" cy="1516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আম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গাছ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2868235" y="368910"/>
        <a:ext cx="1158941" cy="1072587"/>
      </dsp:txXfrm>
    </dsp:sp>
    <dsp:sp modelId="{F74A5C80-33B8-4E7D-92A9-A9F72124E6ED}">
      <dsp:nvSpPr>
        <dsp:cNvPr id="0" name=""/>
        <dsp:cNvSpPr/>
      </dsp:nvSpPr>
      <dsp:spPr>
        <a:xfrm rot="1719073">
          <a:off x="4406929" y="3923715"/>
          <a:ext cx="624672" cy="47351"/>
        </a:xfrm>
        <a:custGeom>
          <a:avLst/>
          <a:gdLst/>
          <a:ahLst/>
          <a:cxnLst/>
          <a:rect l="0" t="0" r="0" b="0"/>
          <a:pathLst>
            <a:path>
              <a:moveTo>
                <a:pt x="0" y="23675"/>
              </a:moveTo>
              <a:lnTo>
                <a:pt x="624672" y="236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03648" y="3931774"/>
        <a:ext cx="31233" cy="31233"/>
      </dsp:txXfrm>
    </dsp:sp>
    <dsp:sp modelId="{E391CF35-AE86-4302-9949-4337F2FF8231}">
      <dsp:nvSpPr>
        <dsp:cNvPr id="0" name=""/>
        <dsp:cNvSpPr/>
      </dsp:nvSpPr>
      <dsp:spPr>
        <a:xfrm>
          <a:off x="4825168" y="3798912"/>
          <a:ext cx="1830177" cy="14126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কাঁঠাল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গাছ</a:t>
          </a:r>
          <a:endParaRPr lang="en-US" sz="4000" kern="1200" dirty="0"/>
        </a:p>
      </dsp:txBody>
      <dsp:txXfrm>
        <a:off x="5093191" y="4005790"/>
        <a:ext cx="1294131" cy="998895"/>
      </dsp:txXfrm>
    </dsp:sp>
    <dsp:sp modelId="{41857C22-D6FE-4021-87D9-9CB6A52A3647}">
      <dsp:nvSpPr>
        <dsp:cNvPr id="0" name=""/>
        <dsp:cNvSpPr/>
      </dsp:nvSpPr>
      <dsp:spPr>
        <a:xfrm rot="9276215">
          <a:off x="1924708" y="3879128"/>
          <a:ext cx="721066" cy="47351"/>
        </a:xfrm>
        <a:custGeom>
          <a:avLst/>
          <a:gdLst/>
          <a:ahLst/>
          <a:cxnLst/>
          <a:rect l="0" t="0" r="0" b="0"/>
          <a:pathLst>
            <a:path>
              <a:moveTo>
                <a:pt x="0" y="23675"/>
              </a:moveTo>
              <a:lnTo>
                <a:pt x="721066" y="236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267215" y="3884777"/>
        <a:ext cx="36053" cy="36053"/>
      </dsp:txXfrm>
    </dsp:sp>
    <dsp:sp modelId="{D051B3A7-AB6B-4B2A-A2D5-B3D7E2359886}">
      <dsp:nvSpPr>
        <dsp:cNvPr id="0" name=""/>
        <dsp:cNvSpPr/>
      </dsp:nvSpPr>
      <dsp:spPr>
        <a:xfrm>
          <a:off x="431251" y="3568749"/>
          <a:ext cx="1600206" cy="16687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বেল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গাছ</a:t>
          </a:r>
          <a:r>
            <a:rPr lang="en-US" sz="4000" kern="1200" dirty="0" smtClean="0"/>
            <a:t>  </a:t>
          </a:r>
          <a:endParaRPr lang="en-US" sz="4000" kern="1200" dirty="0"/>
        </a:p>
      </dsp:txBody>
      <dsp:txXfrm>
        <a:off x="665596" y="3813138"/>
        <a:ext cx="1131516" cy="11800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BD8C1-330B-4F22-A4FC-25263F871A6A}">
      <dsp:nvSpPr>
        <dsp:cNvPr id="0" name=""/>
        <dsp:cNvSpPr/>
      </dsp:nvSpPr>
      <dsp:spPr>
        <a:xfrm>
          <a:off x="2506377" y="2278224"/>
          <a:ext cx="2012346" cy="17924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err="1" smtClean="0">
              <a:latin typeface="NikoshBAN" pitchFamily="2" charset="0"/>
              <a:cs typeface="NikoshBAN" pitchFamily="2" charset="0"/>
            </a:rPr>
            <a:t>গুল্ম</a:t>
          </a:r>
          <a:r>
            <a:rPr lang="en-US" sz="43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300" kern="1200" dirty="0" err="1" smtClean="0">
              <a:latin typeface="NikoshBAN" pitchFamily="2" charset="0"/>
              <a:cs typeface="NikoshBAN" pitchFamily="2" charset="0"/>
            </a:rPr>
            <a:t>উদ্ভিদ</a:t>
          </a:r>
          <a:endParaRPr lang="en-US" sz="4300" kern="1200" dirty="0">
            <a:latin typeface="NikoshBAN" pitchFamily="2" charset="0"/>
            <a:cs typeface="NikoshBAN" pitchFamily="2" charset="0"/>
          </a:endParaRPr>
        </a:p>
      </dsp:txBody>
      <dsp:txXfrm>
        <a:off x="2801078" y="2540715"/>
        <a:ext cx="1422944" cy="1267420"/>
      </dsp:txXfrm>
    </dsp:sp>
    <dsp:sp modelId="{039480FE-E216-4487-AB23-EA6A70D99BB1}">
      <dsp:nvSpPr>
        <dsp:cNvPr id="0" name=""/>
        <dsp:cNvSpPr/>
      </dsp:nvSpPr>
      <dsp:spPr>
        <a:xfrm rot="16062220">
          <a:off x="3246872" y="2034770"/>
          <a:ext cx="441824" cy="46582"/>
        </a:xfrm>
        <a:custGeom>
          <a:avLst/>
          <a:gdLst/>
          <a:ahLst/>
          <a:cxnLst/>
          <a:rect l="0" t="0" r="0" b="0"/>
          <a:pathLst>
            <a:path>
              <a:moveTo>
                <a:pt x="0" y="23291"/>
              </a:moveTo>
              <a:lnTo>
                <a:pt x="441824" y="232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56738" y="2047015"/>
        <a:ext cx="22091" cy="22091"/>
      </dsp:txXfrm>
    </dsp:sp>
    <dsp:sp modelId="{BBB4E20A-DAA1-456F-B66C-023D43FC780A}">
      <dsp:nvSpPr>
        <dsp:cNvPr id="0" name=""/>
        <dsp:cNvSpPr/>
      </dsp:nvSpPr>
      <dsp:spPr>
        <a:xfrm>
          <a:off x="2363441" y="-52858"/>
          <a:ext cx="2115210" cy="18907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গোলাপ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ফুল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গাছ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673206" y="224042"/>
        <a:ext cx="1495680" cy="1336991"/>
      </dsp:txXfrm>
    </dsp:sp>
    <dsp:sp modelId="{F74A5C80-33B8-4E7D-92A9-A9F72124E6ED}">
      <dsp:nvSpPr>
        <dsp:cNvPr id="0" name=""/>
        <dsp:cNvSpPr/>
      </dsp:nvSpPr>
      <dsp:spPr>
        <a:xfrm rot="1719073">
          <a:off x="4335658" y="3755069"/>
          <a:ext cx="564467" cy="46582"/>
        </a:xfrm>
        <a:custGeom>
          <a:avLst/>
          <a:gdLst/>
          <a:ahLst/>
          <a:cxnLst/>
          <a:rect l="0" t="0" r="0" b="0"/>
          <a:pathLst>
            <a:path>
              <a:moveTo>
                <a:pt x="0" y="23291"/>
              </a:moveTo>
              <a:lnTo>
                <a:pt x="564467" y="232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03780" y="3764248"/>
        <a:ext cx="28223" cy="28223"/>
      </dsp:txXfrm>
    </dsp:sp>
    <dsp:sp modelId="{E391CF35-AE86-4302-9949-4337F2FF8231}">
      <dsp:nvSpPr>
        <dsp:cNvPr id="0" name=""/>
        <dsp:cNvSpPr/>
      </dsp:nvSpPr>
      <dsp:spPr>
        <a:xfrm>
          <a:off x="4729897" y="3565966"/>
          <a:ext cx="1741716" cy="14988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রঙগন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ফুল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গাছ</a:t>
          </a:r>
          <a:endParaRPr lang="en-US" sz="3200" kern="1200" dirty="0"/>
        </a:p>
      </dsp:txBody>
      <dsp:txXfrm>
        <a:off x="4984965" y="3785463"/>
        <a:ext cx="1231580" cy="1059823"/>
      </dsp:txXfrm>
    </dsp:sp>
    <dsp:sp modelId="{41857C22-D6FE-4021-87D9-9CB6A52A3647}">
      <dsp:nvSpPr>
        <dsp:cNvPr id="0" name=""/>
        <dsp:cNvSpPr/>
      </dsp:nvSpPr>
      <dsp:spPr>
        <a:xfrm rot="9276215">
          <a:off x="2127686" y="3684656"/>
          <a:ext cx="522178" cy="46582"/>
        </a:xfrm>
        <a:custGeom>
          <a:avLst/>
          <a:gdLst/>
          <a:ahLst/>
          <a:cxnLst/>
          <a:rect l="0" t="0" r="0" b="0"/>
          <a:pathLst>
            <a:path>
              <a:moveTo>
                <a:pt x="0" y="23291"/>
              </a:moveTo>
              <a:lnTo>
                <a:pt x="522178" y="232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375720" y="3694893"/>
        <a:ext cx="26108" cy="26108"/>
      </dsp:txXfrm>
    </dsp:sp>
    <dsp:sp modelId="{D051B3A7-AB6B-4B2A-A2D5-B3D7E2359886}">
      <dsp:nvSpPr>
        <dsp:cNvPr id="0" name=""/>
        <dsp:cNvSpPr/>
      </dsp:nvSpPr>
      <dsp:spPr>
        <a:xfrm>
          <a:off x="382632" y="3299220"/>
          <a:ext cx="1862306" cy="18381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জবা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ফুল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গাছ</a:t>
          </a:r>
          <a:r>
            <a:rPr lang="en-US" sz="3200" kern="1200" dirty="0" smtClean="0"/>
            <a:t>  </a:t>
          </a:r>
          <a:endParaRPr lang="en-US" sz="3200" kern="1200" dirty="0"/>
        </a:p>
      </dsp:txBody>
      <dsp:txXfrm>
        <a:off x="655360" y="3568414"/>
        <a:ext cx="1316850" cy="12997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BD8C1-330B-4F22-A4FC-25263F871A6A}">
      <dsp:nvSpPr>
        <dsp:cNvPr id="0" name=""/>
        <dsp:cNvSpPr/>
      </dsp:nvSpPr>
      <dsp:spPr>
        <a:xfrm>
          <a:off x="2342080" y="1771777"/>
          <a:ext cx="1539437" cy="13711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NikoshBAN" pitchFamily="2" charset="0"/>
              <a:cs typeface="NikoshBAN" pitchFamily="2" charset="0"/>
            </a:rPr>
            <a:t>বিরু</a:t>
          </a:r>
          <a:r>
            <a:rPr lang="en-US" sz="3400" kern="1200" dirty="0" smtClean="0">
              <a:latin typeface="NikoshBAN" pitchFamily="2" charset="0"/>
              <a:cs typeface="NikoshBAN" pitchFamily="2" charset="0"/>
            </a:rPr>
            <a:t>ৎ </a:t>
          </a:r>
          <a:r>
            <a:rPr lang="en-US" sz="3400" kern="1200" dirty="0" err="1" smtClean="0">
              <a:latin typeface="NikoshBAN" pitchFamily="2" charset="0"/>
              <a:cs typeface="NikoshBAN" pitchFamily="2" charset="0"/>
            </a:rPr>
            <a:t>উদ্ভিদ</a:t>
          </a: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2567525" y="1972582"/>
        <a:ext cx="1088547" cy="969571"/>
      </dsp:txXfrm>
    </dsp:sp>
    <dsp:sp modelId="{039480FE-E216-4487-AB23-EA6A70D99BB1}">
      <dsp:nvSpPr>
        <dsp:cNvPr id="0" name=""/>
        <dsp:cNvSpPr/>
      </dsp:nvSpPr>
      <dsp:spPr>
        <a:xfrm rot="16062220">
          <a:off x="2818179" y="1496949"/>
          <a:ext cx="511784" cy="39154"/>
        </a:xfrm>
        <a:custGeom>
          <a:avLst/>
          <a:gdLst/>
          <a:ahLst/>
          <a:cxnLst/>
          <a:rect l="0" t="0" r="0" b="0"/>
          <a:pathLst>
            <a:path>
              <a:moveTo>
                <a:pt x="0" y="19577"/>
              </a:moveTo>
              <a:lnTo>
                <a:pt x="511784" y="195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61277" y="1503732"/>
        <a:ext cx="25589" cy="25589"/>
      </dsp:txXfrm>
    </dsp:sp>
    <dsp:sp modelId="{BBB4E20A-DAA1-456F-B66C-023D43FC780A}">
      <dsp:nvSpPr>
        <dsp:cNvPr id="0" name=""/>
        <dsp:cNvSpPr/>
      </dsp:nvSpPr>
      <dsp:spPr>
        <a:xfrm>
          <a:off x="2445083" y="156909"/>
          <a:ext cx="1193218" cy="11043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মরিচ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গাছ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2619826" y="318631"/>
        <a:ext cx="843732" cy="780866"/>
      </dsp:txXfrm>
    </dsp:sp>
    <dsp:sp modelId="{E09375B9-1EA9-427D-879D-3F743B7FB173}">
      <dsp:nvSpPr>
        <dsp:cNvPr id="0" name=""/>
        <dsp:cNvSpPr/>
      </dsp:nvSpPr>
      <dsp:spPr>
        <a:xfrm>
          <a:off x="3881518" y="2437790"/>
          <a:ext cx="237172" cy="39154"/>
        </a:xfrm>
        <a:custGeom>
          <a:avLst/>
          <a:gdLst/>
          <a:ahLst/>
          <a:cxnLst/>
          <a:rect l="0" t="0" r="0" b="0"/>
          <a:pathLst>
            <a:path>
              <a:moveTo>
                <a:pt x="0" y="19577"/>
              </a:moveTo>
              <a:lnTo>
                <a:pt x="237172" y="195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94175" y="2451438"/>
        <a:ext cx="11858" cy="11858"/>
      </dsp:txXfrm>
    </dsp:sp>
    <dsp:sp modelId="{F6128483-94F4-4B27-8990-CF0321BCD6EF}">
      <dsp:nvSpPr>
        <dsp:cNvPr id="0" name=""/>
        <dsp:cNvSpPr/>
      </dsp:nvSpPr>
      <dsp:spPr>
        <a:xfrm>
          <a:off x="4118690" y="1786062"/>
          <a:ext cx="1342610" cy="13426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ফার্ণ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4315311" y="1982683"/>
        <a:ext cx="949368" cy="949368"/>
      </dsp:txXfrm>
    </dsp:sp>
    <dsp:sp modelId="{F74A5C80-33B8-4E7D-92A9-A9F72124E6ED}">
      <dsp:nvSpPr>
        <dsp:cNvPr id="0" name=""/>
        <dsp:cNvSpPr/>
      </dsp:nvSpPr>
      <dsp:spPr>
        <a:xfrm rot="5421209">
          <a:off x="2763319" y="3465503"/>
          <a:ext cx="684279" cy="39154"/>
        </a:xfrm>
        <a:custGeom>
          <a:avLst/>
          <a:gdLst/>
          <a:ahLst/>
          <a:cxnLst/>
          <a:rect l="0" t="0" r="0" b="0"/>
          <a:pathLst>
            <a:path>
              <a:moveTo>
                <a:pt x="0" y="19577"/>
              </a:moveTo>
              <a:lnTo>
                <a:pt x="684279" y="195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88352" y="3467974"/>
        <a:ext cx="34213" cy="34213"/>
      </dsp:txXfrm>
    </dsp:sp>
    <dsp:sp modelId="{E391CF35-AE86-4302-9949-4337F2FF8231}">
      <dsp:nvSpPr>
        <dsp:cNvPr id="0" name=""/>
        <dsp:cNvSpPr/>
      </dsp:nvSpPr>
      <dsp:spPr>
        <a:xfrm>
          <a:off x="2433972" y="3827208"/>
          <a:ext cx="1332406" cy="1028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মস</a:t>
          </a:r>
          <a:endParaRPr lang="en-US" sz="3600" kern="1200" dirty="0"/>
        </a:p>
      </dsp:txBody>
      <dsp:txXfrm>
        <a:off x="2629098" y="3977819"/>
        <a:ext cx="942154" cy="727217"/>
      </dsp:txXfrm>
    </dsp:sp>
    <dsp:sp modelId="{41857C22-D6FE-4021-87D9-9CB6A52A3647}">
      <dsp:nvSpPr>
        <dsp:cNvPr id="0" name=""/>
        <dsp:cNvSpPr/>
      </dsp:nvSpPr>
      <dsp:spPr>
        <a:xfrm rot="10957988">
          <a:off x="1823648" y="2390500"/>
          <a:ext cx="519730" cy="39154"/>
        </a:xfrm>
        <a:custGeom>
          <a:avLst/>
          <a:gdLst/>
          <a:ahLst/>
          <a:cxnLst/>
          <a:rect l="0" t="0" r="0" b="0"/>
          <a:pathLst>
            <a:path>
              <a:moveTo>
                <a:pt x="0" y="19577"/>
              </a:moveTo>
              <a:lnTo>
                <a:pt x="519730" y="195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070520" y="2397084"/>
        <a:ext cx="25986" cy="25986"/>
      </dsp:txXfrm>
    </dsp:sp>
    <dsp:sp modelId="{D051B3A7-AB6B-4B2A-A2D5-B3D7E2359886}">
      <dsp:nvSpPr>
        <dsp:cNvPr id="0" name=""/>
        <dsp:cNvSpPr/>
      </dsp:nvSpPr>
      <dsp:spPr>
        <a:xfrm>
          <a:off x="659505" y="1763919"/>
          <a:ext cx="1164983" cy="12149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আলু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গাছ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830113" y="1941839"/>
        <a:ext cx="823767" cy="8590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99F89-3C17-46C0-A192-115984416EE0}">
      <dsp:nvSpPr>
        <dsp:cNvPr id="0" name=""/>
        <dsp:cNvSpPr/>
      </dsp:nvSpPr>
      <dsp:spPr>
        <a:xfrm>
          <a:off x="1859498" y="1398710"/>
          <a:ext cx="3505191" cy="1477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অপুষ্পক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উদ্ভিদ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>
        <a:off x="1931634" y="1470846"/>
        <a:ext cx="3360919" cy="1333448"/>
      </dsp:txXfrm>
    </dsp:sp>
    <dsp:sp modelId="{21742928-738D-4F79-88E6-E1B50921BDE5}">
      <dsp:nvSpPr>
        <dsp:cNvPr id="0" name=""/>
        <dsp:cNvSpPr/>
      </dsp:nvSpPr>
      <dsp:spPr>
        <a:xfrm rot="15469931">
          <a:off x="3149891" y="1154168"/>
          <a:ext cx="5003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032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707DAF-C599-4C92-B9DD-9AC6F4CA458A}">
      <dsp:nvSpPr>
        <dsp:cNvPr id="0" name=""/>
        <dsp:cNvSpPr/>
      </dsp:nvSpPr>
      <dsp:spPr>
        <a:xfrm>
          <a:off x="2469092" y="-168510"/>
          <a:ext cx="1523997" cy="10781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ফার্ন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>
        <a:off x="2521722" y="-115880"/>
        <a:ext cx="1418737" cy="972877"/>
      </dsp:txXfrm>
    </dsp:sp>
    <dsp:sp modelId="{F685FED5-ACDE-460C-9412-2D77FFF5D78E}">
      <dsp:nvSpPr>
        <dsp:cNvPr id="0" name=""/>
        <dsp:cNvSpPr/>
      </dsp:nvSpPr>
      <dsp:spPr>
        <a:xfrm rot="6216310">
          <a:off x="3261099" y="3011906"/>
          <a:ext cx="2787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877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F7A738-03AC-4F97-A770-168FBB36F701}">
      <dsp:nvSpPr>
        <dsp:cNvPr id="0" name=""/>
        <dsp:cNvSpPr/>
      </dsp:nvSpPr>
      <dsp:spPr>
        <a:xfrm>
          <a:off x="2268200" y="3147382"/>
          <a:ext cx="1877289" cy="1329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000" kern="1200" dirty="0" err="1" smtClean="0">
              <a:latin typeface="NikoshBAN" pitchFamily="2" charset="0"/>
              <a:cs typeface="NikoshBAN" pitchFamily="2" charset="0"/>
            </a:rPr>
            <a:t>মস</a:t>
          </a:r>
          <a:endParaRPr lang="en-US" sz="6000" kern="1200" dirty="0"/>
        </a:p>
      </dsp:txBody>
      <dsp:txXfrm>
        <a:off x="2333089" y="3212271"/>
        <a:ext cx="1747511" cy="11994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BD8C1-330B-4F22-A4FC-25263F871A6A}">
      <dsp:nvSpPr>
        <dsp:cNvPr id="0" name=""/>
        <dsp:cNvSpPr/>
      </dsp:nvSpPr>
      <dsp:spPr>
        <a:xfrm>
          <a:off x="2585128" y="2319654"/>
          <a:ext cx="2114551" cy="1883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সপুষ্পক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উদ্ভিদ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2894797" y="2595477"/>
        <a:ext cx="1495213" cy="1331791"/>
      </dsp:txXfrm>
    </dsp:sp>
    <dsp:sp modelId="{039480FE-E216-4487-AB23-EA6A70D99BB1}">
      <dsp:nvSpPr>
        <dsp:cNvPr id="0" name=""/>
        <dsp:cNvSpPr/>
      </dsp:nvSpPr>
      <dsp:spPr>
        <a:xfrm rot="16062220">
          <a:off x="3239834" y="1946084"/>
          <a:ext cx="701552" cy="47351"/>
        </a:xfrm>
        <a:custGeom>
          <a:avLst/>
          <a:gdLst/>
          <a:ahLst/>
          <a:cxnLst/>
          <a:rect l="0" t="0" r="0" b="0"/>
          <a:pathLst>
            <a:path>
              <a:moveTo>
                <a:pt x="0" y="23675"/>
              </a:moveTo>
              <a:lnTo>
                <a:pt x="701552" y="236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73071" y="1952221"/>
        <a:ext cx="35077" cy="35077"/>
      </dsp:txXfrm>
    </dsp:sp>
    <dsp:sp modelId="{BBB4E20A-DAA1-456F-B66C-023D43FC780A}">
      <dsp:nvSpPr>
        <dsp:cNvPr id="0" name=""/>
        <dsp:cNvSpPr/>
      </dsp:nvSpPr>
      <dsp:spPr>
        <a:xfrm>
          <a:off x="2726668" y="102920"/>
          <a:ext cx="1638989" cy="1516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আম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গাছ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2966692" y="325060"/>
        <a:ext cx="1158941" cy="1072587"/>
      </dsp:txXfrm>
    </dsp:sp>
    <dsp:sp modelId="{E09375B9-1EA9-427D-879D-3F743B7FB173}">
      <dsp:nvSpPr>
        <dsp:cNvPr id="0" name=""/>
        <dsp:cNvSpPr/>
      </dsp:nvSpPr>
      <dsp:spPr>
        <a:xfrm rot="1871396">
          <a:off x="4489878" y="3863616"/>
          <a:ext cx="372900" cy="47351"/>
        </a:xfrm>
        <a:custGeom>
          <a:avLst/>
          <a:gdLst/>
          <a:ahLst/>
          <a:cxnLst/>
          <a:rect l="0" t="0" r="0" b="0"/>
          <a:pathLst>
            <a:path>
              <a:moveTo>
                <a:pt x="0" y="23675"/>
              </a:moveTo>
              <a:lnTo>
                <a:pt x="372900" y="236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67006" y="3877969"/>
        <a:ext cx="18645" cy="18645"/>
      </dsp:txXfrm>
    </dsp:sp>
    <dsp:sp modelId="{F6128483-94F4-4B27-8990-CF0321BCD6EF}">
      <dsp:nvSpPr>
        <dsp:cNvPr id="0" name=""/>
        <dsp:cNvSpPr/>
      </dsp:nvSpPr>
      <dsp:spPr>
        <a:xfrm>
          <a:off x="4702544" y="3539286"/>
          <a:ext cx="1844192" cy="18441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শাপলা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4972620" y="3809362"/>
        <a:ext cx="1304040" cy="1304040"/>
      </dsp:txXfrm>
    </dsp:sp>
    <dsp:sp modelId="{41857C22-D6FE-4021-87D9-9CB6A52A3647}">
      <dsp:nvSpPr>
        <dsp:cNvPr id="0" name=""/>
        <dsp:cNvSpPr/>
      </dsp:nvSpPr>
      <dsp:spPr>
        <a:xfrm rot="9276215">
          <a:off x="2174447" y="3801190"/>
          <a:ext cx="562103" cy="47351"/>
        </a:xfrm>
        <a:custGeom>
          <a:avLst/>
          <a:gdLst/>
          <a:ahLst/>
          <a:cxnLst/>
          <a:rect l="0" t="0" r="0" b="0"/>
          <a:pathLst>
            <a:path>
              <a:moveTo>
                <a:pt x="0" y="23675"/>
              </a:moveTo>
              <a:lnTo>
                <a:pt x="562103" y="236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441446" y="3810813"/>
        <a:ext cx="28105" cy="28105"/>
      </dsp:txXfrm>
    </dsp:sp>
    <dsp:sp modelId="{D051B3A7-AB6B-4B2A-A2D5-B3D7E2359886}">
      <dsp:nvSpPr>
        <dsp:cNvPr id="0" name=""/>
        <dsp:cNvSpPr/>
      </dsp:nvSpPr>
      <dsp:spPr>
        <a:xfrm>
          <a:off x="325787" y="3524899"/>
          <a:ext cx="2008049" cy="16687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গোলাপ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গাছ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619859" y="3769288"/>
        <a:ext cx="1419905" cy="1180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952A6-65F7-449B-9AC0-FBB8DC5DA7BA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0138" y="685800"/>
            <a:ext cx="46577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C8DB2-08DE-4BAE-8F07-F9CA5D1AB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9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			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C8DB2-08DE-4BAE-8F07-F9CA5D1ABCE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996" y="2215741"/>
            <a:ext cx="8239284" cy="15288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3991" y="4041828"/>
            <a:ext cx="6785293" cy="18227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0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1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2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2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3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7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0023" y="297197"/>
            <a:ext cx="2312250" cy="63302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3278" y="297197"/>
            <a:ext cx="6775195" cy="63302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4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2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702" y="4583385"/>
            <a:ext cx="8239284" cy="1416621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702" y="3023121"/>
            <a:ext cx="8239284" cy="1560264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04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09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14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218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023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828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633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43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26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277" y="1730330"/>
            <a:ext cx="4543723" cy="489708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8550" y="1730330"/>
            <a:ext cx="4543723" cy="489708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3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64" y="285636"/>
            <a:ext cx="8723948" cy="11887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664" y="1596589"/>
            <a:ext cx="4282880" cy="66538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0471" indent="0">
              <a:buNone/>
              <a:defRPr sz="2100" b="1"/>
            </a:lvl2pPr>
            <a:lvl3pPr marL="960944" indent="0">
              <a:buNone/>
              <a:defRPr sz="1900" b="1"/>
            </a:lvl3pPr>
            <a:lvl4pPr marL="1441415" indent="0">
              <a:buNone/>
              <a:defRPr sz="1700" b="1"/>
            </a:lvl4pPr>
            <a:lvl5pPr marL="1921888" indent="0">
              <a:buNone/>
              <a:defRPr sz="1700" b="1"/>
            </a:lvl5pPr>
            <a:lvl6pPr marL="2402359" indent="0">
              <a:buNone/>
              <a:defRPr sz="1700" b="1"/>
            </a:lvl6pPr>
            <a:lvl7pPr marL="2882832" indent="0">
              <a:buNone/>
              <a:defRPr sz="1700" b="1"/>
            </a:lvl7pPr>
            <a:lvl8pPr marL="3363306" indent="0">
              <a:buNone/>
              <a:defRPr sz="1700" b="1"/>
            </a:lvl8pPr>
            <a:lvl9pPr marL="384377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64" y="2261975"/>
            <a:ext cx="4282880" cy="410952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4054" y="1596589"/>
            <a:ext cx="4284562" cy="66538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0471" indent="0">
              <a:buNone/>
              <a:defRPr sz="2100" b="1"/>
            </a:lvl2pPr>
            <a:lvl3pPr marL="960944" indent="0">
              <a:buNone/>
              <a:defRPr sz="1900" b="1"/>
            </a:lvl3pPr>
            <a:lvl4pPr marL="1441415" indent="0">
              <a:buNone/>
              <a:defRPr sz="1700" b="1"/>
            </a:lvl4pPr>
            <a:lvl5pPr marL="1921888" indent="0">
              <a:buNone/>
              <a:defRPr sz="1700" b="1"/>
            </a:lvl5pPr>
            <a:lvl6pPr marL="2402359" indent="0">
              <a:buNone/>
              <a:defRPr sz="1700" b="1"/>
            </a:lvl6pPr>
            <a:lvl7pPr marL="2882832" indent="0">
              <a:buNone/>
              <a:defRPr sz="1700" b="1"/>
            </a:lvl7pPr>
            <a:lvl8pPr marL="3363306" indent="0">
              <a:buNone/>
              <a:defRPr sz="1700" b="1"/>
            </a:lvl8pPr>
            <a:lvl9pPr marL="384377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4054" y="2261975"/>
            <a:ext cx="4284562" cy="410952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8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5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68" y="283985"/>
            <a:ext cx="3189021" cy="120858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9801" y="283989"/>
            <a:ext cx="5418810" cy="6087509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668" y="1492575"/>
            <a:ext cx="3189021" cy="4878923"/>
          </a:xfrm>
        </p:spPr>
        <p:txBody>
          <a:bodyPr/>
          <a:lstStyle>
            <a:lvl1pPr marL="0" indent="0">
              <a:buNone/>
              <a:defRPr sz="1500"/>
            </a:lvl1pPr>
            <a:lvl2pPr marL="480471" indent="0">
              <a:buNone/>
              <a:defRPr sz="1300"/>
            </a:lvl2pPr>
            <a:lvl3pPr marL="960944" indent="0">
              <a:buNone/>
              <a:defRPr sz="1100"/>
            </a:lvl3pPr>
            <a:lvl4pPr marL="1441415" indent="0">
              <a:buNone/>
              <a:defRPr sz="900"/>
            </a:lvl4pPr>
            <a:lvl5pPr marL="1921888" indent="0">
              <a:buNone/>
              <a:defRPr sz="900"/>
            </a:lvl5pPr>
            <a:lvl6pPr marL="2402359" indent="0">
              <a:buNone/>
              <a:defRPr sz="900"/>
            </a:lvl6pPr>
            <a:lvl7pPr marL="2882832" indent="0">
              <a:buNone/>
              <a:defRPr sz="900"/>
            </a:lvl7pPr>
            <a:lvl8pPr marL="3363306" indent="0">
              <a:buNone/>
              <a:defRPr sz="900"/>
            </a:lvl8pPr>
            <a:lvl9pPr marL="38437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954" y="4992846"/>
            <a:ext cx="5815965" cy="58943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99954" y="637314"/>
            <a:ext cx="5815965" cy="4279583"/>
          </a:xfrm>
        </p:spPr>
        <p:txBody>
          <a:bodyPr/>
          <a:lstStyle>
            <a:lvl1pPr marL="0" indent="0">
              <a:buNone/>
              <a:defRPr sz="3400"/>
            </a:lvl1pPr>
            <a:lvl2pPr marL="480471" indent="0">
              <a:buNone/>
              <a:defRPr sz="2900"/>
            </a:lvl2pPr>
            <a:lvl3pPr marL="960944" indent="0">
              <a:buNone/>
              <a:defRPr sz="2500"/>
            </a:lvl3pPr>
            <a:lvl4pPr marL="1441415" indent="0">
              <a:buNone/>
              <a:defRPr sz="2100"/>
            </a:lvl4pPr>
            <a:lvl5pPr marL="1921888" indent="0">
              <a:buNone/>
              <a:defRPr sz="2100"/>
            </a:lvl5pPr>
            <a:lvl6pPr marL="2402359" indent="0">
              <a:buNone/>
              <a:defRPr sz="2100"/>
            </a:lvl6pPr>
            <a:lvl7pPr marL="2882832" indent="0">
              <a:buNone/>
              <a:defRPr sz="2100"/>
            </a:lvl7pPr>
            <a:lvl8pPr marL="3363306" indent="0">
              <a:buNone/>
              <a:defRPr sz="2100"/>
            </a:lvl8pPr>
            <a:lvl9pPr marL="3843778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9954" y="5582280"/>
            <a:ext cx="5815965" cy="837094"/>
          </a:xfrm>
        </p:spPr>
        <p:txBody>
          <a:bodyPr/>
          <a:lstStyle>
            <a:lvl1pPr marL="0" indent="0">
              <a:buNone/>
              <a:defRPr sz="1500"/>
            </a:lvl1pPr>
            <a:lvl2pPr marL="480471" indent="0">
              <a:buNone/>
              <a:defRPr sz="1300"/>
            </a:lvl2pPr>
            <a:lvl3pPr marL="960944" indent="0">
              <a:buNone/>
              <a:defRPr sz="1100"/>
            </a:lvl3pPr>
            <a:lvl4pPr marL="1441415" indent="0">
              <a:buNone/>
              <a:defRPr sz="900"/>
            </a:lvl4pPr>
            <a:lvl5pPr marL="1921888" indent="0">
              <a:buNone/>
              <a:defRPr sz="900"/>
            </a:lvl5pPr>
            <a:lvl6pPr marL="2402359" indent="0">
              <a:buNone/>
              <a:defRPr sz="900"/>
            </a:lvl6pPr>
            <a:lvl7pPr marL="2882832" indent="0">
              <a:buNone/>
              <a:defRPr sz="900"/>
            </a:lvl7pPr>
            <a:lvl8pPr marL="3363306" indent="0">
              <a:buNone/>
              <a:defRPr sz="900"/>
            </a:lvl8pPr>
            <a:lvl9pPr marL="38437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4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664" y="285636"/>
            <a:ext cx="8723948" cy="1188773"/>
          </a:xfrm>
          <a:prstGeom prst="rect">
            <a:avLst/>
          </a:prstGeom>
        </p:spPr>
        <p:txBody>
          <a:bodyPr vert="horz" lIns="96094" tIns="48047" rIns="96094" bIns="4804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664" y="1664287"/>
            <a:ext cx="8723948" cy="4707211"/>
          </a:xfrm>
          <a:prstGeom prst="rect">
            <a:avLst/>
          </a:prstGeom>
        </p:spPr>
        <p:txBody>
          <a:bodyPr vert="horz" lIns="96094" tIns="48047" rIns="96094" bIns="4804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4664" y="6610903"/>
            <a:ext cx="2261764" cy="379747"/>
          </a:xfrm>
          <a:prstGeom prst="rect">
            <a:avLst/>
          </a:prstGeom>
        </p:spPr>
        <p:txBody>
          <a:bodyPr vert="horz" lIns="96094" tIns="48047" rIns="96094" bIns="4804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1869" y="6610903"/>
            <a:ext cx="3069537" cy="379747"/>
          </a:xfrm>
          <a:prstGeom prst="rect">
            <a:avLst/>
          </a:prstGeom>
        </p:spPr>
        <p:txBody>
          <a:bodyPr vert="horz" lIns="96094" tIns="48047" rIns="96094" bIns="4804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6847" y="6610903"/>
            <a:ext cx="2261764" cy="379747"/>
          </a:xfrm>
          <a:prstGeom prst="rect">
            <a:avLst/>
          </a:prstGeom>
        </p:spPr>
        <p:txBody>
          <a:bodyPr vert="horz" lIns="96094" tIns="48047" rIns="96094" bIns="4804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8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60944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54" indent="-360354" algn="l" defTabSz="96094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0768" indent="-300296" algn="l" defTabSz="960944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178" indent="-240236" algn="l" defTabSz="96094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81652" indent="-240236" algn="l" defTabSz="96094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2124" indent="-240236" algn="l" defTabSz="960944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2595" indent="-240236" algn="l" defTabSz="96094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3068" indent="-240236" algn="l" defTabSz="96094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3542" indent="-240236" algn="l" defTabSz="96094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4013" indent="-240236" algn="l" defTabSz="96094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9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471" algn="l" defTabSz="9609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0944" algn="l" defTabSz="9609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15" algn="l" defTabSz="9609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1888" algn="l" defTabSz="9609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2359" algn="l" defTabSz="9609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2832" algn="l" defTabSz="9609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3306" algn="l" defTabSz="9609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3778" algn="l" defTabSz="9609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eyadaliatk79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arden_ro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5237" y="1356519"/>
            <a:ext cx="7086600" cy="5246810"/>
          </a:xfrm>
          <a:prstGeom prst="rect">
            <a:avLst/>
          </a:prstGeom>
          <a:ln w="152400">
            <a:solidFill>
              <a:schemeClr val="bg2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513137" y="213519"/>
            <a:ext cx="2590800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solidFill>
                <a:srgbClr val="66FF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cf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237" y="5090319"/>
            <a:ext cx="1112838" cy="1647461"/>
          </a:xfrm>
          <a:prstGeom prst="rect">
            <a:avLst/>
          </a:prstGeom>
        </p:spPr>
      </p:pic>
      <p:pic>
        <p:nvPicPr>
          <p:cNvPr id="13" name="Picture 12" descr="cf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237" y="3474669"/>
            <a:ext cx="1112838" cy="1647461"/>
          </a:xfrm>
          <a:prstGeom prst="rect">
            <a:avLst/>
          </a:prstGeom>
        </p:spPr>
      </p:pic>
      <p:pic>
        <p:nvPicPr>
          <p:cNvPr id="14" name="Picture 13" descr="cf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237" y="1834401"/>
            <a:ext cx="1112838" cy="1647461"/>
          </a:xfrm>
          <a:prstGeom prst="rect">
            <a:avLst/>
          </a:prstGeom>
        </p:spPr>
      </p:pic>
      <p:pic>
        <p:nvPicPr>
          <p:cNvPr id="15" name="Picture 14" descr="cf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3862" y="224229"/>
            <a:ext cx="1112838" cy="1647461"/>
          </a:xfrm>
          <a:prstGeom prst="rect">
            <a:avLst/>
          </a:prstGeom>
        </p:spPr>
      </p:pic>
      <p:pic>
        <p:nvPicPr>
          <p:cNvPr id="20" name="Picture 19" descr="cf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58169"/>
            <a:ext cx="1112838" cy="1647461"/>
          </a:xfrm>
          <a:prstGeom prst="rect">
            <a:avLst/>
          </a:prstGeom>
        </p:spPr>
      </p:pic>
      <p:pic>
        <p:nvPicPr>
          <p:cNvPr id="21" name="Picture 20" descr="cf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2519"/>
            <a:ext cx="1112838" cy="1647461"/>
          </a:xfrm>
          <a:prstGeom prst="rect">
            <a:avLst/>
          </a:prstGeom>
        </p:spPr>
      </p:pic>
      <p:pic>
        <p:nvPicPr>
          <p:cNvPr id="22" name="Picture 21" descr="cf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2251"/>
            <a:ext cx="1112838" cy="1647461"/>
          </a:xfrm>
          <a:prstGeom prst="rect">
            <a:avLst/>
          </a:prstGeom>
        </p:spPr>
      </p:pic>
      <p:pic>
        <p:nvPicPr>
          <p:cNvPr id="23" name="Picture 22" descr="cf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5" y="392079"/>
            <a:ext cx="1112838" cy="16474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834" y="1972203"/>
            <a:ext cx="8234363" cy="44135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016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প্রশাখা</a:t>
            </a:r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সেগুলোকে</a:t>
            </a:r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8683" y="670719"/>
            <a:ext cx="4660794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748" y="289719"/>
            <a:ext cx="8839200" cy="6524863"/>
          </a:xfrm>
          <a:prstGeom prst="rect">
            <a:avLst/>
          </a:prstGeom>
          <a:noFill/>
          <a:ln w="254000" cmpd="tri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53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15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15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6748" y="289719"/>
            <a:ext cx="8839200" cy="6524863"/>
          </a:xfrm>
          <a:prstGeom prst="rect">
            <a:avLst/>
          </a:prstGeom>
          <a:noFill/>
          <a:ln w="254000" cmpd="tri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 descr="red-ro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37" y="1737519"/>
            <a:ext cx="3730446" cy="3810000"/>
          </a:xfrm>
          <a:prstGeom prst="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51237" y="688757"/>
            <a:ext cx="374167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গুল্ম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উদ্ভিদ। 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1906" y="5753846"/>
            <a:ext cx="270583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গাছ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utoShape 2" descr="Image result for রঙ্গন গাছ"/>
          <p:cNvSpPr>
            <a:spLocks noChangeAspect="1" noChangeArrowheads="1"/>
          </p:cNvSpPr>
          <p:nvPr/>
        </p:nvSpPr>
        <p:spPr bwMode="auto">
          <a:xfrm>
            <a:off x="155575" y="-1227138"/>
            <a:ext cx="38100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 descr="C:\Users\intel\Desktop\AbVP9hx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883" y="1737519"/>
            <a:ext cx="3889554" cy="3810000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62546" y="5739937"/>
            <a:ext cx="270583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রঙ্গন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গাছ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25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6748" y="289719"/>
            <a:ext cx="8839200" cy="6524863"/>
          </a:xfrm>
          <a:prstGeom prst="rect">
            <a:avLst/>
          </a:prstGeom>
          <a:noFill/>
          <a:ln w="254000" cmpd="tri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AutoShape 2" descr="Image result for জবা গাছ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 descr="C:\Users\intel\Desktop\পপপগগ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6" y="1351142"/>
            <a:ext cx="6358466" cy="4402015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59703" y="5888558"/>
            <a:ext cx="2455333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9237" y="518319"/>
            <a:ext cx="374167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গুল্ম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উদ্ভিদ। 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390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637" y="289719"/>
            <a:ext cx="8839200" cy="6524863"/>
          </a:xfrm>
          <a:prstGeom prst="rect">
            <a:avLst/>
          </a:prstGeom>
          <a:noFill/>
          <a:ln w="254000" cmpd="tri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55637" y="1928628"/>
            <a:ext cx="8234363" cy="32470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016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বৃক্ষের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গোড়ার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প্রশাখা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সেগুলোকে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গুল্ম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শিকড়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গভীরে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4036" y="899319"/>
            <a:ext cx="5897563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গুল্ম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উদ্ভিদ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521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3237" y="289719"/>
            <a:ext cx="8839200" cy="6524863"/>
          </a:xfrm>
          <a:prstGeom prst="rect">
            <a:avLst/>
          </a:prstGeom>
          <a:noFill/>
          <a:ln w="254000" cmpd="tri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 descr="chili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32" y="1735137"/>
            <a:ext cx="3987702" cy="3888581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120881" y="670719"/>
            <a:ext cx="401175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বিরুৎ জাতীয় উদ্ভিদ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otato pict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437" y="1735137"/>
            <a:ext cx="3810000" cy="3888581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485948" y="5940393"/>
            <a:ext cx="24384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মরিচ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গাছ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13437" y="5776119"/>
            <a:ext cx="24384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গাছ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7037" y="289719"/>
            <a:ext cx="8839200" cy="6524863"/>
          </a:xfrm>
          <a:prstGeom prst="rect">
            <a:avLst/>
          </a:prstGeom>
          <a:noFill/>
          <a:ln w="254000" cmpd="tri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 descr="fern-bark-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637" y="1356519"/>
            <a:ext cx="4267200" cy="3937275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Picture 2" descr="Tree_Fer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838" y="1356520"/>
            <a:ext cx="3733799" cy="3937274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89037" y="5547519"/>
            <a:ext cx="2514600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ফার্ন</a:t>
            </a:r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5837" y="5471319"/>
            <a:ext cx="2514600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টেঁকিশাক</a:t>
            </a:r>
            <a:endParaRPr lang="en-US" sz="5400" b="1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0881" y="504251"/>
            <a:ext cx="401175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বিরুৎ জাতীয় উদ্ভিদ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52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041" y="289719"/>
            <a:ext cx="8839200" cy="6524863"/>
          </a:xfrm>
          <a:prstGeom prst="rect">
            <a:avLst/>
          </a:prstGeom>
          <a:noFill/>
          <a:ln w="254000" cmpd="tri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5636" y="2347119"/>
            <a:ext cx="8234363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বিরু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শিকড়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গভীরে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60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2437" y="1051719"/>
            <a:ext cx="64770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বিরু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041" y="289719"/>
            <a:ext cx="8839200" cy="6524863"/>
          </a:xfrm>
          <a:prstGeom prst="rect">
            <a:avLst/>
          </a:prstGeom>
          <a:noFill/>
          <a:ln w="254000" cmpd="tri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3129" y="2438976"/>
            <a:ext cx="8234363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n-US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সেগুলোকে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যেমন-মস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ঢেঁকিশাক</a:t>
            </a:r>
            <a:endParaRPr lang="en-US" sz="60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1783" y="1051718"/>
            <a:ext cx="7897054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অপুস্পক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34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155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155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1155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1155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041" y="289719"/>
            <a:ext cx="8839200" cy="6524863"/>
          </a:xfrm>
          <a:prstGeom prst="rect">
            <a:avLst/>
          </a:prstGeom>
          <a:noFill/>
          <a:ln w="254000" cmpd="tri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6434" y="2804319"/>
            <a:ext cx="8234363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n-US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সেগুলোকে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পুষ্পক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যেমন-গোলাপ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জবা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endParaRPr lang="en-US" sz="60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783" y="1051718"/>
            <a:ext cx="7897054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পুস্পক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91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041" y="241856"/>
            <a:ext cx="8839200" cy="6524863"/>
          </a:xfrm>
          <a:prstGeom prst="rect">
            <a:avLst/>
          </a:prstGeom>
          <a:noFill/>
          <a:ln w="254000" cmpd="tri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88617709"/>
              </p:ext>
            </p:extLst>
          </p:nvPr>
        </p:nvGraphicFramePr>
        <p:xfrm>
          <a:off x="1417637" y="1204119"/>
          <a:ext cx="7010399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60637" y="442119"/>
            <a:ext cx="48768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92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5BD8C1-330B-4F22-A4FC-25263F871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015BD8C1-330B-4F22-A4FC-25263F871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015BD8C1-330B-4F22-A4FC-25263F871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9480FE-E216-4487-AB23-EA6A70D99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039480FE-E216-4487-AB23-EA6A70D99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039480FE-E216-4487-AB23-EA6A70D99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B4E20A-DAA1-456F-B66C-023D43FC7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BBB4E20A-DAA1-456F-B66C-023D43FC7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BBB4E20A-DAA1-456F-B66C-023D43FC7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4A5C80-33B8-4E7D-92A9-A9F72124E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74A5C80-33B8-4E7D-92A9-A9F72124E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F74A5C80-33B8-4E7D-92A9-A9F72124E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91CF35-AE86-4302-9949-4337F2FF8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E391CF35-AE86-4302-9949-4337F2FF8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391CF35-AE86-4302-9949-4337F2FF8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857C22-D6FE-4021-87D9-9CB6A52A3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1857C22-D6FE-4021-87D9-9CB6A52A3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41857C22-D6FE-4021-87D9-9CB6A52A3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51B3A7-AB6B-4B2A-A2D5-B3D7E2359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D051B3A7-AB6B-4B2A-A2D5-B3D7E2359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D051B3A7-AB6B-4B2A-A2D5-B3D7E2359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837" y="289719"/>
            <a:ext cx="8839200" cy="6524863"/>
          </a:xfrm>
          <a:prstGeom prst="rect">
            <a:avLst/>
          </a:prstGeom>
          <a:noFill/>
          <a:ln w="254000" cmpd="tri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55837" y="518319"/>
            <a:ext cx="40005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8037" y="1356519"/>
            <a:ext cx="7848600" cy="5201424"/>
          </a:xfrm>
          <a:prstGeom prst="rect">
            <a:avLst/>
          </a:prstGeom>
          <a:solidFill>
            <a:srgbClr val="00B0F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ইয়াদ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আলী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শ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িক্ষক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শিবালয়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আদ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্শ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শিবালয়, মানিকগঞ্জ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E-mail :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hlinkClick r:id="rId2"/>
              </a:rPr>
              <a:t>eyad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hlinkClick r:id="rId2"/>
              </a:rPr>
              <a:t>aliatk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79@g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hlinkClick r:id="rId2"/>
              </a:rPr>
              <a:t>mail.com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Mobile 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01714836653.</a:t>
            </a:r>
            <a:endParaRPr lang="bn-BD" sz="2800" dirty="0">
              <a:latin typeface="Times New Roman" panose="02020603050405020304" pitchFamily="18" charset="0"/>
              <a:cs typeface="NikoshBAN" pitchFamily="2" charset="0"/>
            </a:endParaRPr>
          </a:p>
        </p:txBody>
      </p:sp>
      <p:pic>
        <p:nvPicPr>
          <p:cNvPr id="12" name="Picture 2" descr="C:\Users\intel\Desktop\55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3637" y="1585119"/>
            <a:ext cx="1828800" cy="1664057"/>
          </a:xfrm>
          <a:prstGeom prst="ellipse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041" y="289719"/>
            <a:ext cx="8839200" cy="6524863"/>
          </a:xfrm>
          <a:prstGeom prst="rect">
            <a:avLst/>
          </a:prstGeom>
          <a:noFill/>
          <a:ln w="254000" cmpd="tri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83944167"/>
              </p:ext>
            </p:extLst>
          </p:nvPr>
        </p:nvGraphicFramePr>
        <p:xfrm>
          <a:off x="1646237" y="1508919"/>
          <a:ext cx="6781799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13037" y="558336"/>
            <a:ext cx="44958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গুল্ম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8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5BD8C1-330B-4F22-A4FC-25263F871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015BD8C1-330B-4F22-A4FC-25263F871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015BD8C1-330B-4F22-A4FC-25263F871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9480FE-E216-4487-AB23-EA6A70D99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039480FE-E216-4487-AB23-EA6A70D99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039480FE-E216-4487-AB23-EA6A70D99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B4E20A-DAA1-456F-B66C-023D43FC7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BBB4E20A-DAA1-456F-B66C-023D43FC7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BBB4E20A-DAA1-456F-B66C-023D43FC7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4A5C80-33B8-4E7D-92A9-A9F72124E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74A5C80-33B8-4E7D-92A9-A9F72124E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F74A5C80-33B8-4E7D-92A9-A9F72124E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91CF35-AE86-4302-9949-4337F2FF8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E391CF35-AE86-4302-9949-4337F2FF8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391CF35-AE86-4302-9949-4337F2FF8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857C22-D6FE-4021-87D9-9CB6A52A3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1857C22-D6FE-4021-87D9-9CB6A52A3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41857C22-D6FE-4021-87D9-9CB6A52A3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51B3A7-AB6B-4B2A-A2D5-B3D7E2359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D051B3A7-AB6B-4B2A-A2D5-B3D7E2359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D051B3A7-AB6B-4B2A-A2D5-B3D7E2359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041" y="289719"/>
            <a:ext cx="8839200" cy="6524863"/>
          </a:xfrm>
          <a:prstGeom prst="rect">
            <a:avLst/>
          </a:prstGeom>
          <a:noFill/>
          <a:ln w="254000" cmpd="tri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23199665"/>
              </p:ext>
            </p:extLst>
          </p:nvPr>
        </p:nvGraphicFramePr>
        <p:xfrm>
          <a:off x="1722437" y="1585119"/>
          <a:ext cx="6172199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88736" y="746919"/>
            <a:ext cx="44958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বিরু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8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5BD8C1-330B-4F22-A4FC-25263F871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015BD8C1-330B-4F22-A4FC-25263F871A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9480FE-E216-4487-AB23-EA6A70D99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039480FE-E216-4487-AB23-EA6A70D99B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B4E20A-DAA1-456F-B66C-023D43FC7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BBB4E20A-DAA1-456F-B66C-023D43FC7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375B9-1EA9-427D-879D-3F743B7FB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E09375B9-1EA9-427D-879D-3F743B7FB1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28483-94F4-4B27-8990-CF0321BCD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F6128483-94F4-4B27-8990-CF0321BCD6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4A5C80-33B8-4E7D-92A9-A9F72124E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74A5C80-33B8-4E7D-92A9-A9F72124E6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91CF35-AE86-4302-9949-4337F2FF8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E391CF35-AE86-4302-9949-4337F2FF8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857C22-D6FE-4021-87D9-9CB6A52A3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41857C22-D6FE-4021-87D9-9CB6A52A36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51B3A7-AB6B-4B2A-A2D5-B3D7E2359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D051B3A7-AB6B-4B2A-A2D5-B3D7E23598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041" y="289719"/>
            <a:ext cx="8839200" cy="6524863"/>
          </a:xfrm>
          <a:prstGeom prst="rect">
            <a:avLst/>
          </a:prstGeom>
          <a:noFill/>
          <a:ln w="254000" cmpd="tri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68583306"/>
              </p:ext>
            </p:extLst>
          </p:nvPr>
        </p:nvGraphicFramePr>
        <p:xfrm>
          <a:off x="1615546" y="1412258"/>
          <a:ext cx="6462183" cy="4308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099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A99F89-3C17-46C0-A192-115984416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EA99F89-3C17-46C0-A192-115984416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EA99F89-3C17-46C0-A192-115984416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742928-738D-4F79-88E6-E1B50921B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21742928-738D-4F79-88E6-E1B50921B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21742928-738D-4F79-88E6-E1B50921B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707DAF-C599-4C92-B9DD-9AC6F4CA4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14707DAF-C599-4C92-B9DD-9AC6F4CA4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14707DAF-C599-4C92-B9DD-9AC6F4CA4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85FED5-ACDE-460C-9412-2D77FFF5D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F685FED5-ACDE-460C-9412-2D77FFF5D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F685FED5-ACDE-460C-9412-2D77FFF5D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F7A738-03AC-4F97-A770-168FBB36F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F2F7A738-03AC-4F97-A770-168FBB36F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F2F7A738-03AC-4F97-A770-168FBB36F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041" y="289719"/>
            <a:ext cx="8839200" cy="6524863"/>
          </a:xfrm>
          <a:prstGeom prst="rect">
            <a:avLst/>
          </a:prstGeom>
          <a:noFill/>
          <a:ln w="254000" cmpd="tri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04878731"/>
              </p:ext>
            </p:extLst>
          </p:nvPr>
        </p:nvGraphicFramePr>
        <p:xfrm>
          <a:off x="1417637" y="899319"/>
          <a:ext cx="7010399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019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5BD8C1-330B-4F22-A4FC-25263F871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015BD8C1-330B-4F22-A4FC-25263F871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015BD8C1-330B-4F22-A4FC-25263F871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015BD8C1-330B-4F22-A4FC-25263F871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dgm id="{015BD8C1-330B-4F22-A4FC-25263F871A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9480FE-E216-4487-AB23-EA6A70D99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039480FE-E216-4487-AB23-EA6A70D99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039480FE-E216-4487-AB23-EA6A70D99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039480FE-E216-4487-AB23-EA6A70D99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graphicEl>
                                              <a:dgm id="{039480FE-E216-4487-AB23-EA6A70D99B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B4E20A-DAA1-456F-B66C-023D43FC7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BBB4E20A-DAA1-456F-B66C-023D43FC7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BBB4E20A-DAA1-456F-B66C-023D43FC7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BBB4E20A-DAA1-456F-B66C-023D43FC7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BBB4E20A-DAA1-456F-B66C-023D43FC7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9375B9-1EA9-427D-879D-3F743B7FB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E09375B9-1EA9-427D-879D-3F743B7FB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E09375B9-1EA9-427D-879D-3F743B7FB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E09375B9-1EA9-427D-879D-3F743B7FB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graphicEl>
                                              <a:dgm id="{E09375B9-1EA9-427D-879D-3F743B7FB1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128483-94F4-4B27-8990-CF0321BCD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F6128483-94F4-4B27-8990-CF0321BCD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F6128483-94F4-4B27-8990-CF0321BCD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F6128483-94F4-4B27-8990-CF0321BCD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F6128483-94F4-4B27-8990-CF0321BCD6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857C22-D6FE-4021-87D9-9CB6A52A3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41857C22-D6FE-4021-87D9-9CB6A52A3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41857C22-D6FE-4021-87D9-9CB6A52A3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41857C22-D6FE-4021-87D9-9CB6A52A3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graphicEl>
                                              <a:dgm id="{41857C22-D6FE-4021-87D9-9CB6A52A36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51B3A7-AB6B-4B2A-A2D5-B3D7E2359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D051B3A7-AB6B-4B2A-A2D5-B3D7E2359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D051B3A7-AB6B-4B2A-A2D5-B3D7E2359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D051B3A7-AB6B-4B2A-A2D5-B3D7E2359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graphicEl>
                                              <a:dgm id="{D051B3A7-AB6B-4B2A-A2D5-B3D7E23598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041" y="289719"/>
            <a:ext cx="8839200" cy="6524863"/>
          </a:xfrm>
          <a:prstGeom prst="rect">
            <a:avLst/>
          </a:prstGeom>
          <a:noFill/>
          <a:ln w="254000" cmpd="tri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94037" y="401477"/>
            <a:ext cx="3089049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intel\Desktop\p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77"/>
          <a:stretch/>
        </p:blipFill>
        <p:spPr bwMode="auto">
          <a:xfrm>
            <a:off x="742671" y="1974207"/>
            <a:ext cx="3494366" cy="4634252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ntel\Desktop\p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" r="10057"/>
          <a:stretch/>
        </p:blipFill>
        <p:spPr bwMode="auto">
          <a:xfrm>
            <a:off x="4717143" y="1974207"/>
            <a:ext cx="3634694" cy="4634252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2838" y="1146284"/>
            <a:ext cx="7010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৯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10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6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4588" y="282875"/>
            <a:ext cx="8839200" cy="6524863"/>
          </a:xfrm>
          <a:prstGeom prst="rect">
            <a:avLst/>
          </a:prstGeom>
          <a:noFill/>
          <a:ln w="254000" cmpd="tri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21188" y="572057"/>
            <a:ext cx="4326000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bg2">
                  <a:lumMod val="9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1888" y="1889919"/>
            <a:ext cx="6324600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en-US" sz="6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6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6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6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6000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3663" y="3185319"/>
            <a:ext cx="2308051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4800" dirty="0">
              <a:solidFill>
                <a:schemeClr val="tx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4386" y="4202976"/>
            <a:ext cx="2308051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জবা</a:t>
            </a:r>
            <a:r>
              <a:rPr lang="en-US" sz="4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4800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3663" y="5318919"/>
            <a:ext cx="2308051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বেলী</a:t>
            </a:r>
            <a:r>
              <a:rPr lang="en-US" sz="4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4800" dirty="0">
              <a:solidFill>
                <a:schemeClr val="accent5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54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3041" y="289719"/>
            <a:ext cx="8839200" cy="6524863"/>
          </a:xfrm>
          <a:prstGeom prst="rect">
            <a:avLst/>
          </a:prstGeom>
          <a:noFill/>
          <a:ln w="254000" cmpd="tri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60637" y="823119"/>
            <a:ext cx="4601308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4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4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chemeClr val="accent3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6437" y="1863952"/>
            <a:ext cx="352084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6837" y="2651919"/>
            <a:ext cx="4601308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জবা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0066" y="3718719"/>
            <a:ext cx="352084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গুল্ম</a:t>
            </a:r>
            <a:r>
              <a:rPr lang="en-U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600" dirty="0">
              <a:solidFill>
                <a:schemeClr val="accent3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6837" y="4633119"/>
            <a:ext cx="4601308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বেলী</a:t>
            </a:r>
            <a:r>
              <a:rPr lang="en-US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chemeClr val="accent4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6436" y="5623719"/>
            <a:ext cx="352084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বিরু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07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প্রাথমিক শিক্ষকরা কি রোবট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37" y="1692741"/>
            <a:ext cx="6477000" cy="4540578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81348" y="518319"/>
            <a:ext cx="4326000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588" y="282875"/>
            <a:ext cx="8839200" cy="6524863"/>
          </a:xfrm>
          <a:prstGeom prst="rect">
            <a:avLst/>
          </a:prstGeom>
          <a:noFill/>
          <a:ln w="254000" cmpd="tri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11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4588" y="431317"/>
            <a:ext cx="8839200" cy="6524863"/>
          </a:xfrm>
          <a:prstGeom prst="rect">
            <a:avLst/>
          </a:prstGeom>
          <a:noFill/>
          <a:ln w="254000" cmpd="tri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D7B6751-3566-4FF8-8273-E4433EA46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37" y="3109119"/>
            <a:ext cx="4423122" cy="3720584"/>
          </a:xfrm>
          <a:prstGeom prst="ellipse">
            <a:avLst/>
          </a:prstGeom>
          <a:ln w="57150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621188" y="572057"/>
            <a:ext cx="4326000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8E0A199-86E5-4FA8-95D5-405D0F74965B}"/>
              </a:ext>
            </a:extLst>
          </p:cNvPr>
          <p:cNvSpPr/>
          <p:nvPr/>
        </p:nvSpPr>
        <p:spPr>
          <a:xfrm>
            <a:off x="655637" y="1737519"/>
            <a:ext cx="83058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পারগ শিশুদের সহযোগিতায় দুর্বল শিক্ষার্থীদের পাঠ বুঝতে সাহায্য করব। প্রয়োজনে নিজে সহযোগিতা করব।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92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837" y="233648"/>
            <a:ext cx="9067800" cy="6524863"/>
          </a:xfrm>
          <a:prstGeom prst="rect">
            <a:avLst/>
          </a:prstGeom>
          <a:noFill/>
          <a:ln w="254000" cmpd="tri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014827"/>
              </p:ext>
            </p:extLst>
          </p:nvPr>
        </p:nvGraphicFramePr>
        <p:xfrm>
          <a:off x="579437" y="1268937"/>
          <a:ext cx="8610600" cy="5269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650"/>
                <a:gridCol w="1581151"/>
                <a:gridCol w="2438400"/>
                <a:gridCol w="2438399"/>
              </a:tblGrid>
              <a:tr h="60959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উদ্ভিদের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আকার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609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কান্ড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শক্ত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নরম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ফুল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ফোটে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কিনা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44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শাপলা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ছোট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নম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ফূল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ফোটে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44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জবা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44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আম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44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মরিচ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44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ঢেঁকিশাক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44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ধান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44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মস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44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ছত্রাক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9437" y="481588"/>
            <a:ext cx="85344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সহযোগীতা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করব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3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837" y="289719"/>
            <a:ext cx="8839200" cy="6524863"/>
          </a:xfrm>
          <a:prstGeom prst="rect">
            <a:avLst/>
          </a:prstGeom>
          <a:noFill/>
          <a:ln w="254000" cmpd="tri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E86DE1-7815-409E-B00F-DACB8EC82779}"/>
              </a:ext>
            </a:extLst>
          </p:cNvPr>
          <p:cNvSpPr txBox="1"/>
          <p:nvPr/>
        </p:nvSpPr>
        <p:spPr>
          <a:xfrm rot="10800000" flipV="1">
            <a:off x="762000" y="874255"/>
            <a:ext cx="7620000" cy="1015663"/>
          </a:xfrm>
          <a:prstGeom prst="rect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619783B-F231-433A-8A97-35BC42040FBD}"/>
              </a:ext>
            </a:extLst>
          </p:cNvPr>
          <p:cNvSpPr txBox="1"/>
          <p:nvPr/>
        </p:nvSpPr>
        <p:spPr>
          <a:xfrm>
            <a:off x="762000" y="3733800"/>
            <a:ext cx="7752693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বিষয় : প্রাথমিক বিজ্ঞান</a:t>
            </a: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পাঠের শিরোনাম   :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পাঠ্যাংশ :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 ৩৫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 …../…../………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23C31B-1357-4805-A092-EACEC48DE3ED}"/>
              </a:ext>
            </a:extLst>
          </p:cNvPr>
          <p:cNvSpPr txBox="1"/>
          <p:nvPr/>
        </p:nvSpPr>
        <p:spPr>
          <a:xfrm>
            <a:off x="762000" y="2362200"/>
            <a:ext cx="7696200" cy="1015663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শ্রেণি : তৃতীয়</a:t>
            </a:r>
            <a:r>
              <a:rPr lang="bn-IN" sz="6000" dirty="0"/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938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4637" y="213519"/>
            <a:ext cx="9067800" cy="6524863"/>
          </a:xfrm>
          <a:prstGeom prst="rect">
            <a:avLst/>
          </a:prstGeom>
          <a:noFill/>
          <a:ln w="254000" cmpd="tri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89437" y="377800"/>
            <a:ext cx="32004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894995"/>
              </p:ext>
            </p:extLst>
          </p:nvPr>
        </p:nvGraphicFramePr>
        <p:xfrm>
          <a:off x="549275" y="4162929"/>
          <a:ext cx="8488362" cy="229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9454"/>
                <a:gridCol w="2829454"/>
                <a:gridCol w="2829454"/>
              </a:tblGrid>
              <a:tr h="5441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বৃক্ষ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জাতীয়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উদ্ভিদ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609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গুল্ম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জাতীয়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উদ্ভিদ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609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বিরু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ৎ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জাতীয়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উদ্ভিদ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66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15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15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9309" y="3440398"/>
            <a:ext cx="818356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D:\SAIFUL DIGITAL CONTAINT\ANIMATION\schuelerin2.gif">
            <a:extLst>
              <a:ext uri="{FF2B5EF4-FFF2-40B4-BE49-F238E27FC236}">
                <a16:creationId xmlns:a16="http://schemas.microsoft.com/office/drawing/2014/main" xmlns="" id="{246368EA-F1F6-474B-A5FF-D857D1971E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37" y="1055365"/>
            <a:ext cx="2374112" cy="22717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1556E-6 -4.44692E-6 L 0.57713 0.0006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7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98436" y="289719"/>
            <a:ext cx="9296401" cy="6524863"/>
          </a:xfrm>
          <a:prstGeom prst="rect">
            <a:avLst/>
          </a:prstGeom>
          <a:noFill/>
          <a:ln w="254000" cmpd="tri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52094" y="442119"/>
            <a:ext cx="2987449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437" y="4175919"/>
            <a:ext cx="4828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∙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 descr="Citrus_lem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134" y="2331419"/>
            <a:ext cx="1856232" cy="1776058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7" name="Picture 6" descr="Artifici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5815" y="2212682"/>
            <a:ext cx="2031422" cy="1776059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8" name="Picture 7" descr="farn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390" y="4474322"/>
            <a:ext cx="2079605" cy="1892738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9" name="Picture 8" descr="lignum_vitae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3432" y="4480486"/>
            <a:ext cx="1885934" cy="1897183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" name="Picture 9" descr="rosetre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2893" y="4474322"/>
            <a:ext cx="2036651" cy="190951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1" name="Picture 10" descr="DSCN019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9141" y="2194719"/>
            <a:ext cx="2079605" cy="1794022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75768" y="1386310"/>
            <a:ext cx="891774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আসবে</a:t>
            </a:r>
            <a:endParaRPr lang="en-US" sz="3200" dirty="0">
              <a:solidFill>
                <a:schemeClr val="accent3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637" y="213519"/>
            <a:ext cx="9067800" cy="6524863"/>
          </a:xfrm>
          <a:prstGeom prst="rect">
            <a:avLst/>
          </a:prstGeom>
          <a:noFill/>
          <a:ln w="254000" cmpd="tri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ADC7C9D-B82B-4304-A604-E140E24DD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37" y="1737519"/>
            <a:ext cx="7378816" cy="4682920"/>
          </a:xfrm>
          <a:prstGeom prst="rect">
            <a:avLst/>
          </a:prstGeom>
          <a:ln w="152400">
            <a:solidFill>
              <a:schemeClr val="bg1">
                <a:lumMod val="65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743812" y="442119"/>
            <a:ext cx="2819400" cy="1015663"/>
          </a:xfrm>
          <a:prstGeom prst="rect">
            <a:avLst/>
          </a:prstGeom>
          <a:solidFill>
            <a:schemeClr val="tx2">
              <a:lumMod val="75000"/>
            </a:schemeClr>
          </a:solidFill>
          <a:ln w="1524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837" y="289719"/>
            <a:ext cx="8839200" cy="6524863"/>
          </a:xfrm>
          <a:prstGeom prst="rect">
            <a:avLst/>
          </a:prstGeom>
          <a:noFill/>
          <a:ln w="254000" cmpd="tri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49775" y="1387476"/>
            <a:ext cx="7543800" cy="876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851D741-D1E0-4C9E-ACF1-4BE2E9A17277}"/>
              </a:ext>
            </a:extLst>
          </p:cNvPr>
          <p:cNvSpPr/>
          <p:nvPr/>
        </p:nvSpPr>
        <p:spPr>
          <a:xfrm>
            <a:off x="890806" y="3109119"/>
            <a:ext cx="7861738" cy="2895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২.২.১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২.২.৩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শ্রেণিকরণ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22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837" y="289719"/>
            <a:ext cx="8839200" cy="6524863"/>
          </a:xfrm>
          <a:prstGeom prst="rect">
            <a:avLst/>
          </a:prstGeom>
          <a:noFill/>
          <a:ln w="254000" cmpd="tri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Cloud Callout 2"/>
          <p:cNvSpPr/>
          <p:nvPr/>
        </p:nvSpPr>
        <p:spPr>
          <a:xfrm>
            <a:off x="2027237" y="1737519"/>
            <a:ext cx="5334000" cy="3886200"/>
          </a:xfrm>
          <a:prstGeom prst="cloudCallout">
            <a:avLst>
              <a:gd name="adj1" fmla="val -38021"/>
              <a:gd name="adj2" fmla="val 77941"/>
            </a:avLst>
          </a:prstGeom>
          <a:blipFill>
            <a:blip r:embed="rId3"/>
            <a:tile tx="0" ty="0" sx="100000" sy="100000" flip="none" algn="tl"/>
          </a:blipFill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1028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899195"/>
              </p:ext>
            </p:extLst>
          </p:nvPr>
        </p:nvGraphicFramePr>
        <p:xfrm>
          <a:off x="4618037" y="303291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8037" y="3032919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84337" y="680256"/>
            <a:ext cx="6781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আছে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837" y="266432"/>
            <a:ext cx="8839200" cy="6524863"/>
          </a:xfrm>
          <a:prstGeom prst="rect">
            <a:avLst/>
          </a:prstGeom>
          <a:noFill/>
          <a:ln w="254000" cmpd="tri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28673" y="2702719"/>
            <a:ext cx="8132763" cy="2862322"/>
            <a:chOff x="828673" y="2702719"/>
            <a:chExt cx="8132763" cy="2862322"/>
          </a:xfrm>
        </p:grpSpPr>
        <p:sp>
          <p:nvSpPr>
            <p:cNvPr id="2" name="TextBox 1"/>
            <p:cNvSpPr txBox="1"/>
            <p:nvPr/>
          </p:nvSpPr>
          <p:spPr>
            <a:xfrm>
              <a:off x="828673" y="2702719"/>
              <a:ext cx="8132763" cy="2862322"/>
            </a:xfrm>
            <a:prstGeom prst="rect">
              <a:avLst/>
            </a:prstGeom>
            <a:solidFill>
              <a:schemeClr val="bg2"/>
            </a:solidFill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6000" dirty="0" err="1" smtClean="0">
                  <a:solidFill>
                    <a:schemeClr val="accent3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উদ্ভিদের</a:t>
              </a:r>
              <a:r>
                <a:rPr lang="en-US" sz="6000" dirty="0" smtClean="0">
                  <a:solidFill>
                    <a:schemeClr val="accent3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 smtClean="0">
                  <a:solidFill>
                    <a:schemeClr val="accent3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বৈশিষ্ট্যগুলো</a:t>
              </a:r>
              <a:r>
                <a:rPr lang="en-US" sz="6000" dirty="0" smtClean="0">
                  <a:solidFill>
                    <a:schemeClr val="accent3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 smtClean="0">
                  <a:solidFill>
                    <a:schemeClr val="accent3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6000" dirty="0" smtClean="0">
                  <a:solidFill>
                    <a:schemeClr val="accent3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 smtClean="0">
                  <a:solidFill>
                    <a:schemeClr val="accent3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6000" dirty="0" smtClean="0">
                  <a:solidFill>
                    <a:schemeClr val="accent3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? </a:t>
              </a:r>
            </a:p>
            <a:p>
              <a:pPr>
                <a:lnSpc>
                  <a:spcPct val="150000"/>
                </a:lnSpc>
              </a:pPr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en-US" sz="6000" dirty="0" err="1" smtClean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rPr>
                <a:t>উদ্ভিদের</a:t>
              </a:r>
              <a:r>
                <a:rPr lang="en-US" sz="6000" dirty="0" smtClean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 smtClean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rPr>
                <a:t>অংশগুলো</a:t>
              </a:r>
              <a:r>
                <a:rPr lang="en-US" sz="6000" dirty="0" smtClean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 smtClean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6000" dirty="0" smtClean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 smtClean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6000" dirty="0" smtClean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  <p:sp>
          <p:nvSpPr>
            <p:cNvPr id="3" name="5-Point Star 2"/>
            <p:cNvSpPr/>
            <p:nvPr/>
          </p:nvSpPr>
          <p:spPr>
            <a:xfrm>
              <a:off x="1035781" y="3224063"/>
              <a:ext cx="693737" cy="609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5-Point Star 3"/>
            <p:cNvSpPr/>
            <p:nvPr/>
          </p:nvSpPr>
          <p:spPr>
            <a:xfrm>
              <a:off x="1036637" y="4404519"/>
              <a:ext cx="723900" cy="609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66155" y="899319"/>
            <a:ext cx="5257800" cy="1015663"/>
          </a:xfrm>
          <a:prstGeom prst="rect">
            <a:avLst/>
          </a:prstGeom>
          <a:solidFill>
            <a:schemeClr val="bg2">
              <a:lumMod val="5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25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96748" y="318056"/>
            <a:ext cx="8839200" cy="6524863"/>
          </a:xfrm>
          <a:prstGeom prst="rect">
            <a:avLst/>
          </a:prstGeom>
          <a:noFill/>
          <a:ln w="254000" cmpd="tri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37045" y="601722"/>
            <a:ext cx="5358607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 ধরনের উদ্ভিদ।  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red-ro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775" y="1699420"/>
            <a:ext cx="2910978" cy="2748704"/>
          </a:xfrm>
          <a:prstGeom prst="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3" name="Picture 12" descr="12072479452dhLl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837" y="4708950"/>
            <a:ext cx="2438400" cy="1789700"/>
          </a:xfrm>
          <a:prstGeom prst="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12837" y="4937919"/>
            <a:ext cx="243840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গাছ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6453" y="4556919"/>
            <a:ext cx="2051584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গাছ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Potato pict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874" y="1699419"/>
            <a:ext cx="3126133" cy="2564869"/>
          </a:xfrm>
          <a:prstGeom prst="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452653" y="5852319"/>
            <a:ext cx="2051584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গাছ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96748" y="157247"/>
            <a:ext cx="8839200" cy="6524863"/>
          </a:xfrm>
          <a:prstGeom prst="rect">
            <a:avLst/>
          </a:prstGeom>
          <a:noFill/>
          <a:ln w="254000" cmpd="tri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 descr="220px-Jackfruit_tree_in_Gujar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637" y="1144345"/>
            <a:ext cx="3886200" cy="4550665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12837" y="5852319"/>
            <a:ext cx="243840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গাছ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0537" y="5852320"/>
            <a:ext cx="243840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কাঁঠাল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গাছ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2765" y="340908"/>
            <a:ext cx="374167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উদ্ভিদ। 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intel\Desktop\xl_121523288590863945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" y="1144344"/>
            <a:ext cx="4267200" cy="4550665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41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6748" y="289719"/>
            <a:ext cx="8839200" cy="6524863"/>
          </a:xfrm>
          <a:prstGeom prst="rect">
            <a:avLst/>
          </a:prstGeom>
          <a:noFill/>
          <a:ln w="254000" cmpd="tri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58477" y="5928519"/>
            <a:ext cx="2438400" cy="64633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গাছ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Image result for বেল গাছ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t="-275" r="3272" b="275"/>
          <a:stretch/>
        </p:blipFill>
        <p:spPr bwMode="auto">
          <a:xfrm>
            <a:off x="1322052" y="1373513"/>
            <a:ext cx="6953585" cy="4422534"/>
          </a:xfrm>
          <a:prstGeom prst="rect">
            <a:avLst/>
          </a:prstGeom>
          <a:noFill/>
          <a:ln w="76200"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2765" y="481588"/>
            <a:ext cx="3741672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উদ্ভিদ। 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</TotalTime>
  <Words>478</Words>
  <Application>Microsoft Office PowerPoint</Application>
  <PresentationFormat>Custom</PresentationFormat>
  <Paragraphs>742</Paragraphs>
  <Slides>32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intel</cp:lastModifiedBy>
  <cp:revision>384</cp:revision>
  <dcterms:created xsi:type="dcterms:W3CDTF">2006-08-16T00:00:00Z</dcterms:created>
  <dcterms:modified xsi:type="dcterms:W3CDTF">2019-12-10T04:02:32Z</dcterms:modified>
</cp:coreProperties>
</file>