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867" y="2570678"/>
            <a:ext cx="4857133" cy="42873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7" y="2570678"/>
            <a:ext cx="4267200" cy="42750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-76200"/>
            <a:ext cx="9144000" cy="264687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0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4944331" cy="5257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914400"/>
            <a:ext cx="4257618" cy="5257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-4916"/>
            <a:ext cx="9210618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এই ফসলগুলি কোন মাটিতে উৎপন্ন হয়।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2200"/>
            <a:ext cx="9144000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দোআঁশ মাটিতে।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00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936" y="1295400"/>
            <a:ext cx="3957064" cy="4724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1"/>
            <a:ext cx="5186936" cy="472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নিম্নের ফসল গুলি কি এবং কোন মাটিতে জন্মে।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9832" y="5948516"/>
            <a:ext cx="91440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 সকল ফসল দোআঁশ মাটিতে জন্মে।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54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69660"/>
            <a:ext cx="9144000" cy="110799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জোড়ায় কাজঃ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677656"/>
            <a:ext cx="91440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প্রত্যেক জোড়ায় দোআঁশ মাটিতে উৎপন্ন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দশটি ফসলের নাম লিখ।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6648"/>
            <a:ext cx="9144000" cy="22413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4550670"/>
            <a:ext cx="2209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37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0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938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803058"/>
            <a:ext cx="9144000" cy="19389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দোআঁশ মাটিতে কি কি ফসল ফলে তার একটি তালিকা তৈরি করে আনবে।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13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32398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 এপর্যন্তই</a:t>
            </a:r>
          </a:p>
          <a:p>
            <a:pPr algn="ctr"/>
            <a:r>
              <a:rPr lang="bn-BD" sz="13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আল্লাহ্‌ হাফেজ</a:t>
            </a:r>
            <a:endParaRPr lang="en-US" sz="13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3986"/>
            <a:ext cx="9144000" cy="353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52400" y="1358387"/>
            <a:ext cx="4344988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52400" y="2093246"/>
            <a:ext cx="4419600" cy="453072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মোঃ হুমায়ন কবির</a:t>
            </a:r>
          </a:p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marL="0" indent="0">
              <a:buFont typeface="Arial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শ্রীফলতলা মাধ্যমিক বালিকা বিদ্যালয়</a:t>
            </a:r>
          </a:p>
          <a:p>
            <a:pPr marL="0" indent="0">
              <a:buFont typeface="Arial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ডাকঘরঃ তোলা, হরিনাকুন্ডু-ঝিনাইদহ</a:t>
            </a:r>
          </a:p>
          <a:p>
            <a:pPr marL="0" indent="0">
              <a:buFont typeface="Arial" pitchFamily="34" charset="0"/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মোবাইল ০১৭১৪৫১৮৪৩৩</a:t>
            </a:r>
            <a:r>
              <a:rPr lang="en-US" dirty="0" smtClean="0"/>
              <a:t> 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humaun4180@gmail.com</a:t>
            </a:r>
          </a:p>
          <a:p>
            <a:pPr marL="0" indent="0">
              <a:buFont typeface="Arial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4945626" y="1446110"/>
            <a:ext cx="4041775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953000" y="2174875"/>
            <a:ext cx="4041775" cy="444909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093246"/>
            <a:ext cx="1601788" cy="11833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81600" y="2438400"/>
            <a:ext cx="365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শ্রেনীঃ ৬ষ্ঠ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বিষয়ঃ কৃষি শিক্ষা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অধ্যায়ঃ তৃতীয়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পাঠঃ ০১</a:t>
            </a: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95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990600"/>
            <a:ext cx="5029200" cy="52206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4114800" cy="5105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এগুলি কি এবং কি কাজে ব্যবহারিত হয়।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48" y="6211218"/>
            <a:ext cx="4100052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টি এস পি সার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6211218"/>
            <a:ext cx="5029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দোআঁশ মাটি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88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36871"/>
            <a:ext cx="91440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আমাদের আজকের পাঠ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2790"/>
            <a:ext cx="9144000" cy="34964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29199"/>
            <a:ext cx="9144000" cy="186204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কৃষি উপকরণ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93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9144000" cy="526297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কৃষি উপকরণ কি তা বলতে পারবে।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ব্যবহার অনুযায়ী উপযুক্ত মাটি চিনে বলতে পারবে।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ফসল ফলনে মাটির গুরুত্ব ব্যাখ্যা করতে পারবে।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93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32266"/>
            <a:ext cx="9144000" cy="212365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ফসল উৎপাদনে কৃষি উপকরণ যেমন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2638425" cy="2895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2514600"/>
            <a:ext cx="2095500" cy="2286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B05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874" y="2091392"/>
            <a:ext cx="2857500" cy="31664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74" y="5562600"/>
            <a:ext cx="26310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সরিষা বীজ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55626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 এস পি সার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55626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দোআঁশ মাটি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92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264687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মাটির প্রকারঃ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9201150" cy="461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92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কৃষির জন্য উপযুক্ত মাটি।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319" y="1446551"/>
            <a:ext cx="4014110" cy="4344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1351"/>
            <a:ext cx="5184319" cy="4039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943600"/>
            <a:ext cx="9144000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দোআঁশ মাটিতে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74216"/>
            <a:ext cx="5507908" cy="29837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502" y="3874217"/>
            <a:ext cx="3615498" cy="29837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5507908" cy="30360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502" y="838200"/>
            <a:ext cx="3626189" cy="30360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দোআঁশ মাটির ফসল।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94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2525</TotalTime>
  <Words>161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</dc:creator>
  <cp:lastModifiedBy>cl</cp:lastModifiedBy>
  <cp:revision>61</cp:revision>
  <dcterms:created xsi:type="dcterms:W3CDTF">2006-08-16T00:00:00Z</dcterms:created>
  <dcterms:modified xsi:type="dcterms:W3CDTF">2019-12-10T14:07:36Z</dcterms:modified>
</cp:coreProperties>
</file>