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15" autoAdjust="0"/>
    <p:restoredTop sz="61692" autoAdjust="0"/>
  </p:normalViewPr>
  <p:slideViewPr>
    <p:cSldViewPr>
      <p:cViewPr varScale="1">
        <p:scale>
          <a:sx n="51" d="100"/>
          <a:sy n="51" d="100"/>
        </p:scale>
        <p:origin x="-16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13FD-BFC5-4B98-B720-2138DE3F490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1C64-BD77-4E26-B53F-1466E99CC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C64-BD77-4E26-B53F-1466E99CC7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5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C64-BD77-4E26-B53F-1466E99CC7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8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C64-BD77-4E26-B53F-1466E99CC7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7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F1-4203-4AF6-87DC-7ABAA5CFA0D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C75E-F077-4629-9199-B166CC72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1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F1-4203-4AF6-87DC-7ABAA5CFA0D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C75E-F077-4629-9199-B166CC72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F1-4203-4AF6-87DC-7ABAA5CFA0D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C75E-F077-4629-9199-B166CC72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4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F1-4203-4AF6-87DC-7ABAA5CFA0D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C75E-F077-4629-9199-B166CC72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8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F1-4203-4AF6-87DC-7ABAA5CFA0D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C75E-F077-4629-9199-B166CC72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4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F1-4203-4AF6-87DC-7ABAA5CFA0D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C75E-F077-4629-9199-B166CC72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F1-4203-4AF6-87DC-7ABAA5CFA0D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C75E-F077-4629-9199-B166CC72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0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F1-4203-4AF6-87DC-7ABAA5CFA0D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C75E-F077-4629-9199-B166CC72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9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F1-4203-4AF6-87DC-7ABAA5CFA0D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C75E-F077-4629-9199-B166CC72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9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F1-4203-4AF6-87DC-7ABAA5CFA0D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C75E-F077-4629-9199-B166CC72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7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F1-4203-4AF6-87DC-7ABAA5CFA0D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C75E-F077-4629-9199-B166CC72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9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FA5F1-4203-4AF6-87DC-7ABAA5CFA0D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C75E-F077-4629-9199-B166CC72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0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459436" cy="4177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533400"/>
            <a:ext cx="2794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স্বাগতম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692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s-IN" dirty="0"/>
              <a:t>নিচের ছবিগুলো দেখ 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পোকা দমন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502046" cy="5257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89" y="1600200"/>
            <a:ext cx="4654913" cy="5257800"/>
          </a:xfrm>
        </p:spPr>
      </p:pic>
    </p:spTree>
    <p:extLst>
      <p:ext uri="{BB962C8B-B14F-4D97-AF65-F5344CB8AC3E}">
        <p14:creationId xmlns:p14="http://schemas.microsoft.com/office/powerpoint/2010/main" val="99377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414" y="0"/>
            <a:ext cx="4970585" cy="1524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মুল্যায়ন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as-IN" sz="3600" dirty="0" smtClean="0"/>
              <a:t>  </a:t>
            </a:r>
            <a:r>
              <a:rPr lang="as-IN" sz="3600" dirty="0"/>
              <a:t/>
            </a:r>
            <a:br>
              <a:rPr lang="as-IN" sz="3600" dirty="0"/>
            </a:br>
            <a:r>
              <a:rPr lang="en-US" sz="3600" dirty="0" err="1" smtClean="0"/>
              <a:t>একক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15" y="1985665"/>
            <a:ext cx="9085385" cy="1535723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15" y="2286000"/>
            <a:ext cx="8639907" cy="1981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bn-BD" sz="4400" dirty="0" smtClean="0"/>
              <a:t>   </a:t>
            </a:r>
          </a:p>
          <a:p>
            <a:pPr marL="0" indent="0">
              <a:buNone/>
            </a:pPr>
            <a:endParaRPr lang="bn-BD" sz="4400" dirty="0"/>
          </a:p>
          <a:p>
            <a:pPr marL="0" indent="0">
              <a:buNone/>
            </a:pPr>
            <a:r>
              <a:rPr lang="bn-BD" sz="4400" dirty="0" smtClean="0"/>
              <a:t>                   </a:t>
            </a:r>
          </a:p>
          <a:p>
            <a:pPr marL="0" indent="0">
              <a:buNone/>
            </a:pPr>
            <a:r>
              <a:rPr lang="bn-BD" sz="6500" dirty="0"/>
              <a:t> </a:t>
            </a:r>
            <a:r>
              <a:rPr lang="bn-BD" sz="6500" dirty="0" smtClean="0"/>
              <a:t>   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4383485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15" y="3521388"/>
            <a:ext cx="441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15" y="1524000"/>
            <a:ext cx="8932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967335"/>
            <a:ext cx="792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জমি প্রস্তুতির ধাপগুলো   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14" y="838200"/>
            <a:ext cx="9085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81064" y="2967335"/>
            <a:ext cx="9506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জমি প্রস্তুতির ধাপগুলো লিখ 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3486" y="2967335"/>
            <a:ext cx="10267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57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203" y="152400"/>
            <a:ext cx="7543800" cy="1706647"/>
          </a:xfrm>
        </p:spPr>
        <p:txBody>
          <a:bodyPr>
            <a:normAutofit fontScale="90000"/>
          </a:bodyPr>
          <a:lstStyle/>
          <a:p>
            <a:r>
              <a:rPr lang="bn-BD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দলীয় </a:t>
            </a:r>
            <a:r>
              <a:rPr lang="bn-BD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কাজ 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bn-BD" sz="6600" dirty="0" smtClean="0"/>
              <a:t>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86868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8998" y="1600200"/>
            <a:ext cx="45719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967335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তোমার দেখা একটি গোলআলুর জমি প্রস্তুতি সম্পর্কে লিখ ।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43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1242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flipH="1">
            <a:off x="286139" y="609600"/>
            <a:ext cx="8839200" cy="5638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1600200"/>
            <a:ext cx="4114799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4681" y="2967335"/>
            <a:ext cx="5934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সকলকে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ধন্যবাদ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45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"/>
            <a:ext cx="2400300" cy="2438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as-IN" dirty="0" smtClean="0"/>
              <a:t>পরিচিতি</a:t>
            </a:r>
            <a:endParaRPr lang="bn-BD" dirty="0" smtClean="0"/>
          </a:p>
          <a:p>
            <a:r>
              <a:rPr lang="bn-BD" sz="2400" dirty="0" smtClean="0"/>
              <a:t>শ্রেণীঃ নবম/ দশম</a:t>
            </a:r>
          </a:p>
          <a:p>
            <a:r>
              <a:rPr lang="bn-BD" sz="2400" dirty="0" smtClean="0"/>
              <a:t>বিষয়ঃ কৃষি শিক্ষা  </a:t>
            </a:r>
          </a:p>
          <a:p>
            <a:r>
              <a:rPr lang="bn-BD" sz="2400" dirty="0" smtClean="0"/>
              <a:t>অধ্যায়ঃ ১ </a:t>
            </a:r>
          </a:p>
          <a:p>
            <a:r>
              <a:rPr lang="bn-BD" sz="2400" dirty="0" smtClean="0"/>
              <a:t>পাঠঃ ২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038601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সাইদুল ইসলাম , </a:t>
            </a:r>
          </a:p>
          <a:p>
            <a:r>
              <a:rPr lang="bn-BD" sz="2800" dirty="0" smtClean="0"/>
              <a:t> সহকারী শিক্ষক , আজিম মেমোরিয়াল উচ্চ বিদ্যালয় , গোসাই জোয়াইর , টাঙ্গাইল সদর , টাঙ্গাইল । walid789hasan @gmail. </a:t>
            </a:r>
            <a:r>
              <a:rPr lang="en-US" sz="2800" dirty="0" smtClean="0"/>
              <a:t>C</a:t>
            </a:r>
            <a:r>
              <a:rPr lang="bn-BD" sz="2800" dirty="0" smtClean="0"/>
              <a:t>om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82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2013465"/>
            <a:ext cx="35813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73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2400" smtClean="0"/>
              <a:t>নিচের ছবিগুলো </a:t>
            </a:r>
            <a:r>
              <a:rPr lang="bn-BD" sz="2400" dirty="0" smtClean="0"/>
              <a:t>লক্ষ্য কর  </a:t>
            </a:r>
            <a:endParaRPr lang="en-US" sz="24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399"/>
            <a:ext cx="4267200" cy="4419601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4191000" cy="4495800"/>
          </a:xfrm>
        </p:spPr>
      </p:pic>
    </p:spTree>
    <p:extLst>
      <p:ext uri="{BB962C8B-B14F-4D97-AF65-F5344CB8AC3E}">
        <p14:creationId xmlns:p14="http://schemas.microsoft.com/office/powerpoint/2010/main" val="340906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নিচের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ছবিগুলো</a:t>
            </a:r>
            <a:r>
              <a:rPr lang="en-US" sz="2400" dirty="0" smtClean="0"/>
              <a:t>  </a:t>
            </a:r>
            <a:r>
              <a:rPr lang="en-US" sz="2400" dirty="0" err="1" smtClean="0"/>
              <a:t>লক্ষ্য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524000"/>
            <a:ext cx="4229099" cy="4572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038600" cy="4572000"/>
          </a:xfrm>
        </p:spPr>
      </p:pic>
    </p:spTree>
    <p:extLst>
      <p:ext uri="{BB962C8B-B14F-4D97-AF65-F5344CB8AC3E}">
        <p14:creationId xmlns:p14="http://schemas.microsoft.com/office/powerpoint/2010/main" val="195580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bn-BD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শিখনফল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bn-BD" sz="2400" dirty="0" smtClean="0"/>
              <a:t>এই পাঠ শেষে  শিক্ষার্থী </a:t>
            </a:r>
          </a:p>
          <a:p>
            <a:r>
              <a:rPr lang="bn-BD" sz="2400" dirty="0" smtClean="0"/>
              <a:t>ধাপ উল্লেখ পূর্বক জমির প্রস্তত পদ্ধতি বর্ণনা করতে পারবে । </a:t>
            </a:r>
          </a:p>
          <a:p>
            <a:r>
              <a:rPr lang="bn-BD" sz="2400" dirty="0" smtClean="0"/>
              <a:t>আলু চাষের জমি প্রস্ততি ব্যাখা করতে পারবে । </a:t>
            </a:r>
          </a:p>
          <a:p>
            <a:r>
              <a:rPr lang="bn-BD" sz="2400" dirty="0" smtClean="0"/>
              <a:t>ফসল চাষে জমি প্রস্ততির প্রয়োজনীয়তা বিশ্লেষণ করতে পারবে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524000"/>
            <a:ext cx="9144000" cy="495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নিচের ছবিগুলো দেখ </a:t>
            </a:r>
            <a:br>
              <a:rPr lang="bn-BD" dirty="0" smtClean="0"/>
            </a:br>
            <a:r>
              <a:rPr lang="bn-BD" dirty="0" smtClean="0"/>
              <a:t>জমি চাষ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8686799" y="1600200"/>
            <a:ext cx="45719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  <p:extLst>
      <p:ext uri="{BB962C8B-B14F-4D97-AF65-F5344CB8AC3E}">
        <p14:creationId xmlns:p14="http://schemas.microsoft.com/office/powerpoint/2010/main" val="128504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s-IN" dirty="0"/>
              <a:t>নিচের ছবিগুলো </a:t>
            </a:r>
            <a:r>
              <a:rPr lang="as-IN" dirty="0" smtClean="0"/>
              <a:t>দেখ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as-IN" dirty="0" smtClean="0"/>
              <a:t> </a:t>
            </a:r>
            <a:r>
              <a:rPr lang="bn-BD" dirty="0" smtClean="0"/>
              <a:t>চারা রোপন ও চারা উত্তোলন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1"/>
            <a:ext cx="4648200" cy="5410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495800" cy="5410200"/>
          </a:xfrm>
        </p:spPr>
      </p:pic>
    </p:spTree>
    <p:extLst>
      <p:ext uri="{BB962C8B-B14F-4D97-AF65-F5344CB8AC3E}">
        <p14:creationId xmlns:p14="http://schemas.microsoft.com/office/powerpoint/2010/main" val="7149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s-IN" dirty="0"/>
              <a:t>নিচের ছবিগুলো দেখ 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পানি সেচ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" y="2667000"/>
            <a:ext cx="3956538" cy="40385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09800"/>
            <a:ext cx="4495800" cy="4191000"/>
          </a:xfrm>
        </p:spPr>
      </p:pic>
    </p:spTree>
    <p:extLst>
      <p:ext uri="{BB962C8B-B14F-4D97-AF65-F5344CB8AC3E}">
        <p14:creationId xmlns:p14="http://schemas.microsoft.com/office/powerpoint/2010/main" val="394166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as-IN" dirty="0"/>
              <a:t>নিচের ছবিগুলো দেখ 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আগাছা দমন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572000" cy="5334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4572000" cy="5334000"/>
          </a:xfrm>
        </p:spPr>
      </p:pic>
    </p:spTree>
    <p:extLst>
      <p:ext uri="{BB962C8B-B14F-4D97-AF65-F5344CB8AC3E}">
        <p14:creationId xmlns:p14="http://schemas.microsoft.com/office/powerpoint/2010/main" val="44523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131</Words>
  <Application>Microsoft Office PowerPoint</Application>
  <PresentationFormat>On-screen Show (4:3)</PresentationFormat>
  <Paragraphs>43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</vt:lpstr>
      <vt:lpstr>পরিচিতি </vt:lpstr>
      <vt:lpstr>নিচের ছবিগুলো লক্ষ্য কর  </vt:lpstr>
      <vt:lpstr>নিচের  ছবিগুলো  লক্ষ্য কর </vt:lpstr>
      <vt:lpstr>শিখনফল  </vt:lpstr>
      <vt:lpstr>নিচের ছবিগুলো দেখ  জমি চাষ  </vt:lpstr>
      <vt:lpstr>নিচের ছবিগুলো দেখ  চারা রোপন ও চারা উত্তোলন </vt:lpstr>
      <vt:lpstr>নিচের ছবিগুলো দেখ  পানি সেচ </vt:lpstr>
      <vt:lpstr>নিচের ছবিগুলো দেখ  আগাছা দমন  </vt:lpstr>
      <vt:lpstr>নিচের ছবিগুলো দেখ  পোকা দমন </vt:lpstr>
      <vt:lpstr> মুল্যায়ন    একক কাজ </vt:lpstr>
      <vt:lpstr>দলীয় কাজ   </vt:lpstr>
      <vt:lpstr>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42</cp:revision>
  <dcterms:created xsi:type="dcterms:W3CDTF">2019-11-12T04:58:18Z</dcterms:created>
  <dcterms:modified xsi:type="dcterms:W3CDTF">2019-11-13T04:02:38Z</dcterms:modified>
</cp:coreProperties>
</file>