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11" r:id="rId2"/>
  </p:sldMasterIdLst>
  <p:notesMasterIdLst>
    <p:notesMasterId r:id="rId24"/>
  </p:notesMasterIdLst>
  <p:sldIdLst>
    <p:sldId id="288" r:id="rId3"/>
    <p:sldId id="256" r:id="rId4"/>
    <p:sldId id="277" r:id="rId5"/>
    <p:sldId id="263" r:id="rId6"/>
    <p:sldId id="261" r:id="rId7"/>
    <p:sldId id="262" r:id="rId8"/>
    <p:sldId id="276" r:id="rId9"/>
    <p:sldId id="28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7" r:id="rId20"/>
    <p:sldId id="275" r:id="rId21"/>
    <p:sldId id="271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0D5"/>
    <a:srgbClr val="879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5" d="100"/>
          <a:sy n="65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D1B7D-E6E4-46CB-A059-3B570752869E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A2B1-CD5D-4A7C-BADF-D71C1D46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4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13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72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5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9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8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83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2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1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B3C3215-A065-4B61-8412-EBE40D129679}"/>
              </a:ext>
            </a:extLst>
          </p:cNvPr>
          <p:cNvSpPr/>
          <p:nvPr userDrawn="1"/>
        </p:nvSpPr>
        <p:spPr>
          <a:xfrm>
            <a:off x="0" y="0"/>
            <a:ext cx="12192000" cy="6962503"/>
          </a:xfrm>
          <a:prstGeom prst="frame">
            <a:avLst>
              <a:gd name="adj1" fmla="val 1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EBA5886-6BE1-439D-8789-EDC4B31518F6}"/>
              </a:ext>
            </a:extLst>
          </p:cNvPr>
          <p:cNvSpPr/>
          <p:nvPr userDrawn="1"/>
        </p:nvSpPr>
        <p:spPr>
          <a:xfrm>
            <a:off x="169821" y="169817"/>
            <a:ext cx="11848011" cy="6688183"/>
          </a:xfrm>
          <a:prstGeom prst="frame">
            <a:avLst>
              <a:gd name="adj1" fmla="val 148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2480C7A-AA16-47D7-8074-AEB39A7795E4}"/>
              </a:ext>
            </a:extLst>
          </p:cNvPr>
          <p:cNvSpPr/>
          <p:nvPr userDrawn="1"/>
        </p:nvSpPr>
        <p:spPr>
          <a:xfrm>
            <a:off x="320041" y="339633"/>
            <a:ext cx="11547563" cy="6348550"/>
          </a:xfrm>
          <a:prstGeom prst="frame">
            <a:avLst>
              <a:gd name="adj1" fmla="val 148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0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4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6133C-AA7C-42BE-8CEE-9EE24D18A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1486"/>
          <a:stretch/>
        </p:blipFill>
        <p:spPr>
          <a:xfrm>
            <a:off x="419100" y="321699"/>
            <a:ext cx="11353800" cy="62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D135D-60C6-4E8F-8296-EAE3EFAEC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5965"/>
            <a:ext cx="5029200" cy="5141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2FF6B-14FE-45FD-8524-AD073FA79B8C}"/>
              </a:ext>
            </a:extLst>
          </p:cNvPr>
          <p:cNvSpPr txBox="1"/>
          <p:nvPr/>
        </p:nvSpPr>
        <p:spPr>
          <a:xfrm>
            <a:off x="2162175" y="5627131"/>
            <a:ext cx="192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7DC44-4100-4E7F-BB8B-3089BD48291C}"/>
              </a:ext>
            </a:extLst>
          </p:cNvPr>
          <p:cNvSpPr txBox="1"/>
          <p:nvPr/>
        </p:nvSpPr>
        <p:spPr>
          <a:xfrm>
            <a:off x="6096000" y="19050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হ। </a:t>
            </a:r>
          </a:p>
        </p:txBody>
      </p:sp>
    </p:spTree>
    <p:extLst>
      <p:ext uri="{BB962C8B-B14F-4D97-AF65-F5344CB8AC3E}">
        <p14:creationId xmlns:p14="http://schemas.microsoft.com/office/powerpoint/2010/main" val="14385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A3701-036B-4CB7-AF83-61310A2D3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1500"/>
            <a:ext cx="5715000" cy="499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C3389-659B-4B61-A196-53FF08B84230}"/>
              </a:ext>
            </a:extLst>
          </p:cNvPr>
          <p:cNvSpPr txBox="1"/>
          <p:nvPr/>
        </p:nvSpPr>
        <p:spPr>
          <a:xfrm>
            <a:off x="6477000" y="762000"/>
            <a:ext cx="3886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ৃথিবীর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0AAD-1A4F-42B6-91D4-1DD6BE258CB1}"/>
              </a:ext>
            </a:extLst>
          </p:cNvPr>
          <p:cNvSpPr txBox="1"/>
          <p:nvPr/>
        </p:nvSpPr>
        <p:spPr>
          <a:xfrm>
            <a:off x="1066800" y="5572432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</p:spTree>
    <p:extLst>
      <p:ext uri="{BB962C8B-B14F-4D97-AF65-F5344CB8AC3E}">
        <p14:creationId xmlns:p14="http://schemas.microsoft.com/office/powerpoint/2010/main" val="1765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5AD07-8EBA-4100-B95A-C81CE631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0942"/>
            <a:ext cx="4648200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E7C09-4FD3-46DD-9030-EFFCCA3EC3F4}"/>
              </a:ext>
            </a:extLst>
          </p:cNvPr>
          <p:cNvSpPr txBox="1"/>
          <p:nvPr/>
        </p:nvSpPr>
        <p:spPr>
          <a:xfrm>
            <a:off x="609600" y="5425851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DAD49-4980-4A57-9221-63B55CDCA6EA}"/>
              </a:ext>
            </a:extLst>
          </p:cNvPr>
          <p:cNvSpPr txBox="1"/>
          <p:nvPr/>
        </p:nvSpPr>
        <p:spPr>
          <a:xfrm>
            <a:off x="5486402" y="530942"/>
            <a:ext cx="54863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ূর্যের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21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08EC2-63F3-4289-B185-58259D08E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50292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FE28E-9A70-4E30-B7EA-D40C123D46AF}"/>
              </a:ext>
            </a:extLst>
          </p:cNvPr>
          <p:cNvSpPr txBox="1"/>
          <p:nvPr/>
        </p:nvSpPr>
        <p:spPr>
          <a:xfrm>
            <a:off x="762000" y="5638800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F881C-C85C-4EA2-908C-87B62A02027F}"/>
              </a:ext>
            </a:extLst>
          </p:cNvPr>
          <p:cNvSpPr txBox="1"/>
          <p:nvPr/>
        </p:nvSpPr>
        <p:spPr>
          <a:xfrm>
            <a:off x="5791200" y="685800"/>
            <a:ext cx="502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132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59AAA-0C98-47E1-A1F9-7D2920599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996988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ADA4F8-C9D7-4677-929C-AB8B187E4077}"/>
              </a:ext>
            </a:extLst>
          </p:cNvPr>
          <p:cNvSpPr txBox="1"/>
          <p:nvPr/>
        </p:nvSpPr>
        <p:spPr>
          <a:xfrm>
            <a:off x="838200" y="5401270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8E65A-119D-4749-85D8-F305BA6FFA73}"/>
              </a:ext>
            </a:extLst>
          </p:cNvPr>
          <p:cNvSpPr txBox="1"/>
          <p:nvPr/>
        </p:nvSpPr>
        <p:spPr>
          <a:xfrm>
            <a:off x="5867400" y="685800"/>
            <a:ext cx="49969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২বার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৬৭টি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12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B7EB7-7DB4-4EF4-B84B-F9A3F1E45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6019800" cy="5069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FA6C9-9ED6-4EFB-874D-C086F50E5E42}"/>
              </a:ext>
            </a:extLst>
          </p:cNvPr>
          <p:cNvSpPr txBox="1"/>
          <p:nvPr/>
        </p:nvSpPr>
        <p:spPr>
          <a:xfrm>
            <a:off x="997976" y="5602954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23D7F-7F32-43E8-9D4B-DB029D766355}"/>
              </a:ext>
            </a:extLst>
          </p:cNvPr>
          <p:cNvSpPr txBox="1"/>
          <p:nvPr/>
        </p:nvSpPr>
        <p:spPr>
          <a:xfrm>
            <a:off x="6705600" y="685800"/>
            <a:ext cx="42819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622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C29BE-81DF-49FF-A3B9-F4639EC0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533400"/>
            <a:ext cx="5950743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935FB-E133-4FE5-84AB-5618CABECE90}"/>
              </a:ext>
            </a:extLst>
          </p:cNvPr>
          <p:cNvSpPr txBox="1"/>
          <p:nvPr/>
        </p:nvSpPr>
        <p:spPr>
          <a:xfrm>
            <a:off x="1143000" y="5577348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3658C-C827-4229-BAEB-0606C54BB8B4}"/>
              </a:ext>
            </a:extLst>
          </p:cNvPr>
          <p:cNvSpPr txBox="1"/>
          <p:nvPr/>
        </p:nvSpPr>
        <p:spPr>
          <a:xfrm>
            <a:off x="6764595" y="889843"/>
            <a:ext cx="4267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২৭টি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726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EE2F2-411D-4D63-83E8-9BF360C0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015652" cy="503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A242D-9046-43A2-8F82-44AEC9A20EFF}"/>
              </a:ext>
            </a:extLst>
          </p:cNvPr>
          <p:cNvSpPr txBox="1"/>
          <p:nvPr/>
        </p:nvSpPr>
        <p:spPr>
          <a:xfrm>
            <a:off x="762000" y="5541946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5868B-24A7-4F41-8D7D-43142F528366}"/>
              </a:ext>
            </a:extLst>
          </p:cNvPr>
          <p:cNvSpPr txBox="1"/>
          <p:nvPr/>
        </p:nvSpPr>
        <p:spPr>
          <a:xfrm>
            <a:off x="5867400" y="762000"/>
            <a:ext cx="3886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নীলাভ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১৪টি।</a:t>
            </a:r>
          </a:p>
        </p:txBody>
      </p:sp>
    </p:spTree>
    <p:extLst>
      <p:ext uri="{BB962C8B-B14F-4D97-AF65-F5344CB8AC3E}">
        <p14:creationId xmlns:p14="http://schemas.microsoft.com/office/powerpoint/2010/main" val="26476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A50801-4847-475C-A154-77E6C36BFECC}"/>
              </a:ext>
            </a:extLst>
          </p:cNvPr>
          <p:cNvSpPr txBox="1"/>
          <p:nvPr/>
        </p:nvSpPr>
        <p:spPr>
          <a:xfrm>
            <a:off x="3886200" y="609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D02C0-C640-43E8-BB22-DC46FDB70D62}"/>
              </a:ext>
            </a:extLst>
          </p:cNvPr>
          <p:cNvSpPr txBox="1"/>
          <p:nvPr/>
        </p:nvSpPr>
        <p:spPr>
          <a:xfrm>
            <a:off x="533400" y="1774989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348A9A-F1F0-4C37-9120-B49CBD0DAF9E}"/>
              </a:ext>
            </a:extLst>
          </p:cNvPr>
          <p:cNvSpPr txBox="1"/>
          <p:nvPr/>
        </p:nvSpPr>
        <p:spPr>
          <a:xfrm>
            <a:off x="498987" y="2642947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ল-প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272B0-FE5C-465C-BD67-8E0A5822DC7D}"/>
              </a:ext>
            </a:extLst>
          </p:cNvPr>
          <p:cNvSpPr txBox="1"/>
          <p:nvPr/>
        </p:nvSpPr>
        <p:spPr>
          <a:xfrm>
            <a:off x="457200" y="3507130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ঃ,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53E45-B831-4FCF-B8EF-DA33D79332A8}"/>
              </a:ext>
            </a:extLst>
          </p:cNvPr>
          <p:cNvSpPr txBox="1"/>
          <p:nvPr/>
        </p:nvSpPr>
        <p:spPr>
          <a:xfrm>
            <a:off x="533400" y="4371313"/>
            <a:ext cx="111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উরেনাস,নেপচুন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26015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755607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সৌরজগত কাকে বলে?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সৌরজগত এর বড় গ্রহ কোনটি?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সৌরজগতের আদর্শ গ্রহ কোনটি?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৪। সৌরজগতের গ্রহ কয়টি ও কি কি উল্লেখ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2282" y="711369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6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9AA00-45E1-491F-A74E-F919A49E6915}"/>
              </a:ext>
            </a:extLst>
          </p:cNvPr>
          <p:cNvSpPr txBox="1"/>
          <p:nvPr/>
        </p:nvSpPr>
        <p:spPr>
          <a:xfrm>
            <a:off x="2945299" y="1290930"/>
            <a:ext cx="5675243" cy="1200998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9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9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49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cer\Desktop\sarup1\picture\Flower.jpg">
            <a:extLst>
              <a:ext uri="{FF2B5EF4-FFF2-40B4-BE49-F238E27FC236}">
                <a16:creationId xmlns:a16="http://schemas.microsoft.com/office/drawing/2014/main" id="{B3B2B4D0-2A3D-4FF0-99A4-55950277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160" y="2568799"/>
            <a:ext cx="6609521" cy="307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88489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96200" y="160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144013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733801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349587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 গঠন কাঠামোর একটি চিত্র অংকন কর</a:t>
            </a:r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23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905000"/>
            <a:ext cx="10896600" cy="44958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2362200" y="594946"/>
            <a:ext cx="7772400" cy="1157654"/>
          </a:xfrm>
          <a:prstGeom prst="beve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 ধন্যবাদ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629F5C-1C4A-40E1-ACD7-4E4F570348C8}"/>
              </a:ext>
            </a:extLst>
          </p:cNvPr>
          <p:cNvGrpSpPr/>
          <p:nvPr/>
        </p:nvGrpSpPr>
        <p:grpSpPr>
          <a:xfrm>
            <a:off x="0" y="-29308"/>
            <a:ext cx="12192000" cy="7010400"/>
            <a:chOff x="152400" y="-29308"/>
            <a:chExt cx="9022080" cy="70104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4E4DDA4-6664-433C-92FA-ED90A9228BCB}"/>
                </a:ext>
              </a:extLst>
            </p:cNvPr>
            <p:cNvSpPr/>
            <p:nvPr/>
          </p:nvSpPr>
          <p:spPr>
            <a:xfrm>
              <a:off x="152400" y="-29308"/>
              <a:ext cx="9022080" cy="7010400"/>
            </a:xfrm>
            <a:prstGeom prst="frame">
              <a:avLst>
                <a:gd name="adj1" fmla="val 20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B646452-1206-4A04-A20C-2AD727E862B6}"/>
                </a:ext>
              </a:extLst>
            </p:cNvPr>
            <p:cNvSpPr/>
            <p:nvPr/>
          </p:nvSpPr>
          <p:spPr>
            <a:xfrm>
              <a:off x="274320" y="123092"/>
              <a:ext cx="8827477" cy="6705600"/>
            </a:xfrm>
            <a:prstGeom prst="frame">
              <a:avLst>
                <a:gd name="adj1" fmla="val 206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F6FBB4BF-9BE7-4BF2-80CB-DBAA398D099E}"/>
                </a:ext>
              </a:extLst>
            </p:cNvPr>
            <p:cNvSpPr/>
            <p:nvPr/>
          </p:nvSpPr>
          <p:spPr>
            <a:xfrm>
              <a:off x="426720" y="260838"/>
              <a:ext cx="8564880" cy="6430108"/>
            </a:xfrm>
            <a:prstGeom prst="frame">
              <a:avLst>
                <a:gd name="adj1" fmla="val 212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3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5A7D7-29EA-4A3E-8312-7A1D2EEE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7" y="952500"/>
            <a:ext cx="8506641" cy="495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FC6902-F83F-4732-9B7B-2D59F0C97552}"/>
              </a:ext>
            </a:extLst>
          </p:cNvPr>
          <p:cNvSpPr/>
          <p:nvPr/>
        </p:nvSpPr>
        <p:spPr>
          <a:xfrm>
            <a:off x="866777" y="2724711"/>
            <a:ext cx="409492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as-IN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altLang="en-US" sz="405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405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bn-BD" sz="30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defTabSz="685800"/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দরিবিন্নী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BD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ctr" defTabSz="685800"/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হরিণাকুন্ডু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685800"/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Email-shahanajpa69@gmail.com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7F23E-14ED-40C0-ACCE-B2B5EE975A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03105"/>
            <a:ext cx="2143125" cy="1421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94923F-30BE-4FE0-A8FB-989ACE4FC042}"/>
              </a:ext>
            </a:extLst>
          </p:cNvPr>
          <p:cNvSpPr txBox="1"/>
          <p:nvPr/>
        </p:nvSpPr>
        <p:spPr>
          <a:xfrm>
            <a:off x="5362563" y="2297671"/>
            <a:ext cx="38524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9 ম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বিষয়-বাংলাদেশ ও বিশ্ব পরিচয়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</a:p>
        </p:txBody>
      </p:sp>
    </p:spTree>
    <p:extLst>
      <p:ext uri="{BB962C8B-B14F-4D97-AF65-F5344CB8AC3E}">
        <p14:creationId xmlns:p14="http://schemas.microsoft.com/office/powerpoint/2010/main" val="600938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0"/>
            <a:ext cx="2743200" cy="14270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9829800" cy="3157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সৌরজগত কাকে বলে বলতে 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l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সৌরজগতের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র্কে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সৌরজগেতর গ্রহগুলো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ে।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FDD85-A3C8-4C62-9A92-6235542F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6493" b="6493"/>
          <a:stretch/>
        </p:blipFill>
        <p:spPr>
          <a:xfrm>
            <a:off x="838200" y="1135559"/>
            <a:ext cx="7703203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E28AB-0ADA-4128-80A9-996ECA401CAF}"/>
              </a:ext>
            </a:extLst>
          </p:cNvPr>
          <p:cNvSpPr txBox="1"/>
          <p:nvPr/>
        </p:nvSpPr>
        <p:spPr>
          <a:xfrm>
            <a:off x="3505200" y="41780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40FE0-BE20-494F-AE00-85D86D0A1E26}"/>
              </a:ext>
            </a:extLst>
          </p:cNvPr>
          <p:cNvSpPr txBox="1"/>
          <p:nvPr/>
        </p:nvSpPr>
        <p:spPr>
          <a:xfrm>
            <a:off x="4267200" y="5791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07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83682"/>
            <a:ext cx="382702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748913"/>
            <a:ext cx="8686800" cy="36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C79A1-7D99-4B1C-8A48-4F266E30E8EC}"/>
              </a:ext>
            </a:extLst>
          </p:cNvPr>
          <p:cNvSpPr txBox="1"/>
          <p:nvPr/>
        </p:nvSpPr>
        <p:spPr>
          <a:xfrm>
            <a:off x="3581400" y="5447246"/>
            <a:ext cx="382702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15316"/>
              </p:ext>
            </p:extLst>
          </p:nvPr>
        </p:nvGraphicFramePr>
        <p:xfrm>
          <a:off x="3613150" y="3209925"/>
          <a:ext cx="49672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Packager Shell Object" showAsIcon="1" r:id="rId3" imgW="4967640" imgH="437760" progId="Package">
                  <p:embed/>
                </p:oleObj>
              </mc:Choice>
              <mc:Fallback>
                <p:oleObj name="Packager Shell Object" showAsIcon="1" r:id="rId3" imgW="4967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3150" y="3209925"/>
                        <a:ext cx="496728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41A346-EDFE-4041-A85F-49C39B2EB6AC}"/>
              </a:ext>
            </a:extLst>
          </p:cNvPr>
          <p:cNvSpPr txBox="1"/>
          <p:nvPr/>
        </p:nvSpPr>
        <p:spPr>
          <a:xfrm>
            <a:off x="990600" y="1295400"/>
            <a:ext cx="885622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2DE38-A7BB-4FA1-A352-792E2E849CA4}"/>
              </a:ext>
            </a:extLst>
          </p:cNvPr>
          <p:cNvSpPr txBox="1"/>
          <p:nvPr/>
        </p:nvSpPr>
        <p:spPr>
          <a:xfrm>
            <a:off x="457200" y="3886200"/>
            <a:ext cx="9982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7752E-7D4F-42EB-93F5-CED84E157052}"/>
              </a:ext>
            </a:extLst>
          </p:cNvPr>
          <p:cNvSpPr txBox="1"/>
          <p:nvPr/>
        </p:nvSpPr>
        <p:spPr>
          <a:xfrm>
            <a:off x="457200" y="5054768"/>
            <a:ext cx="110490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উপগ্রহ,গ্রহাণুপুঞ্জ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উল্কা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1E8FC-E1CD-4DD3-B73C-B6775971C950}"/>
              </a:ext>
            </a:extLst>
          </p:cNvPr>
          <p:cNvSpPr txBox="1"/>
          <p:nvPr/>
        </p:nvSpPr>
        <p:spPr>
          <a:xfrm>
            <a:off x="990600" y="2828835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18D8F-9EAD-4157-8E73-59ACA9214AC0}"/>
              </a:ext>
            </a:extLst>
          </p:cNvPr>
          <p:cNvSpPr txBox="1"/>
          <p:nvPr/>
        </p:nvSpPr>
        <p:spPr>
          <a:xfrm>
            <a:off x="3048000" y="1066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C6EFE7-98B7-427E-A846-58383CB7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" y="529559"/>
            <a:ext cx="4210050" cy="303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D1B3F-DA72-409E-833D-E7765F6F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80" y="529559"/>
            <a:ext cx="3924576" cy="3055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19BBC-3240-4C6E-9232-83A0D62BA33F}"/>
              </a:ext>
            </a:extLst>
          </p:cNvPr>
          <p:cNvSpPr txBox="1"/>
          <p:nvPr/>
        </p:nvSpPr>
        <p:spPr>
          <a:xfrm>
            <a:off x="5721006" y="3585240"/>
            <a:ext cx="421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8F958-934E-4279-93D7-0094B27F75D2}"/>
              </a:ext>
            </a:extLst>
          </p:cNvPr>
          <p:cNvSpPr txBox="1"/>
          <p:nvPr/>
        </p:nvSpPr>
        <p:spPr>
          <a:xfrm>
            <a:off x="762000" y="4800600"/>
            <a:ext cx="937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িয়ন্ত্রক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43F3F-D1B1-40DA-827C-70B470271930}"/>
              </a:ext>
            </a:extLst>
          </p:cNvPr>
          <p:cNvSpPr txBox="1"/>
          <p:nvPr/>
        </p:nvSpPr>
        <p:spPr>
          <a:xfrm>
            <a:off x="533400" y="3631013"/>
            <a:ext cx="388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1140</TotalTime>
  <Words>685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Wingdings 3</vt:lpstr>
      <vt:lpstr>Facet</vt:lpstr>
      <vt:lpstr>Office Theme</vt:lpstr>
      <vt:lpstr>Package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</dc:creator>
  <cp:lastModifiedBy>Shadman Labib</cp:lastModifiedBy>
  <cp:revision>199</cp:revision>
  <dcterms:created xsi:type="dcterms:W3CDTF">2006-08-16T00:00:00Z</dcterms:created>
  <dcterms:modified xsi:type="dcterms:W3CDTF">2019-12-10T11:23:02Z</dcterms:modified>
</cp:coreProperties>
</file>