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3835" autoAdjust="0"/>
    <p:restoredTop sz="94660"/>
  </p:normalViewPr>
  <p:slideViewPr>
    <p:cSldViewPr>
      <p:cViewPr varScale="1">
        <p:scale>
          <a:sx n="50" d="100"/>
          <a:sy n="50" d="100"/>
        </p:scale>
        <p:origin x="-96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19400" y="1295400"/>
            <a:ext cx="4800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8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8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Tulip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95600" y="3124200"/>
            <a:ext cx="3860800" cy="2667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24200" y="533400"/>
            <a:ext cx="2895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মুল্যায়ন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38400" y="1981200"/>
            <a:ext cx="43434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১।এটি কোন ধরনের  কবিতা 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২।কবিতাটিতে উত্তরী শব্দের অর্থ কী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৩।কবিতটির ভাবার্থ ব্যাখা কর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00" y="609600"/>
            <a:ext cx="388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বাড়ীর কাজ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38400" y="2286000"/>
            <a:ext cx="5715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১। কবির মনের শুন্যতা ব্যাখা কর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38400" y="838200"/>
            <a:ext cx="480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8000" b="1" dirty="0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48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/>
              <a:t>পরিচিতি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মোঃ আতিকুল ইসলাম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প্রভাষক (বাংলা সাহিত্য)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পার্বতীপুর ইসলামিয়া আলিম মাদ্রাসা 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মোবাইল নং ০১৭৩৬৮১৮২৬৬</a:t>
            </a:r>
          </a:p>
          <a:p>
            <a:endParaRPr lang="bn-BD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শ্রেনিঃএকাদশ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বিষয় ঃ বাংলা (কবিতা)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তাহারেই মনে পড়ে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কবি সুফিয়া কামাল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diba 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3352800"/>
            <a:ext cx="3200400" cy="3505200"/>
          </a:xfrm>
          <a:prstGeom prst="rect">
            <a:avLst/>
          </a:prstGeom>
        </p:spPr>
      </p:pic>
      <p:pic>
        <p:nvPicPr>
          <p:cNvPr id="3" name="Picture 2" descr="atikkkkkkkkkkkk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7297" y="3429000"/>
            <a:ext cx="3831771" cy="3200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590800" y="228600"/>
            <a:ext cx="5257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নিচের ছবিগুলি লক্ষ্য করি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 descr="adiba 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6800" y="1143000"/>
            <a:ext cx="3590925" cy="2133600"/>
          </a:xfrm>
          <a:prstGeom prst="rect">
            <a:avLst/>
          </a:prstGeom>
        </p:spPr>
      </p:pic>
      <p:pic>
        <p:nvPicPr>
          <p:cNvPr id="7" name="Picture 6" descr="adiba''''''''''''''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95401" y="1262062"/>
            <a:ext cx="3276599" cy="17859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57400" y="762000"/>
            <a:ext cx="4648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পাঠের শিরোনাম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4600" y="457200"/>
            <a:ext cx="3733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শিখন ফল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52600" y="1524000"/>
            <a:ext cx="640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এই পাঠ শেষে শিক্ষাথীরা......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47800" y="2743200"/>
            <a:ext cx="68580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১। কবি সম্পকে বলতে পারবে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২।কবিতার মূলভাব বলতে পারবে 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৩।কবিতা সম্পকে বিস্তারিত বলতে পারবে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unt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381000"/>
            <a:ext cx="3810000" cy="2362200"/>
          </a:xfrm>
          <a:prstGeom prst="rect">
            <a:avLst/>
          </a:prstGeom>
        </p:spPr>
      </p:pic>
      <p:pic>
        <p:nvPicPr>
          <p:cNvPr id="3" name="Picture 2" descr="aunto 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600" y="3505200"/>
            <a:ext cx="4038600" cy="23622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438400" y="2971800"/>
            <a:ext cx="3886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কবি সুফিয়া কামাল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4600" y="6172200"/>
            <a:ext cx="464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জন্ম ঃ 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1911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-১৯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99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sma 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0" y="838200"/>
            <a:ext cx="3352800" cy="3390900"/>
          </a:xfrm>
          <a:prstGeom prst="rect">
            <a:avLst/>
          </a:prstGeom>
        </p:spPr>
      </p:pic>
      <p:pic>
        <p:nvPicPr>
          <p:cNvPr id="3" name="Picture 2" descr="isma 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" y="914400"/>
            <a:ext cx="4038600" cy="335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sma 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200" y="2514600"/>
            <a:ext cx="3086100" cy="2286000"/>
          </a:xfrm>
          <a:prstGeom prst="rect">
            <a:avLst/>
          </a:prstGeom>
        </p:spPr>
      </p:pic>
      <p:pic>
        <p:nvPicPr>
          <p:cNvPr id="3" name="Picture 2" descr="isma 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0" y="685800"/>
            <a:ext cx="3429000" cy="152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228600"/>
            <a:ext cx="3733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একক কাজ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0" y="2286000"/>
            <a:ext cx="5029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১।কবি সুফিয়া কামাল কত সালে জন্মগ্রহন করেন।</a:t>
            </a:r>
          </a:p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২। কবির হতাশা কেন।</a:t>
            </a:r>
          </a:p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৩।কবি বষন্তকে ধারন করতে পারেনি কে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126</Words>
  <Application>Microsoft Office PowerPoint</Application>
  <PresentationFormat>On-screen Show (4:3)</PresentationFormat>
  <Paragraphs>30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পরিচিতি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LAB-22</dc:creator>
  <cp:lastModifiedBy>LAB-22</cp:lastModifiedBy>
  <cp:revision>26</cp:revision>
  <dcterms:created xsi:type="dcterms:W3CDTF">2006-08-16T00:00:00Z</dcterms:created>
  <dcterms:modified xsi:type="dcterms:W3CDTF">2019-12-10T04:40:51Z</dcterms:modified>
</cp:coreProperties>
</file>