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835" autoAdjust="0"/>
    <p:restoredTop sz="94660"/>
  </p:normalViewPr>
  <p:slideViewPr>
    <p:cSldViewPr>
      <p:cViewPr varScale="1">
        <p:scale>
          <a:sx n="50" d="100"/>
          <a:sy n="50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1295400"/>
            <a:ext cx="480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124200"/>
            <a:ext cx="38608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33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1981200"/>
            <a:ext cx="434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১।এটি কোন ধরনের  কবিতা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২।কবিতাটিতে উত্তরী শব্দের অর্থ কী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৩।কবিতটির ভাবার্থ ব্যাখা কর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096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2286000"/>
            <a:ext cx="5715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কবির মনের শুন্যতা ব্যাখা কর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838200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আতিকুল ইসলাম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প্রভাষক (বাংলা সাহিত্য)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পার্বতীপুর ইসলামিয়া আলিম মাদ্রাসা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মোবাইল নং ০১৭৩৬৮১৮২৬৬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শ্রেনিঃএকাদশ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 ঃ বাংলা (কবিতা)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তাহারেই মনে পড়ে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কবি সুফিয়া কামাল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ib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352800"/>
            <a:ext cx="3200400" cy="3505200"/>
          </a:xfrm>
          <a:prstGeom prst="rect">
            <a:avLst/>
          </a:prstGeom>
        </p:spPr>
      </p:pic>
      <p:pic>
        <p:nvPicPr>
          <p:cNvPr id="3" name="Picture 2" descr="atikkkkkkkkkkkk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297" y="3429000"/>
            <a:ext cx="3831771" cy="3200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2286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নিচের ছবিগুলি লক্ষ্য করি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adiba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143000"/>
            <a:ext cx="3590925" cy="2133600"/>
          </a:xfrm>
          <a:prstGeom prst="rect">
            <a:avLst/>
          </a:prstGeom>
        </p:spPr>
      </p:pic>
      <p:pic>
        <p:nvPicPr>
          <p:cNvPr id="7" name="Picture 6" descr="adiba''''''''''''''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1" y="1262062"/>
            <a:ext cx="3276599" cy="1785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762000"/>
            <a:ext cx="464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4572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5240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এই পাঠ শেষে শিক্ষাথীরা......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2743200"/>
            <a:ext cx="6858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কবি সম্পকে বলতে পারবে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২।কবিতার মূলভাব বলতে পারবে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৩।কবিতা সম্পকে বিস্তারিত বলতে পারবে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un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81000"/>
            <a:ext cx="3810000" cy="2362200"/>
          </a:xfrm>
          <a:prstGeom prst="rect">
            <a:avLst/>
          </a:prstGeom>
        </p:spPr>
      </p:pic>
      <p:pic>
        <p:nvPicPr>
          <p:cNvPr id="3" name="Picture 2" descr="aunto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505200"/>
            <a:ext cx="4038600" cy="2362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2971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কবি সুফিয়া কামাল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61722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জন্ম ঃ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1911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-১৯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99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m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838200"/>
            <a:ext cx="3352800" cy="3390900"/>
          </a:xfrm>
          <a:prstGeom prst="rect">
            <a:avLst/>
          </a:prstGeom>
        </p:spPr>
      </p:pic>
      <p:pic>
        <p:nvPicPr>
          <p:cNvPr id="3" name="Picture 2" descr="isma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914400"/>
            <a:ext cx="40386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m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514600"/>
            <a:ext cx="3086100" cy="2286000"/>
          </a:xfrm>
          <a:prstGeom prst="rect">
            <a:avLst/>
          </a:prstGeom>
        </p:spPr>
      </p:pic>
      <p:pic>
        <p:nvPicPr>
          <p:cNvPr id="3" name="Picture 2" descr="isma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685800"/>
            <a:ext cx="3429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28600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22860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১।কবি সুফিয়া কামাল কত সালে জন্মগ্রহন করেন।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কবির হতাশা কেন।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৩।কবি বষন্তকে ধারন করতে পারেনি কে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126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LAB-22</dc:creator>
  <cp:lastModifiedBy>LAB-22</cp:lastModifiedBy>
  <cp:revision>26</cp:revision>
  <dcterms:created xsi:type="dcterms:W3CDTF">2006-08-16T00:00:00Z</dcterms:created>
  <dcterms:modified xsi:type="dcterms:W3CDTF">2019-12-10T04:40:51Z</dcterms:modified>
</cp:coreProperties>
</file>