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DCD1-6A01-4C84-8F3D-5CFAEC44D85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34E0-A88F-437C-9492-DBFED573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134E0-A88F-437C-9492-DBFED573E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7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9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7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5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4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0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341F-B6DF-4270-9FE9-53DCCD7E64B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AF49-29C4-4DB6-B21A-B18ACB822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8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7" y="305413"/>
            <a:ext cx="8509106" cy="5394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71" y="5496808"/>
            <a:ext cx="8064896" cy="136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2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768"/>
            <a:ext cx="3359915" cy="223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4" y="1340768"/>
            <a:ext cx="3415145" cy="2301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3364"/>
            <a:ext cx="3454398" cy="235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9" y="4114800"/>
            <a:ext cx="3304312" cy="241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277901"/>
            <a:ext cx="864096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রাজশাহীর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GB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26704" y="574833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পিলার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8570" y="3406898"/>
            <a:ext cx="502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উৎ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921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হাড়ি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4018" y="589184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6" y="1543049"/>
            <a:ext cx="2491408" cy="50291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00184"/>
            <a:ext cx="5638800" cy="301922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01152"/>
            <a:ext cx="2590800" cy="18653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01152"/>
            <a:ext cx="2613087" cy="18373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512" y="355303"/>
            <a:ext cx="878497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উদ্ধারকৃত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শিল্পকর্ম</a:t>
            </a:r>
            <a:endParaRPr lang="en-GB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7997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ctr">
              <a:defRPr/>
            </a:pPr>
            <a:r>
              <a:rPr kumimoji="0" lang="en-US" sz="4400" b="1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kumimoji="0" lang="en-US" sz="4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প্রাচীন</a:t>
            </a:r>
            <a:r>
              <a:rPr kumimoji="0" lang="en-US" sz="4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dirty="0" err="1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kumimoji="0" lang="en-US" sz="4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9938"/>
            <a:ext cx="2877457" cy="202321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25" y="1164176"/>
            <a:ext cx="2739647" cy="20547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65216"/>
            <a:ext cx="3048000" cy="254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26" y="3717032"/>
            <a:ext cx="4720846" cy="259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53" y="1124744"/>
            <a:ext cx="1566647" cy="213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6384" y="3175474"/>
            <a:ext cx="287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4347" y="3212976"/>
            <a:ext cx="287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মূর্তি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1919" y="3217988"/>
            <a:ext cx="287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ফলকচিত্র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807" y="6317527"/>
            <a:ext cx="287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কান্তজির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320" y="6362164"/>
            <a:ext cx="287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764704"/>
            <a:ext cx="4536504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928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990600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i="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39552" y="2502024"/>
            <a:ext cx="8784976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নৈপুণ্য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কারুকাজে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উল্লেখযোগ্য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শিল্পকর্ম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স্থাপত্যশিল্পে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টেরাকোটার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?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144000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66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2996952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স্থাপত্যশিল্পের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014" y="0"/>
            <a:ext cx="925252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08912" cy="1981200"/>
          </a:xfrm>
          <a:noFill/>
        </p:spPr>
        <p:txBody>
          <a:bodyPr>
            <a:normAutofit fontScale="90000"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11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05273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 txBox="1">
            <a:spLocks/>
          </p:cNvSpPr>
          <p:nvPr/>
        </p:nvSpPr>
        <p:spPr>
          <a:xfrm>
            <a:off x="2636909" y="0"/>
            <a:ext cx="3672408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5213649" y="3645024"/>
            <a:ext cx="4159820" cy="2286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: </a:t>
            </a:r>
            <a:r>
              <a:rPr lang="en-US" sz="36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চারু</a:t>
            </a:r>
            <a: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কারুকলা</a:t>
            </a:r>
            <a: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Times New Roman" pitchFamily="18" charset="0"/>
                <a:cs typeface="SutonnyMJ" pitchFamily="2" charset="0"/>
              </a:rPr>
              <a:t>		</a:t>
            </a:r>
            <a:endParaRPr lang="en-GB" sz="2400" b="0" dirty="0">
              <a:solidFill>
                <a:schemeClr val="tx1"/>
              </a:solidFill>
              <a:latin typeface="Times New Roman" pitchFamily="18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023" y="3429000"/>
            <a:ext cx="47317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67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06959" y="-46166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84415"/>
            <a:ext cx="3696607" cy="25877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573016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6" y="404664"/>
            <a:ext cx="3755841" cy="25574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3" y="3573016"/>
            <a:ext cx="3727411" cy="27451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36115" y="3059668"/>
            <a:ext cx="34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খননকাজ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084731"/>
            <a:ext cx="34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খননকাজ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465" y="6453336"/>
            <a:ext cx="34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তৈজসপত্র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9196" y="6453336"/>
            <a:ext cx="34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কালোপাথরের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মুর্তি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030"/>
            <a:ext cx="3713972" cy="286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81" y="272030"/>
            <a:ext cx="3741683" cy="286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718493" cy="27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632"/>
            <a:ext cx="374441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1316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280" y="31316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ষাটগম্বুজ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26" y="64426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ফলকচিত্র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949" y="64426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-1000" contras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34796"/>
            <a:ext cx="9433048" cy="707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2247" y="476672"/>
            <a:ext cx="8697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457200" y="2133600"/>
            <a:ext cx="8229600" cy="457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 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sz="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স্থাপত্যকলা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দর্শনীয়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শিল্পকর্মগুলো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003" y="908720"/>
            <a:ext cx="352839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2" y="1340768"/>
            <a:ext cx="3505200" cy="21111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2" y="4336464"/>
            <a:ext cx="3505200" cy="22929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528392" cy="214327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36464"/>
            <a:ext cx="3528392" cy="229293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090" y="188640"/>
            <a:ext cx="853244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শিল্পকর্মগুলো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415" y="3523655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31472"/>
            <a:ext cx="3247571" cy="243567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2" y="4077072"/>
            <a:ext cx="3225798" cy="241934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4154712"/>
            <a:ext cx="3247569" cy="243567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79712" y="265934"/>
            <a:ext cx="482453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endParaRPr lang="en-GB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1431472"/>
            <a:ext cx="3272971" cy="245472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8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47801"/>
            <a:ext cx="3635630" cy="2209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2" y="1447800"/>
            <a:ext cx="3616037" cy="218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53" y="4050725"/>
            <a:ext cx="3643253" cy="2419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023016"/>
            <a:ext cx="3635632" cy="241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6765" y="188640"/>
            <a:ext cx="871296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বগুড়ার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GB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211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বাংলাদেশের প্রাচীন শিল্পকলা </vt:lpstr>
      <vt:lpstr>PowerPoint Presentation</vt:lpstr>
      <vt:lpstr>মূল্যায়ন </vt:lpstr>
      <vt:lpstr>PowerPoint Presentation</vt:lpstr>
      <vt:lpstr>  ধন্যবাদ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109</cp:revision>
  <dcterms:created xsi:type="dcterms:W3CDTF">2015-05-30T22:59:08Z</dcterms:created>
  <dcterms:modified xsi:type="dcterms:W3CDTF">2019-12-03T16:20:10Z</dcterms:modified>
</cp:coreProperties>
</file>