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3"/>
  </p:notesMasterIdLst>
  <p:sldIdLst>
    <p:sldId id="292" r:id="rId2"/>
    <p:sldId id="293" r:id="rId3"/>
    <p:sldId id="298" r:id="rId4"/>
    <p:sldId id="299" r:id="rId5"/>
    <p:sldId id="315" r:id="rId6"/>
    <p:sldId id="294" r:id="rId7"/>
    <p:sldId id="300" r:id="rId8"/>
    <p:sldId id="301" r:id="rId9"/>
    <p:sldId id="302" r:id="rId10"/>
    <p:sldId id="322" r:id="rId11"/>
    <p:sldId id="321" r:id="rId12"/>
    <p:sldId id="313" r:id="rId13"/>
    <p:sldId id="305" r:id="rId14"/>
    <p:sldId id="316" r:id="rId15"/>
    <p:sldId id="317" r:id="rId16"/>
    <p:sldId id="318" r:id="rId17"/>
    <p:sldId id="308" r:id="rId18"/>
    <p:sldId id="319" r:id="rId19"/>
    <p:sldId id="309" r:id="rId20"/>
    <p:sldId id="310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746" autoAdjust="0"/>
  </p:normalViewPr>
  <p:slideViewPr>
    <p:cSldViewPr snapToGrid="0">
      <p:cViewPr varScale="1">
        <p:scale>
          <a:sx n="63" d="100"/>
          <a:sy n="63" d="100"/>
        </p:scale>
        <p:origin x="-12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60A2-77BA-4ABC-A9C3-C033B686E967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951DA-8A83-4E4D-9B74-1C83B8876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574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198AC-EC40-488A-AC17-F5338D9546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FA4D8-3891-4205-AA58-C1CC727D9857}" type="slidenum">
              <a:rPr lang="en-GB" smtClean="0"/>
              <a:pPr eaLnBrk="1" hangingPunct="1"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63766D-64CF-4A2B-B5B9-2A5A1EB7374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63766D-64CF-4A2B-B5B9-2A5A1EB7374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63766D-64CF-4A2B-B5B9-2A5A1EB7374F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ম্পর্কিত ছবি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760" y="1"/>
            <a:ext cx="8854440" cy="4846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2763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origin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981325"/>
            <a:ext cx="6191250" cy="2571750"/>
          </a:xfrm>
          <a:prstGeom prst="rect">
            <a:avLst/>
          </a:prstGeom>
        </p:spPr>
      </p:pic>
      <p:pic>
        <p:nvPicPr>
          <p:cNvPr id="8" name="Picture 7" descr="Half-Adder-Circuit-and-Its-Constru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120" y="868680"/>
            <a:ext cx="4638674" cy="548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55112" y="927854"/>
            <a:ext cx="3432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Half Adder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–এর গঠন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4080" y="333494"/>
            <a:ext cx="37033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Full Adder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" y="1874520"/>
            <a:ext cx="603504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অ্যাডার ক্যারিসহ দুটি বিট যোগ করতে পারে তাকে ফুল অ্যাডার বলে।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ulladd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597" y="1489710"/>
            <a:ext cx="4500563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_Adder_MUX2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312420"/>
            <a:ext cx="5486400" cy="3581400"/>
          </a:xfrm>
          <a:prstGeom prst="rect">
            <a:avLst/>
          </a:prstGeom>
        </p:spPr>
      </p:pic>
      <p:pic>
        <p:nvPicPr>
          <p:cNvPr id="3" name="Picture 2" descr="84bfee1611d0d468775fb217103333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35281"/>
            <a:ext cx="5074919" cy="2126932"/>
          </a:xfrm>
          <a:prstGeom prst="rect">
            <a:avLst/>
          </a:prstGeom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" y="3093720"/>
            <a:ext cx="5699759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3079" y="409694"/>
            <a:ext cx="191110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জোড়ায়</a:t>
            </a:r>
            <a:r>
              <a:rPr lang="bn-BD" sz="3200" dirty="0" smtClean="0">
                <a:solidFill>
                  <a:schemeClr val="bg2"/>
                </a:solidFill>
                <a:ea typeface="Calibri"/>
                <a:cs typeface="NikoshBAN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কাজ</a:t>
            </a:r>
            <a:r>
              <a:rPr lang="bn-BD" sz="3200" dirty="0" smtClean="0">
                <a:solidFill>
                  <a:schemeClr val="bg2"/>
                </a:solidFill>
                <a:ea typeface="Calibri"/>
                <a:cs typeface="NikoshBAN"/>
              </a:rPr>
              <a:t> </a:t>
            </a:r>
            <a:endParaRPr lang="en-US" sz="3200" dirty="0">
              <a:solidFill>
                <a:schemeClr val="bg2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6379" y="2649974"/>
            <a:ext cx="1657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সময়-৫মিনিট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4612" y="447314"/>
            <a:ext cx="59506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Half Adder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–এর গঠন ব্যাখ্যা কর।</a:t>
            </a:r>
          </a:p>
        </p:txBody>
      </p:sp>
      <p:pic>
        <p:nvPicPr>
          <p:cNvPr id="5" name="Picture 4" descr="banglabesh student work together kartun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" y="1372993"/>
            <a:ext cx="5716555" cy="428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1" y="329564"/>
            <a:ext cx="5501640" cy="57511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9160" y="729734"/>
            <a:ext cx="37033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Full Adder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number-system-complete_49-e15727092609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680" y="0"/>
            <a:ext cx="664464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274320" y="2223254"/>
            <a:ext cx="37033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Full Adder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lementation-of-full-adder-using-two-half-adder-and-OR-g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640080"/>
            <a:ext cx="6362700" cy="5532120"/>
          </a:xfrm>
          <a:prstGeom prst="rect">
            <a:avLst/>
          </a:prstGeom>
        </p:spPr>
      </p:pic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590800"/>
            <a:ext cx="3166110" cy="2880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57255" y="196334"/>
            <a:ext cx="3869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Half Adder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Full Adder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বাস্তবায়ন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1259" y="242054"/>
            <a:ext cx="16433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a typeface="Calibri"/>
                <a:cs typeface="NikoshBAN"/>
              </a:rPr>
              <a:t>দলীয়</a:t>
            </a:r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 কাজ </a:t>
            </a:r>
            <a:endParaRPr lang="en-US" sz="3200" dirty="0">
              <a:solidFill>
                <a:schemeClr val="tx1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9005" y="2710934"/>
            <a:ext cx="18854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১০মিনিট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1120" y="5499209"/>
            <a:ext cx="1018032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NAND Gate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X-Nor Gate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বাস্তবায়ন করা যায়-ব্যাখ্যা কর।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সম্পর্কিত ছবি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" y="836334"/>
            <a:ext cx="4945223" cy="3900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ic-logic-gates-with-examples-in-bangla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640" y="411480"/>
            <a:ext cx="7147559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57" y="257294"/>
            <a:ext cx="21771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সার্বিক মূল্যায়ন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6040" y="518160"/>
            <a:ext cx="882396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বহুপদি সমাপ্তিসূচক বহুনির্বাচনি প্রশ্ন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Half Adder-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যোগফল,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মান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হবে-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i.A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=0,B=1      ii. A=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,B=1  iii.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A=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,B=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iii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7920" y="2691348"/>
            <a:ext cx="900684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হাফ অ্যাডারের ক্ষেত্রে – থাকে। </a:t>
            </a:r>
          </a:p>
          <a:p>
            <a:pPr marL="514350" indent="-514350">
              <a:buAutoNum type="romanLcPeriod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২টি আঊটপুট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2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ইনপুট</a:t>
            </a:r>
          </a:p>
          <a:p>
            <a:pPr marL="514350" indent="-514350">
              <a:buAutoNum type="romanLcPeriod" startAt="3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টি ইনপুট </a:t>
            </a:r>
          </a:p>
          <a:p>
            <a:pPr marL="514350" indent="-514350"/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pPr marL="514350" indent="-514350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</a:t>
            </a:r>
            <a:r>
              <a:rPr lang="bn-IN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iii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</a:p>
          <a:p>
            <a:pPr marL="514350" indent="-514350"/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609600"/>
            <a:ext cx="1066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04800" y="228600"/>
            <a:ext cx="11480800" cy="6400800"/>
          </a:xfrm>
          <a:prstGeom prst="rect">
            <a:avLst/>
          </a:pr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14160" y="1216972"/>
            <a:ext cx="3853120" cy="391596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bn-BD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সুস্‌মিতা</a:t>
            </a:r>
            <a:r>
              <a:rPr lang="en-US" sz="3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36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8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ওযোগাযোগ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</a:t>
            </a:r>
            <a:r>
              <a:rPr lang="bn-IN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susmita_cdc@yahoo.com</a:t>
            </a:r>
            <a:endParaRPr lang="bn-BD" sz="2000" b="1" dirty="0" smtClean="0">
              <a:solidFill>
                <a:schemeClr val="bg2"/>
              </a:solidFill>
              <a:latin typeface="Times New Roman" pitchFamily="18" charset="0"/>
              <a:cs typeface="NikoshBAN" pitchFamily="2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2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 descr="Susmita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1" y="1313496"/>
            <a:ext cx="3350160" cy="3761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60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3599" y="805934"/>
            <a:ext cx="183896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9800" y="5606534"/>
            <a:ext cx="88985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Half Adder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Full Adder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বাস্তবায়ন সম্ভব-ব্যাখ্যা কর।</a:t>
            </a:r>
          </a:p>
        </p:txBody>
      </p:sp>
      <p:pic>
        <p:nvPicPr>
          <p:cNvPr id="4" name="Picture 4" descr="image home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22" y="525941"/>
            <a:ext cx="3893911" cy="259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image home and work cartoon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599" y="473063"/>
            <a:ext cx="4432663" cy="44326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usmita\Desktop\susmita\New folder\5c443374f106c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335280"/>
            <a:ext cx="10408920" cy="6126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5480" y="1158240"/>
            <a:ext cx="86106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9040" y="394454"/>
            <a:ext cx="33223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ছবিটি লক্ষ্য করি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0" name="AutoShape 10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60" y="1848802"/>
            <a:ext cx="5958840" cy="33937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0" y="5499854"/>
            <a:ext cx="332232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ছবিটিতে কি কি গেট আছে?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9040" y="394454"/>
            <a:ext cx="33223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ছবিটি লক্ষ্য করি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0" name="AutoShape 10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full-adder-circu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27" y="1394590"/>
            <a:ext cx="9328746" cy="40688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5499854"/>
            <a:ext cx="332232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 ছবিটিতে কি কি গেট আছে?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0588" y="607814"/>
            <a:ext cx="42899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আলোচ্য বিষয়-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5281" y="577334"/>
            <a:ext cx="5385639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Half Adder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Full Adder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338" name="AutoShape 2" descr="সম্পর্কিত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video conferencing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video conferencing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07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114" y="671822"/>
            <a:ext cx="363272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শিখনফল</a:t>
            </a:r>
            <a:r>
              <a:rPr lang="bn-IN" sz="3200" dirty="0" smtClean="0">
                <a:solidFill>
                  <a:schemeClr val="tx1"/>
                </a:solidFill>
                <a:ea typeface="Calibri"/>
                <a:cs typeface="NikoshBAN"/>
              </a:rPr>
              <a:t> </a:t>
            </a:r>
          </a:p>
          <a:p>
            <a:pPr lvl="0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" y="2956561"/>
            <a:ext cx="803148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Half Adder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 তা বলতে পারবে;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Half Adder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–এর গঠন ব্যাখ্যা করতে পারবে;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Full Adder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 এবং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Full Adder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গঠন বর্ননা করতে পারবে।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3097" y="211574"/>
            <a:ext cx="15760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83304" y="5667494"/>
            <a:ext cx="16498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সময়-২মিনিট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0880" y="960120"/>
            <a:ext cx="43586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Full Adder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কি?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সম্পর্কিত ছবি"/>
          <p:cNvPicPr>
            <a:picLocks noChangeAspect="1" noChangeArrowheads="1"/>
          </p:cNvPicPr>
          <p:nvPr/>
        </p:nvPicPr>
        <p:blipFill>
          <a:blip r:embed="rId2"/>
          <a:srcRect r="5647" b="20688"/>
          <a:stretch>
            <a:fillRect/>
          </a:stretch>
        </p:blipFill>
        <p:spPr bwMode="auto">
          <a:xfrm>
            <a:off x="3870960" y="1921576"/>
            <a:ext cx="4202195" cy="4540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28600" y="1051560"/>
            <a:ext cx="43586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Half Adder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কি?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6520" y="760214"/>
            <a:ext cx="37033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Half Adder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" y="1874520"/>
            <a:ext cx="603504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অ্যাডার দুটো বিট যোগ করে যোগফল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sum)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হাতে থাকা সংখ্যা বা ক্যারি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(carry)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 করতে পারে তাকে হাফ অ্যাডার বলে।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alfadd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918" y="1197292"/>
            <a:ext cx="4500563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1167</TotalTime>
  <Words>302</Words>
  <Application>Microsoft Office PowerPoint</Application>
  <PresentationFormat>Custom</PresentationFormat>
  <Paragraphs>62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ইন-হাউজ ট্রেনিং কর্মপরিকল্পনা</dc:title>
  <dc:creator>RAHIMA</dc:creator>
  <cp:lastModifiedBy>Susmita</cp:lastModifiedBy>
  <cp:revision>294</cp:revision>
  <dcterms:created xsi:type="dcterms:W3CDTF">2019-04-02T03:29:26Z</dcterms:created>
  <dcterms:modified xsi:type="dcterms:W3CDTF">2019-12-10T15:05:35Z</dcterms:modified>
</cp:coreProperties>
</file>