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60" r:id="rId4"/>
    <p:sldId id="258" r:id="rId5"/>
    <p:sldId id="261" r:id="rId6"/>
    <p:sldId id="262" r:id="rId7"/>
    <p:sldId id="259" r:id="rId8"/>
    <p:sldId id="267" r:id="rId9"/>
    <p:sldId id="263" r:id="rId10"/>
    <p:sldId id="268" r:id="rId11"/>
    <p:sldId id="269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050A"/>
    <a:srgbClr val="800000"/>
    <a:srgbClr val="0CA41E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EE8F6-DE5A-4B0C-A880-0BB616C9FEF9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5A6D2-97DA-43C1-A251-1E6222F2B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233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5A6D2-97DA-43C1-A251-1E6222F2B4F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88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39700"/>
            <a:ext cx="7099559" cy="4660900"/>
          </a:xfrm>
          <a:prstGeom prst="rect">
            <a:avLst/>
          </a:prstGeom>
        </p:spPr>
      </p:pic>
      <p:sp>
        <p:nvSpPr>
          <p:cNvPr id="4" name="Flowchart: Terminator 3"/>
          <p:cNvSpPr/>
          <p:nvPr/>
        </p:nvSpPr>
        <p:spPr>
          <a:xfrm>
            <a:off x="2057400" y="5257800"/>
            <a:ext cx="5029200" cy="9144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800" dirty="0">
              <a:solidFill>
                <a:srgbClr val="8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261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79789"/>
            <a:ext cx="6778624" cy="49675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60700" y="5247330"/>
            <a:ext cx="4343400" cy="523220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solidFill>
                  <a:srgbClr val="EB050A"/>
                </a:solidFill>
                <a:latin typeface="NikoshBAN" pitchFamily="2" charset="0"/>
                <a:cs typeface="NikoshBAN" pitchFamily="2" charset="0"/>
              </a:rPr>
              <a:t>বস্তু উপর হতে নিচে পরে</a:t>
            </a:r>
            <a:endParaRPr lang="en-US" sz="2800" dirty="0">
              <a:solidFill>
                <a:srgbClr val="EB050A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41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" y="431800"/>
            <a:ext cx="6424246" cy="45398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76400" y="5486400"/>
            <a:ext cx="5181600" cy="70788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ঘুর্ণনরত গ্রহ গুলো</a:t>
            </a:r>
            <a:endParaRPr lang="en-US" sz="4000" dirty="0">
              <a:solidFill>
                <a:srgbClr val="8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23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514600"/>
            <a:ext cx="7315200" cy="16312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অভিকর্ষ বলতে কী বুঝ?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bn-BD" sz="3200" dirty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একটি বস্তু  উপর হতে নিচে পরে কেন?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bn-BD" sz="3200" dirty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 গ্রহ গুলো কক্ষ পথে ঘুনর্নকালে ছিটকে পরে না কেন? </a:t>
            </a:r>
            <a:endParaRPr lang="en-US" sz="3200" dirty="0">
              <a:solidFill>
                <a:srgbClr val="8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01900" y="1044714"/>
            <a:ext cx="4051300" cy="707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মুল্যায়ন</a:t>
            </a:r>
          </a:p>
        </p:txBody>
      </p:sp>
    </p:spTree>
    <p:extLst>
      <p:ext uri="{BB962C8B-B14F-4D97-AF65-F5344CB8AC3E}">
        <p14:creationId xmlns:p14="http://schemas.microsoft.com/office/powerpoint/2010/main" val="31248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2595027"/>
            <a:ext cx="6705600" cy="954107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bn-BD" sz="2800" dirty="0">
                <a:solidFill>
                  <a:schemeClr val="accent4">
                    <a:lumMod val="50000"/>
                  </a:schemeClr>
                </a:solidFill>
              </a:rPr>
              <a:t>সুর্য কে কেন্দ্র করে গ্রহ গুলো নিদির্ষ্ট কক্ষ পথে ঘুরার কারন ব্যাখ্যা করতে হবে।</a:t>
            </a: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1981200" y="1143000"/>
            <a:ext cx="4495800" cy="838200"/>
          </a:xfrm>
          <a:prstGeom prst="flowChartTerminato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srgbClr val="0000CC"/>
                </a:solidFill>
              </a:rPr>
              <a:t>বাড়ির কাজ </a:t>
            </a:r>
          </a:p>
        </p:txBody>
      </p:sp>
    </p:spTree>
    <p:extLst>
      <p:ext uri="{BB962C8B-B14F-4D97-AF65-F5344CB8AC3E}">
        <p14:creationId xmlns:p14="http://schemas.microsoft.com/office/powerpoint/2010/main" val="1993272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5569710"/>
            <a:ext cx="3886200" cy="1015663"/>
          </a:xfrm>
          <a:prstGeom prst="rect">
            <a:avLst/>
          </a:prstGeom>
          <a:ln>
            <a:solidFill>
              <a:srgbClr val="EB050A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7081"/>
            <a:ext cx="7086600" cy="5110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342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838200"/>
            <a:ext cx="6248400" cy="685800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sz="6000" dirty="0">
                <a:latin typeface="NikoshBAN" pitchFamily="2" charset="0"/>
                <a:cs typeface="NikoshBAN" pitchFamily="2" charset="0"/>
              </a:rPr>
            </a:br>
            <a:br>
              <a:rPr lang="en-US" sz="6000" dirty="0">
                <a:latin typeface="NikoshBAN" pitchFamily="2" charset="0"/>
                <a:cs typeface="NikoshBAN" pitchFamily="2" charset="0"/>
              </a:rPr>
            </a:br>
            <a:br>
              <a:rPr lang="en-US" sz="6000" dirty="0">
                <a:latin typeface="NikoshBAN" pitchFamily="2" charset="0"/>
                <a:cs typeface="NikoshBAN" pitchFamily="2" charset="0"/>
              </a:rPr>
            </a:br>
            <a:br>
              <a:rPr lang="en-US" sz="6000" dirty="0">
                <a:latin typeface="NikoshBAN" pitchFamily="2" charset="0"/>
                <a:cs typeface="NikoshBAN" pitchFamily="2" charset="0"/>
              </a:rPr>
            </a:br>
            <a:br>
              <a:rPr lang="en-US" sz="6000" dirty="0">
                <a:latin typeface="NikoshBAN" pitchFamily="2" charset="0"/>
                <a:cs typeface="NikoshBAN" pitchFamily="2" charset="0"/>
              </a:rPr>
            </a:br>
            <a:br>
              <a:rPr lang="en-US" sz="6000" dirty="0">
                <a:latin typeface="NikoshBAN" pitchFamily="2" charset="0"/>
                <a:cs typeface="NikoshBAN" pitchFamily="2" charset="0"/>
              </a:rPr>
            </a:br>
            <a:r>
              <a:rPr lang="en-US" sz="6000" dirty="0" err="1">
                <a:latin typeface="NikoshBAN" pitchFamily="2" charset="0"/>
                <a:cs typeface="NikoshBAN" pitchFamily="2" charset="0"/>
              </a:rPr>
              <a:t>পরিচিতি</a:t>
            </a:r>
            <a:br>
              <a:rPr lang="bn-BD" sz="7200" dirty="0"/>
            </a:br>
            <a:endParaRPr lang="en-US" sz="6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752600"/>
            <a:ext cx="7010400" cy="2992902"/>
          </a:xfr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0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হাবিল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আহমেদ</a:t>
            </a:r>
            <a:br>
              <a:rPr lang="en-US" sz="40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0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সহকারী শিক্ষক 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40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)</a:t>
            </a:r>
            <a:br>
              <a:rPr lang="bn-BD" sz="40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0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আশুজিয়া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জে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40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এন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40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সি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প্রতিষ্ঠান</a:t>
            </a:r>
            <a:br>
              <a:rPr lang="en-US" sz="40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0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কেন্দুয়া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নেত্রকোনা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br>
              <a:rPr lang="bn-BD" sz="40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30356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2291522"/>
            <a:ext cx="5791200" cy="1815882"/>
          </a:xfrm>
          <a:prstGeom prst="rect">
            <a:avLst/>
          </a:prstGeom>
          <a:ln>
            <a:solidFill>
              <a:srgbClr val="EB050A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অষ্টম শ্রেণি </a:t>
            </a:r>
          </a:p>
          <a:p>
            <a:pPr algn="ctr"/>
            <a:r>
              <a:rPr lang="bn-BD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সাধারণ বিজ্ঞান</a:t>
            </a:r>
          </a:p>
          <a:p>
            <a:pPr algn="ctr"/>
            <a:r>
              <a:rPr lang="bn-BD" sz="3200" dirty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অষ্টম অধ্যায়</a:t>
            </a:r>
            <a:endParaRPr lang="en-US" sz="3200" dirty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553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533401"/>
            <a:ext cx="5867400" cy="520633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85455" y="6118968"/>
            <a:ext cx="5701145" cy="52322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rgbClr val="7030A0"/>
                </a:solidFill>
              </a:rPr>
              <a:t>পৃথিবীর আকর্ষণে ফল মাটিতে পরে।</a:t>
            </a:r>
            <a:endParaRPr lang="en-US" sz="2800" dirty="0">
              <a:solidFill>
                <a:srgbClr val="7030A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400" y="990600"/>
            <a:ext cx="533400" cy="44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67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698"/>
            <a:ext cx="6019800" cy="34825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35" y="3577772"/>
            <a:ext cx="5883965" cy="319635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16200000">
            <a:off x="6564243" y="2363857"/>
            <a:ext cx="29718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rtlCol="0" anchor="b">
            <a:spAutoFit/>
          </a:bodyPr>
          <a:lstStyle/>
          <a:p>
            <a:pPr lvl="1"/>
            <a:r>
              <a:rPr lang="bn-BD" sz="4000" dirty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41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  <a:prstDash val="sysDash"/>
                </a:ln>
                <a:latin typeface="NikoshBAN" pitchFamily="2" charset="0"/>
                <a:cs typeface="NikoshBAN" pitchFamily="2" charset="0"/>
              </a:rPr>
              <a:t>মহাকাশ</a:t>
            </a:r>
            <a:endParaRPr lang="en-US" sz="4000" dirty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41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prstDash val="sysDash"/>
              </a:ln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478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2835348"/>
            <a:ext cx="4572000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মহাকর্ষ</a:t>
            </a:r>
            <a:r>
              <a:rPr lang="bn-BD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bn-BD" sz="3600" dirty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অভিকর্ষ</a:t>
            </a:r>
            <a:endParaRPr lang="en-US" sz="3600" dirty="0">
              <a:solidFill>
                <a:schemeClr val="accent4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46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2653605"/>
            <a:ext cx="6248400" cy="138499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 পাঠ শেষে শিক্ষার্থীরা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BD" sz="2800" dirty="0">
                <a:solidFill>
                  <a:srgbClr val="0CA41E"/>
                </a:solidFill>
                <a:latin typeface="NikoshBAN" pitchFamily="2" charset="0"/>
                <a:cs typeface="NikoshBAN" pitchFamily="2" charset="0"/>
              </a:rPr>
              <a:t>মহাকর্ষ ও অভিকর্ষ বল কি তা বলতে পারবে।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BD" sz="2800" dirty="0">
                <a:solidFill>
                  <a:srgbClr val="0CA41E"/>
                </a:solidFill>
                <a:latin typeface="NikoshBAN" pitchFamily="2" charset="0"/>
                <a:cs typeface="NikoshBAN" pitchFamily="2" charset="0"/>
              </a:rPr>
              <a:t>ভর ও ওজনের মধ্যে পার্থক্য নিনর্য় করতে পারবে।</a:t>
            </a:r>
            <a:endParaRPr lang="en-US" sz="2800" dirty="0">
              <a:solidFill>
                <a:srgbClr val="0CA41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78100" y="1668959"/>
            <a:ext cx="3886200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</a:p>
        </p:txBody>
      </p:sp>
    </p:spTree>
    <p:extLst>
      <p:ext uri="{BB962C8B-B14F-4D97-AF65-F5344CB8AC3E}">
        <p14:creationId xmlns:p14="http://schemas.microsoft.com/office/powerpoint/2010/main" val="417028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94719"/>
            <a:ext cx="7281996" cy="462225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76400" y="5562600"/>
            <a:ext cx="5638800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গ্রহ গুলো কক্ষ পথে ঘুরছে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11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2093893"/>
            <a:ext cx="7239000" cy="954107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</a:p>
          <a:p>
            <a:pPr algn="ctr"/>
            <a:r>
              <a:rPr lang="bn-BD" sz="2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মহাকর্ষ বল সম্পর্কে নিউটনের সুত্রের ধারনা ব্যাখ্যা কর। </a:t>
            </a:r>
            <a:endParaRPr lang="en-US" sz="2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2819400" y="990600"/>
            <a:ext cx="4267200" cy="685800"/>
          </a:xfrm>
          <a:prstGeom prst="cloud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</a:p>
        </p:txBody>
      </p:sp>
    </p:spTree>
    <p:extLst>
      <p:ext uri="{BB962C8B-B14F-4D97-AF65-F5344CB8AC3E}">
        <p14:creationId xmlns:p14="http://schemas.microsoft.com/office/powerpoint/2010/main" val="294178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521</TotalTime>
  <Words>112</Words>
  <Application>Microsoft Office PowerPoint</Application>
  <PresentationFormat>On-screen Show (4:3)</PresentationFormat>
  <Paragraphs>27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Schoolbook</vt:lpstr>
      <vt:lpstr>NikoshBAN</vt:lpstr>
      <vt:lpstr>Wingdings</vt:lpstr>
      <vt:lpstr>Wingdings 2</vt:lpstr>
      <vt:lpstr>Oriel</vt:lpstr>
      <vt:lpstr>PowerPoint Presentation</vt:lpstr>
      <vt:lpstr>      পরিচিতি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DOEL</cp:lastModifiedBy>
  <cp:revision>86</cp:revision>
  <dcterms:created xsi:type="dcterms:W3CDTF">2006-08-16T00:00:00Z</dcterms:created>
  <dcterms:modified xsi:type="dcterms:W3CDTF">2019-09-19T16:35:21Z</dcterms:modified>
</cp:coreProperties>
</file>