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notesMasterIdLst>
    <p:notesMasterId r:id="rId24"/>
  </p:notesMasterIdLst>
  <p:sldIdLst>
    <p:sldId id="256" r:id="rId2"/>
    <p:sldId id="299" r:id="rId3"/>
    <p:sldId id="293" r:id="rId4"/>
    <p:sldId id="294" r:id="rId5"/>
    <p:sldId id="277" r:id="rId6"/>
    <p:sldId id="278" r:id="rId7"/>
    <p:sldId id="302" r:id="rId8"/>
    <p:sldId id="286" r:id="rId9"/>
    <p:sldId id="264" r:id="rId10"/>
    <p:sldId id="266" r:id="rId11"/>
    <p:sldId id="267" r:id="rId12"/>
    <p:sldId id="268" r:id="rId13"/>
    <p:sldId id="298" r:id="rId14"/>
    <p:sldId id="269" r:id="rId15"/>
    <p:sldId id="297" r:id="rId16"/>
    <p:sldId id="301" r:id="rId17"/>
    <p:sldId id="270" r:id="rId18"/>
    <p:sldId id="271" r:id="rId19"/>
    <p:sldId id="295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3C72D-9E04-45CA-AD15-86D82D9803D7}" type="datetimeFigureOut">
              <a:rPr lang="en-US" smtClean="0"/>
              <a:pPr/>
              <a:t>2019-12-11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EABCC-3CCE-4F77-91A3-E045CE7A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6907-7534-4495-AAD5-B0B14D303E2C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6BA1-A27D-470B-8AD8-FA5134E1B8A2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5EE-5350-42FA-8EEA-C9F48675C23A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6AE1-D340-42CE-AA16-7AD324BD7BFA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F951-EB9D-4681-9BDA-8926A8DB76DD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0FC17-EEAA-4C22-A419-5D1453FB4168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90597-1BF5-4B7B-8746-695F7750C69C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3346E-AC2B-4A2A-9C2B-587B723EB74B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2911-79CA-4AD4-AE6E-20EFC80F381F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087D1-7446-4E00-A988-86DCD5BD7CB9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CCE379E-EC2A-4FC2-BF9A-2413322D1CAB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93DC0F-B684-4149-8187-BFE46C94A207}" type="datetime1">
              <a:rPr lang="en-US" smtClean="0"/>
              <a:pPr/>
              <a:t>2019-12-11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76200" y="3276600"/>
            <a:ext cx="8686800" cy="707886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2Left"/>
            <a:lightRig rig="balanced" dir="t">
              <a:rot lat="0" lon="0" rev="8700000"/>
            </a:lightRig>
          </a:scene3d>
          <a:sp3d/>
        </p:spPr>
        <p:txBody>
          <a:bodyPr vert="horz" wrap="square" rtlCol="0" anchor="b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15240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0" y="25146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রাশির </a:t>
            </a:r>
            <a:r>
              <a:rPr lang="en-US" sz="6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নির্নয়</a:t>
            </a:r>
            <a:endParaRPr lang="bn-IN" sz="6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0" y="1600200"/>
            <a:ext cx="8534400" cy="3477875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তীয় সূত্র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অনুসিদ্ধান্ত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প্রয়োগ করে রাশির</a:t>
            </a:r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endParaRPr lang="en-US" sz="40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</a:t>
            </a:r>
            <a:r>
              <a:rPr lang="bn-IN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bn-BD" sz="4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 করতে পারবে।</a:t>
            </a:r>
            <a:endParaRPr lang="en-US" sz="40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0" y="1551325"/>
            <a:ext cx="8534400" cy="3477875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সমস্যা- মান নির্ণয় </a:t>
            </a:r>
            <a:endParaRPr lang="bn-IN" sz="6000" b="1" u="sng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+a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=21,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=7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(ii)10ab(a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534400" cy="1015663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b="1" i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4000" b="1" u="sng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841712"/>
            <a:ext cx="8534400" cy="594008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)a</a:t>
            </a:r>
            <a:r>
              <a:rPr lang="en-US" sz="6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-ab+b</a:t>
            </a:r>
            <a:r>
              <a:rPr lang="en-US" sz="6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,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=7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+a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=21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+(b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=21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=21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+ab)(a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-ab)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=21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7(a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)=21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+-ab+b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 (Ans.)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animBg="1"/>
      <p:bldP spid="16" grpId="1" uiExpan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00065"/>
            <a:ext cx="8534400" cy="532453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(ii)10ab(a</a:t>
            </a:r>
            <a:r>
              <a:rPr lang="en-US" sz="6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6000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=7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─(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)</a:t>
            </a:r>
            <a:endParaRPr lang="bn-IN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─(ii)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 সমীকরণ যোগ করি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	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		2a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2b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</a:rPr>
              <a:t>10</a:t>
            </a:r>
            <a:endParaRPr lang="en-US" sz="4000" b="1" baseline="30000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 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2(a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)=10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	 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	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uiExpand="1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48348"/>
            <a:ext cx="8534400" cy="501675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 সমীকরণ বিয়োগ করি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	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		2ab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4000" b="1" dirty="0" smtClean="0">
                <a:solidFill>
                  <a:schemeClr val="bg1"/>
                </a:solidFill>
              </a:rPr>
              <a:t>4</a:t>
            </a:r>
            <a:endParaRPr lang="en-US" sz="4000" b="1" baseline="30000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    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=10ab(a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=10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×2×5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		=100 (Ans.)</a:t>
            </a:r>
            <a:r>
              <a:rPr lang="en-US" sz="4000" b="1" dirty="0" smtClean="0">
                <a:solidFill>
                  <a:schemeClr val="bg1"/>
                </a:solidFill>
              </a:rPr>
              <a:t>	 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			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24000"/>
            <a:ext cx="8534400" cy="347787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+a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=8,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=4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(ii)16ab(a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24000"/>
            <a:ext cx="8534400" cy="163121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BD" sz="6000" b="1" i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i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indent="-400050"/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763000" cy="378565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1.i.a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ii.a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)(a-b)</a:t>
            </a:r>
            <a:endParaRPr lang="en-US" sz="40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iii.(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x+ab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কোনটি সঠিক?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038600" y="4086664"/>
            <a:ext cx="1905000" cy="4712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_tulips_in_the_rain.preview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8077199" cy="4495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1800" y="2667000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ভেচ্ছা</a:t>
            </a: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10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524000"/>
            <a:ext cx="8534400" cy="5016758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তথ্য থেকে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 প্রশ্নের উত্তর দাও।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+a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=16,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=8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2. i.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  ii.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itchFamily="2" charset="0"/>
              </a:rPr>
              <a:t>iii.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কোনটি সঠিক?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i,ii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62601" y="5311036"/>
            <a:ext cx="2133599" cy="4602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51325"/>
            <a:ext cx="8534400" cy="3477875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+a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=3, 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+ab+b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</a:t>
            </a:r>
            <a:r>
              <a:rPr lang="bn-IN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p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+p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 উৎপাদকে বিশ্লেষণ কর।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নির্ণয় কর।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  <a:p>
            <a:pPr marL="857250" indent="-857250"/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3022937"/>
            <a:ext cx="8686800" cy="1015663"/>
          </a:xfrm>
          <a:prstGeom prst="rect">
            <a:avLst/>
          </a:prstGeom>
          <a:solidFill>
            <a:srgbClr val="008000"/>
          </a:solidFill>
          <a:scene3d>
            <a:camera prst="isometricOffAxis2Left"/>
            <a:lightRig rig="threePt" dir="t"/>
          </a:scene3d>
        </p:spPr>
        <p:txBody>
          <a:bodyPr vert="horz" wrap="square" rtlCol="0" anchor="b">
            <a:sp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571685"/>
            <a:ext cx="8610600" cy="3970318"/>
            <a:chOff x="609600" y="1571685"/>
            <a:chExt cx="8534400" cy="3970318"/>
          </a:xfrm>
        </p:grpSpPr>
        <p:sp>
          <p:nvSpPr>
            <p:cNvPr id="5" name="TextBox 4"/>
            <p:cNvSpPr txBox="1"/>
            <p:nvPr/>
          </p:nvSpPr>
          <p:spPr>
            <a:xfrm>
              <a:off x="609600" y="1571685"/>
              <a:ext cx="8534400" cy="3970318"/>
            </a:xfrm>
            <a:prstGeom prst="rect">
              <a:avLst/>
            </a:prstGeom>
            <a:solidFill>
              <a:srgbClr val="009900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sz="60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উপস্থাপনায়</a:t>
              </a:r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/>
              </a:r>
              <a:br>
                <a:rPr lang="bn-IN" sz="3200" dirty="0" smtClean="0">
                  <a:latin typeface="NikoshBAN" pitchFamily="2" charset="0"/>
                  <a:cs typeface="NikoshBAN" pitchFamily="2" charset="0"/>
                </a:rPr>
              </a:b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আমি 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রোস্তম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আলী </a:t>
              </a:r>
              <a:r>
                <a:rPr lang="bn-IN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সম্মান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GB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এস-সি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32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r>
                <a:rPr lang="bn-IN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</a:t>
              </a:r>
              <a:r>
                <a:rPr lang="en-US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.</a:t>
              </a:r>
              <a:r>
                <a:rPr lang="bn-IN" altLang="en-GB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এড</a:t>
              </a:r>
              <a: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US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r>
                <a:rPr lang="bn-IN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bn-IN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মুলাটোল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মদীনাতুল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কামিল</a:t>
              </a:r>
              <a:r>
                <a:rPr lang="en-US" altLang="bn-IN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মাদরাসা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/>
              </a:r>
              <a:b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</a:b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		</a:t>
              </a:r>
              <a:r>
                <a:rPr lang="en-GB" alt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রংপুর</a:t>
              </a:r>
              <a:r>
                <a:rPr lang="en-US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altLang="en-GB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সদর </a:t>
              </a:r>
              <a:r>
                <a:rPr lang="en-GB" alt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alt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 descr="333333333333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" y="2438400"/>
              <a:ext cx="1789176" cy="178917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47800"/>
            <a:ext cx="8839200" cy="4832092"/>
          </a:xfrm>
          <a:prstGeom prst="rect">
            <a:avLst/>
          </a:prstGeom>
          <a:solidFill>
            <a:srgbClr val="009900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bn-IN" sz="8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 পরিচিতি </a:t>
            </a:r>
          </a:p>
          <a:p>
            <a:pPr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9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   </a:t>
            </a:r>
            <a:r>
              <a:rPr lang="bn-IN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IN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3/</a:t>
            </a:r>
            <a:r>
              <a:rPr lang="bn-IN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অনুশীলনী-</a:t>
            </a:r>
            <a:r>
              <a:rPr lang="en-US" sz="4000" b="1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3.1</a:t>
            </a:r>
          </a:p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   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alt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40</a:t>
            </a:r>
            <a:r>
              <a:rPr lang="bn-I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 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- 10/11/19ইং</a:t>
            </a:r>
          </a:p>
          <a:p>
            <a:pPr>
              <a:defRPr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mages33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14600"/>
            <a:ext cx="2285999" cy="18859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600200"/>
            <a:ext cx="8534400" cy="193899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ax+by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+bx+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√3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y+1</a:t>
            </a:r>
          </a:p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 রাশি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0" y="1557278"/>
            <a:ext cx="8534400" cy="2862322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smtClean="0"/>
              <a:t> Algebraic Expression</a:t>
            </a:r>
          </a:p>
          <a:p>
            <a:r>
              <a:rPr lang="bn-BD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0"/>
            <a:ext cx="8382000" cy="45243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Algebraic Expression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combination of constants and variables, connected by signs of fundamental operations is called an algebraic expression.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3x+4y+1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an algebraic expression.</a:t>
            </a:r>
          </a:p>
          <a:p>
            <a:r>
              <a:rPr lang="en-US" sz="3200" b="1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1524000"/>
            <a:ext cx="8534400" cy="4585871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bn-BD" sz="6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endParaRPr lang="en-US" sz="60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 নির্দেশক প্রতীক এবং প্রক্রিয়া চিহ্ন এর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অর্থবোধক সংযোগ বা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বিন্যাসকে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বলা হয় । যেমন-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3x+4y+1 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বীজগাণিতিক রাশি</a:t>
            </a:r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A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0" y="1243549"/>
            <a:ext cx="8534400" cy="4093428"/>
          </a:xfrm>
          <a:prstGeom prst="rect">
            <a:avLst/>
          </a:prstGeom>
          <a:solidFill>
            <a:srgbClr val="008000"/>
          </a:solidFill>
        </p:spPr>
        <p:txBody>
          <a:bodyPr vert="horz" wrap="square" rtlCol="0" anchor="ctr">
            <a:spAutoFit/>
          </a:bodyPr>
          <a:lstStyle/>
          <a:p>
            <a:r>
              <a:rPr lang="en-US" sz="60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u="sng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বীজগ</a:t>
            </a:r>
            <a:r>
              <a:rPr lang="bn-IN" sz="6000" b="1" u="sng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r>
              <a:rPr lang="bn-BD" sz="6000" b="1" u="sng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তীয়</a:t>
            </a:r>
            <a:r>
              <a:rPr lang="en-US" sz="6000" b="1" u="sng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u="sng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সুত্রাবলি</a:t>
            </a:r>
            <a:endParaRPr lang="en-US" sz="4000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i.a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)(a-b)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ii.(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x+a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)=x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+(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a+b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x+ab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2638</TotalTime>
  <Words>315</Words>
  <Application>Microsoft Office PowerPoint</Application>
  <PresentationFormat>On-screen Show (4:3)</PresentationFormat>
  <Paragraphs>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 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FuJitsu</dc:creator>
  <cp:lastModifiedBy>FuJiTsU</cp:lastModifiedBy>
  <cp:revision>749</cp:revision>
  <dcterms:created xsi:type="dcterms:W3CDTF">2006-08-16T00:00:00Z</dcterms:created>
  <dcterms:modified xsi:type="dcterms:W3CDTF">2019-12-11T16:48:04Z</dcterms:modified>
</cp:coreProperties>
</file>