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1" autoAdjust="0"/>
  </p:normalViewPr>
  <p:slideViewPr>
    <p:cSldViewPr>
      <p:cViewPr varScale="1">
        <p:scale>
          <a:sx n="74" d="100"/>
          <a:sy n="74" d="100"/>
        </p:scale>
        <p:origin x="-5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FE9-8546-41C3-A6AA-2884F3CE22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84D5-6397-479F-A1F4-5023545A4D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2019-03-25T05:15:43Z</dcterms:created>
  <dcterms:modified xsi:type="dcterms:W3CDTF">2019-03-25T05:18:24Z</dcterms:modified>
</cp:coreProperties>
</file>