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79" r:id="rId5"/>
    <p:sldId id="261" r:id="rId6"/>
    <p:sldId id="262" r:id="rId7"/>
    <p:sldId id="259" r:id="rId8"/>
    <p:sldId id="263" r:id="rId9"/>
    <p:sldId id="272" r:id="rId10"/>
    <p:sldId id="280" r:id="rId11"/>
    <p:sldId id="267" r:id="rId12"/>
    <p:sldId id="282" r:id="rId13"/>
    <p:sldId id="283" r:id="rId14"/>
    <p:sldId id="265" r:id="rId15"/>
    <p:sldId id="271" r:id="rId16"/>
    <p:sldId id="273" r:id="rId17"/>
    <p:sldId id="276" r:id="rId18"/>
    <p:sldId id="284" r:id="rId19"/>
    <p:sldId id="277" r:id="rId20"/>
    <p:sldId id="281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059" autoAdjust="0"/>
    <p:restoredTop sz="86347" autoAdjust="0"/>
  </p:normalViewPr>
  <p:slideViewPr>
    <p:cSldViewPr snapToGrid="0">
      <p:cViewPr varScale="1">
        <p:scale>
          <a:sx n="63" d="100"/>
          <a:sy n="63" d="100"/>
        </p:scale>
        <p:origin x="-732" y="-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3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AA8AC-C151-4772-B1F6-C3418813B432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9B64F-E1CE-4598-AB47-AA218D7DD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80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9B64F-E1CE-4598-AB47-AA218D7DDA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76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9B64F-E1CE-4598-AB47-AA218D7DDA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73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9B64F-E1CE-4598-AB47-AA218D7DDA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4122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9B64F-E1CE-4598-AB47-AA218D7DDA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73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9B64F-E1CE-4598-AB47-AA218D7DDA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50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9B64F-E1CE-4598-AB47-AA218D7DDA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40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AD8D-1CEC-402A-A41D-25A304730F9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14EF6-CE88-470C-AD0D-30DFB1625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AD8D-1CEC-402A-A41D-25A304730F9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4EF6-CE88-470C-AD0D-30DFB1625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AD8D-1CEC-402A-A41D-25A304730F9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4EF6-CE88-470C-AD0D-30DFB1625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AD8D-1CEC-402A-A41D-25A304730F9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4EF6-CE88-470C-AD0D-30DFB1625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AD8D-1CEC-402A-A41D-25A304730F9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4EF6-CE88-470C-AD0D-30DFB1625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AD8D-1CEC-402A-A41D-25A304730F9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4EF6-CE88-470C-AD0D-30DFB1625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AD8D-1CEC-402A-A41D-25A304730F9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4EF6-CE88-470C-AD0D-30DFB1625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AD8D-1CEC-402A-A41D-25A304730F9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4EF6-CE88-470C-AD0D-30DFB1625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AD8D-1CEC-402A-A41D-25A304730F9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4EF6-CE88-470C-AD0D-30DFB1625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AD8D-1CEC-402A-A41D-25A304730F9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4EF6-CE88-470C-AD0D-30DFB1625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AD8D-1CEC-402A-A41D-25A304730F9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4EF6-CE88-470C-AD0D-30DFB1625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06AD8D-1CEC-402A-A41D-25A304730F94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514EF6-CE88-470C-AD0D-30DFB1625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1" y="10622"/>
            <a:ext cx="11948159" cy="264687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6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955" y="2764179"/>
            <a:ext cx="2320290" cy="3944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10" y="2764180"/>
            <a:ext cx="2320290" cy="3944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4070" y="2760966"/>
            <a:ext cx="2320290" cy="3944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4320" y="2718460"/>
            <a:ext cx="2320290" cy="3944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0750" y="2718460"/>
            <a:ext cx="2320290" cy="3944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64180"/>
            <a:ext cx="2320290" cy="39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15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3061" y="2050013"/>
            <a:ext cx="3113761" cy="1877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3536" y="137676"/>
            <a:ext cx="4762842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338" y="556597"/>
            <a:ext cx="813556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4132" y="928914"/>
            <a:ext cx="702147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059" y="2050014"/>
            <a:ext cx="2739602" cy="1877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8092" y="2050013"/>
            <a:ext cx="2559573" cy="1917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2773" y="4352925"/>
            <a:ext cx="2336827" cy="19955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173" y="4352925"/>
            <a:ext cx="2664157" cy="1995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9639" y="2050014"/>
            <a:ext cx="1917208" cy="19172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059" y="4352925"/>
            <a:ext cx="1960181" cy="1995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9637" y="4431262"/>
            <a:ext cx="1917209" cy="19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11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201" y="167640"/>
            <a:ext cx="1054647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3869" y="382706"/>
            <a:ext cx="564968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ফুল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91320" y="5373157"/>
            <a:ext cx="131959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27192" y="2339755"/>
            <a:ext cx="131318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98079" y="745844"/>
            <a:ext cx="595547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467" r="33463"/>
          <a:stretch/>
        </p:blipFill>
        <p:spPr>
          <a:xfrm>
            <a:off x="2703869" y="1621737"/>
            <a:ext cx="3973797" cy="23557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56" t="46427" r="17754" b="646"/>
          <a:stretch/>
        </p:blipFill>
        <p:spPr>
          <a:xfrm>
            <a:off x="6467997" y="4368874"/>
            <a:ext cx="3986163" cy="228699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26030" y="5405215"/>
            <a:ext cx="156412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179" y="4198436"/>
            <a:ext cx="2325941" cy="25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7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4" grpId="0" animBg="1"/>
      <p:bldP spid="22" grpId="0" animBg="1"/>
      <p:bldP spid="2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3698" y="417914"/>
            <a:ext cx="621506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ফুল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174" y="243840"/>
            <a:ext cx="1054647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851"/>
          <a:stretch/>
        </p:blipFill>
        <p:spPr>
          <a:xfrm>
            <a:off x="286291" y="2124889"/>
            <a:ext cx="3444681" cy="3165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2217" y="2120209"/>
            <a:ext cx="3814470" cy="3169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4271" y="5532120"/>
            <a:ext cx="145103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গন্ধরাজ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1479" y="5569534"/>
            <a:ext cx="1822935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রজনীগন্ধা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2292" y="5532120"/>
            <a:ext cx="987771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বেলী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2414" y="961409"/>
            <a:ext cx="595547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124889"/>
            <a:ext cx="2819400" cy="31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2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119" y="528672"/>
            <a:ext cx="5341617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174" y="243840"/>
            <a:ext cx="1054647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83"/>
          <a:stretch/>
        </p:blipFill>
        <p:spPr>
          <a:xfrm>
            <a:off x="1915439" y="1857065"/>
            <a:ext cx="4158845" cy="342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2378" y="1859280"/>
            <a:ext cx="3396082" cy="339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153925" y="5547360"/>
            <a:ext cx="168187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গাঁদা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7737" y="5547360"/>
            <a:ext cx="215315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সূর্যমুখী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260" y="842164"/>
            <a:ext cx="595547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66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874" y="380999"/>
            <a:ext cx="4156166" cy="11079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567" y="2115300"/>
            <a:ext cx="150222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89" y="5257024"/>
            <a:ext cx="133458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5106" y="1240528"/>
            <a:ext cx="1921440" cy="267465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640874" y="2551170"/>
            <a:ext cx="4156166" cy="27515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640874" y="5627278"/>
            <a:ext cx="4156166" cy="27515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951" y="4101620"/>
            <a:ext cx="2407638" cy="25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12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84986" y="439783"/>
            <a:ext cx="801603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55418" y="1762517"/>
            <a:ext cx="727113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63718" y="1804293"/>
            <a:ext cx="839016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4828" y="1688671"/>
            <a:ext cx="2370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2257" y="3094694"/>
            <a:ext cx="1482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6947" y="1755982"/>
            <a:ext cx="89154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760" y="4440210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6510" y="5549980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76457" y="4424030"/>
            <a:ext cx="73569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19551" y="4475415"/>
            <a:ext cx="68064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29923" y="4515470"/>
            <a:ext cx="62856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11013" y="5540205"/>
            <a:ext cx="74686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98410" y="5546419"/>
            <a:ext cx="70432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624301" y="5563881"/>
            <a:ext cx="6043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39542" y="3291290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97240" y="4486376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15743" y="5562106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1331" y="1814535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23619" y="3278316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50406" y="4576203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91262" y="5532439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37527" y="3185983"/>
            <a:ext cx="78219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3718" y="3227109"/>
            <a:ext cx="782196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46914" y="3232149"/>
            <a:ext cx="649277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05645" y="1896625"/>
            <a:ext cx="57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="" val="423255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/>
      <p:bldP spid="49" grpId="0"/>
      <p:bldP spid="50" grpId="0"/>
      <p:bldP spid="5" grpId="0"/>
      <p:bldP spid="51" grpId="0"/>
      <p:bldP spid="52" grpId="0"/>
      <p:bldP spid="53" grpId="0"/>
      <p:bldP spid="27" grpId="0" animBg="1"/>
      <p:bldP spid="28" grpId="0" animBg="1"/>
      <p:bldP spid="2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4530012"/>
              </p:ext>
            </p:extLst>
          </p:nvPr>
        </p:nvGraphicFramePr>
        <p:xfrm>
          <a:off x="3825240" y="2946831"/>
          <a:ext cx="4648943" cy="2585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274">
                  <a:extLst>
                    <a:ext uri="{9D8B030D-6E8A-4147-A177-3AD203B41FA5}">
                      <a16:colId xmlns:a16="http://schemas.microsoft.com/office/drawing/2014/main" xmlns="" val="2775103448"/>
                    </a:ext>
                  </a:extLst>
                </a:gridCol>
                <a:gridCol w="1594246">
                  <a:extLst>
                    <a:ext uri="{9D8B030D-6E8A-4147-A177-3AD203B41FA5}">
                      <a16:colId xmlns:a16="http://schemas.microsoft.com/office/drawing/2014/main" xmlns="" val="3646580330"/>
                    </a:ext>
                  </a:extLst>
                </a:gridCol>
                <a:gridCol w="1631423">
                  <a:extLst>
                    <a:ext uri="{9D8B030D-6E8A-4147-A177-3AD203B41FA5}">
                      <a16:colId xmlns:a16="http://schemas.microsoft.com/office/drawing/2014/main" xmlns="" val="1522834113"/>
                    </a:ext>
                  </a:extLst>
                </a:gridCol>
              </a:tblGrid>
              <a:tr h="861763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সাদা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লাল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হলুদ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8848208"/>
                  </a:ext>
                </a:extLst>
              </a:tr>
              <a:tr h="86176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036115"/>
                  </a:ext>
                </a:extLst>
              </a:tr>
              <a:tr h="86176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345004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97694" y="1516562"/>
            <a:ext cx="7427033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শিমুল,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দা,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8066" y="4736306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বেলী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3972826" y="3865691"/>
            <a:ext cx="1199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5534960" y="4719518"/>
            <a:ext cx="1082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5405117" y="3853785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25385" y="3824882"/>
            <a:ext cx="848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7010583" y="4731246"/>
            <a:ext cx="1277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1148" y="525601"/>
            <a:ext cx="1100012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ফুলটি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309199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1444" y="432939"/>
            <a:ext cx="10477500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04" b="5325"/>
          <a:stretch/>
        </p:blipFill>
        <p:spPr>
          <a:xfrm>
            <a:off x="3948828" y="2312250"/>
            <a:ext cx="1830981" cy="2331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231" y="4909829"/>
            <a:ext cx="2687820" cy="1788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843" y="2849880"/>
            <a:ext cx="2395202" cy="1794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360" y="4909829"/>
            <a:ext cx="2002448" cy="1664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7441" y="2226880"/>
            <a:ext cx="2582886" cy="1934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496261" y="4038666"/>
            <a:ext cx="1173719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/>
          </a:p>
        </p:txBody>
      </p:sp>
      <p:sp>
        <p:nvSpPr>
          <p:cNvPr id="27" name="Rectangle 26"/>
          <p:cNvSpPr/>
          <p:nvPr/>
        </p:nvSpPr>
        <p:spPr>
          <a:xfrm>
            <a:off x="2864831" y="3812973"/>
            <a:ext cx="102303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4709" y="2299335"/>
            <a:ext cx="1291551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0849" y="5015839"/>
            <a:ext cx="2172832" cy="1445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7843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256" y="526494"/>
            <a:ext cx="1017814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3663" y="2685916"/>
            <a:ext cx="3734914" cy="24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27793" y="5607813"/>
            <a:ext cx="2318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4800" y="5607813"/>
            <a:ext cx="20778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60" y="2772506"/>
            <a:ext cx="2800036" cy="28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03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9080" y="225334"/>
            <a:ext cx="239268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ল্যায়ন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4759" y="1511160"/>
            <a:ext cx="8311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343" y="2525036"/>
            <a:ext cx="6400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9058" y="3933009"/>
            <a:ext cx="643345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9055" y="4898750"/>
            <a:ext cx="553538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শিমুল,পলাশ।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849" y="785932"/>
            <a:ext cx="1192015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b="1" i="1" u="sng" dirty="0" err="1">
                <a:ln w="28575">
                  <a:noFill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i="1" u="sng" dirty="0">
                <a:ln w="28575">
                  <a:noFill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u="sng" dirty="0" err="1" smtClean="0">
                <a:ln w="28575">
                  <a:noFill/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i="1" u="sng" dirty="0">
              <a:ln w="28575">
                <a:noFill/>
              </a:ln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3437206" y="2286592"/>
            <a:ext cx="5317587" cy="22848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68159" tIns="34080" rIns="68159" bIns="3408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শরিফা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কামারডাঙ্গা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স,প্রা,বিদ্যালয়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97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" y="929640"/>
            <a:ext cx="1161247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শিখেছ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3790" y="2562224"/>
            <a:ext cx="5636246" cy="371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19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0435" y="150331"/>
            <a:ext cx="8406013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14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22960"/>
            <a:ext cx="8412480" cy="5262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ফুলফল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কাঁশফুল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০৯/০৪/২০১9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৪০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6076" y="944477"/>
            <a:ext cx="768191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xmlns="" val="64913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doors dir="vert"/>
        <p:sndAc>
          <p:stSnd>
            <p:snd r:embed="rId3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6389" y="2215841"/>
            <a:ext cx="3219251" cy="2291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170900" y="518159"/>
            <a:ext cx="590097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0887" y="1130047"/>
            <a:ext cx="701025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81" t="28133" r="20702" b="30854"/>
          <a:stretch/>
        </p:blipFill>
        <p:spPr>
          <a:xfrm>
            <a:off x="7784661" y="2354970"/>
            <a:ext cx="1679395" cy="2060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3692" y="2466223"/>
            <a:ext cx="1940187" cy="1897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400" y="249102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500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840" y="2116008"/>
            <a:ext cx="665988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ফুল-ফল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44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126" y="1083493"/>
            <a:ext cx="10890794" cy="40626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৩.২.১: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২.৬.১: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২.৬.১: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২.৪.১: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0820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38200" y="1264920"/>
            <a:ext cx="3947160" cy="1261872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6634" y="3581088"/>
            <a:ext cx="4431006" cy="2865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1560" y="1432560"/>
            <a:ext cx="3387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Wave 10"/>
          <p:cNvSpPr/>
          <p:nvPr/>
        </p:nvSpPr>
        <p:spPr>
          <a:xfrm>
            <a:off x="842386" y="4221479"/>
            <a:ext cx="5974080" cy="150876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86430" y="4472290"/>
            <a:ext cx="5077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সমস্বরে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778"/>
          <a:stretch/>
        </p:blipFill>
        <p:spPr>
          <a:xfrm>
            <a:off x="7084165" y="295825"/>
            <a:ext cx="3858155" cy="29271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1315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6568" y="1330235"/>
            <a:ext cx="909719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২৮ পৃষ্ঠা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8815" y="348734"/>
            <a:ext cx="2746265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105" y="2712720"/>
            <a:ext cx="4325424" cy="293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84" b="5955"/>
          <a:stretch/>
        </p:blipFill>
        <p:spPr>
          <a:xfrm>
            <a:off x="6772265" y="2712720"/>
            <a:ext cx="3956695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48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1330</TotalTime>
  <Words>378</Words>
  <Application>Microsoft Office PowerPoint</Application>
  <PresentationFormat>Custom</PresentationFormat>
  <Paragraphs>105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SHARIFA KHATUN</cp:lastModifiedBy>
  <cp:revision>191</cp:revision>
  <dcterms:created xsi:type="dcterms:W3CDTF">2018-04-25T04:50:41Z</dcterms:created>
  <dcterms:modified xsi:type="dcterms:W3CDTF">2019-12-07T11:59:39Z</dcterms:modified>
</cp:coreProperties>
</file>