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14700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সুস্বাগতম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olab fu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05000"/>
            <a:ext cx="8305801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0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কিসের ছবি?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7" y="1600200"/>
            <a:ext cx="4450441" cy="44958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00200"/>
            <a:ext cx="3886200" cy="4571999"/>
          </a:xfrm>
        </p:spPr>
      </p:pic>
    </p:spTree>
    <p:extLst>
      <p:ext uri="{BB962C8B-B14F-4D97-AF65-F5344CB8AC3E}">
        <p14:creationId xmlns:p14="http://schemas.microsoft.com/office/powerpoint/2010/main" val="250774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848600" cy="4191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ফসলের রোগ ও তার প্রতিকার  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অষ্টম শ্রেণি কৃষি শিক্ষা</a:t>
            </a:r>
          </a:p>
          <a:p>
            <a:r>
              <a:rPr lang="bn-BD" sz="4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পাঠ-৩, অধ্যায়-২ 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সময়-৫০ মিনিট</a:t>
            </a:r>
          </a:p>
          <a:p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3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ব্রেইনস্ট্রমিং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77000" cy="4038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 কিভাবে বুঝব ফসলের রোগ হয়েছে?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809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সুস্থ ফসল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80122"/>
            <a:ext cx="6400800" cy="4794421"/>
          </a:xfrm>
        </p:spPr>
      </p:pic>
    </p:spTree>
    <p:extLst>
      <p:ext uri="{BB962C8B-B14F-4D97-AF65-F5344CB8AC3E}">
        <p14:creationId xmlns:p14="http://schemas.microsoft.com/office/powerpoint/2010/main" val="4857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অসুস্থ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ফসল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921" y="1600200"/>
            <a:ext cx="6622279" cy="4928208"/>
          </a:xfrm>
        </p:spPr>
      </p:pic>
    </p:spTree>
    <p:extLst>
      <p:ext uri="{BB962C8B-B14F-4D97-AF65-F5344CB8AC3E}">
        <p14:creationId xmlns:p14="http://schemas.microsoft.com/office/powerpoint/2010/main" val="30836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দলীয় কাজঃ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6553200" cy="4267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ফসলের মাঠের ভিতরে গিয়ে রোগাক্রান্ত ফসলের নমুনা এনে দেখাও খাতায় লিখ?</a:t>
            </a:r>
          </a:p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9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Both"/>
            </a:pPr>
            <a:r>
              <a:rPr lang="bn-BD" dirty="0" smtClean="0">
                <a:solidFill>
                  <a:srgbClr val="FF0000"/>
                </a:solidFill>
              </a:rPr>
              <a:t>বীজ শোধণ কী?</a:t>
            </a:r>
          </a:p>
          <a:p>
            <a:pPr marL="514350" indent="-514350">
              <a:buAutoNum type="arabicParenBoth"/>
            </a:pPr>
            <a:r>
              <a:rPr lang="bn-BD" dirty="0" smtClean="0">
                <a:solidFill>
                  <a:srgbClr val="FF0000"/>
                </a:solidFill>
              </a:rPr>
              <a:t>রোগাক্রান্ত ফসল কেন মাটিতে পুতে ফেলতে হয়?</a:t>
            </a:r>
          </a:p>
          <a:p>
            <a:pPr marL="514350" indent="-514350">
              <a:buAutoNum type="arabicParenBoth"/>
            </a:pPr>
            <a:r>
              <a:rPr lang="bn-BD" dirty="0" smtClean="0">
                <a:solidFill>
                  <a:srgbClr val="FF0000"/>
                </a:solidFill>
              </a:rPr>
              <a:t>মোজাইক কী?</a:t>
            </a:r>
          </a:p>
          <a:p>
            <a:pPr marL="514350" indent="-514350">
              <a:buAutoNum type="arabicParenBoth"/>
            </a:pPr>
            <a:r>
              <a:rPr lang="bn-BD" dirty="0" smtClean="0">
                <a:solidFill>
                  <a:srgbClr val="FF0000"/>
                </a:solidFill>
              </a:rPr>
              <a:t>ঢলে-পড়া রোগ কোন ফসলের বেশি হয়?</a:t>
            </a:r>
          </a:p>
          <a:p>
            <a:pPr marL="514350" indent="-514350">
              <a:buAutoNum type="arabicParenBoth"/>
            </a:pPr>
            <a:r>
              <a:rPr lang="bn-BD" dirty="0" smtClean="0">
                <a:solidFill>
                  <a:srgbClr val="FF0000"/>
                </a:solidFill>
              </a:rPr>
              <a:t>পাতা কুক্রানোর কারণ কী?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1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0981"/>
            <a:ext cx="6248399" cy="5204620"/>
          </a:xfrm>
        </p:spPr>
      </p:pic>
    </p:spTree>
    <p:extLst>
      <p:ext uri="{BB962C8B-B14F-4D97-AF65-F5344CB8AC3E}">
        <p14:creationId xmlns:p14="http://schemas.microsoft.com/office/powerpoint/2010/main" val="336887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75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NikoshBAN</vt:lpstr>
      <vt:lpstr>Vrinda</vt:lpstr>
      <vt:lpstr>Office Theme</vt:lpstr>
      <vt:lpstr>PowerPoint Presentation</vt:lpstr>
      <vt:lpstr>কিসের ছবি? </vt:lpstr>
      <vt:lpstr>আজকের পাঠ</vt:lpstr>
      <vt:lpstr>ব্রেইনস্ট্রমিং </vt:lpstr>
      <vt:lpstr>সুস্থ ফসল </vt:lpstr>
      <vt:lpstr>অসুস্থ ফসল </vt:lpstr>
      <vt:lpstr>দলীয় কাজঃ</vt:lpstr>
      <vt:lpstr>মূল্যায়ণ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ELITE</cp:lastModifiedBy>
  <cp:revision>9</cp:revision>
  <dcterms:created xsi:type="dcterms:W3CDTF">2006-08-16T00:00:00Z</dcterms:created>
  <dcterms:modified xsi:type="dcterms:W3CDTF">2019-12-11T13:26:03Z</dcterms:modified>
</cp:coreProperties>
</file>