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1" y="0"/>
            <a:ext cx="25146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429001" cy="3428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"/>
            <a:ext cx="3200399" cy="3428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838201"/>
            <a:ext cx="2514599" cy="2590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91439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69660"/>
            <a:ext cx="9144000" cy="156966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320"/>
            <a:ext cx="9144000" cy="37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23330"/>
            <a:ext cx="9144000" cy="5909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পূর্ণ অভ্যন্তরীণ প্রতিফলন ব্যাখ্যা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অপটিক্যাল ফাইবারের কাজ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 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ম্যাগনিফাইং গ্লাসের কাজ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 পারবে।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8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ভিডিও দেখি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297619"/>
              </p:ext>
            </p:extLst>
          </p:nvPr>
        </p:nvGraphicFramePr>
        <p:xfrm>
          <a:off x="3276600" y="2336008"/>
          <a:ext cx="2514600" cy="1931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2336008"/>
                        <a:ext cx="2514600" cy="193119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4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 প্রতিসরণ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 যখন এক স্বচ্ছ মাধ্যম থেকে অন্য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স্বচ্ছ মাধ্যমে প্রবেশ করে তখন এটি তার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গতিপথের দিক পরিবর্তন করে। আলোক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রশ্মির এই দিক পরিবর্তনই আলোর প্রতি-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সরণ। একটি নির্দিষ্ট স্বচ্ছ মাধ্যমে আলো 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 রেখায় চলে কিন্তু অন্য মাধ্যমে প্রবে-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 সাথে সাথেই এটি মাধ্যমের ঘনত্ব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67403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 এর দিক পরিবর্তন করে। এখানে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উল্লেখ্য যে লম্বভাবে আলো এক মাধ্যম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অন্য স্বচ্ছ মাধ্যমে যাওয়ার সময়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গতিপথের কোনো দিক পরিবর্তন হয়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না। 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 প্রতিসরণের নিয়ম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 রশ্মির প্রতিসরণের সময় নিয়ম-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মেনে চলে।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আলোক রশ্মি যখন হালকা মাধ্যম থেকে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 মাধ্যমে প্রবেশ করে তখন এটি অভি-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লম্বের দিকে সরে আসে।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এক্ষেত্রে আপতন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 প্রতিসরণ কোণ অপেক্ষা বড় হয়। 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আলোকরশ্মি প্রথমে একটি মাধ্যম থেকে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(যেমন বায়ু ) অন্য মাধ্যমে (কাচ)প্রতিসরিত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এবং পুনরায় একই মাধ্যমে(বায়ু) নির্গত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 আপতন কোণ ও নির্গত কোণ সমানহয়</a:t>
            </a:r>
          </a:p>
        </p:txBody>
      </p:sp>
    </p:spTree>
    <p:extLst>
      <p:ext uri="{BB962C8B-B14F-4D97-AF65-F5344CB8AC3E}">
        <p14:creationId xmlns:p14="http://schemas.microsoft.com/office/powerpoint/2010/main" val="27726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আপতিত রশ্মি, প্রতিসরিত রশ্মি এবং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আপতন বিন্দুতে দুই মাধ্যমের বিভেদ তলে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অঙ্কিত অভিলম্ব একই সমতলে থাকে। 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 রশ্মি যখন ঘন মাধ্যম থেকে হাল্কা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প্রবেশ করে তখন এটি অভিলম্ব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 দূরে সরে যায়। এই ক্ষেত্রে আপতন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 প্রতিসরণ কোণ অপেক্ষা ছোট হয়। 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4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9144000" cy="6740307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 ফাইবার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 ফাইবার হলো একটি খুব সরু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কাচতন্তু। এটা মানুষের চুলের মতো চিকন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নমনীয়। আলোক রশ্মিকে বহনের কাজে এটি ব্যবহ্রত হয়।আলোক রশ্মি যখন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কাচতন্তুর মধ্যে প্রবেশ করে তখন এর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 পুনঃপুন পূর্ণ অভ্যন্তরীণ প্রতিফলন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ঘটতে থাকে।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ম্যাগনিফাইং গ্লাস 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উত্তল লেন্সের ফোকাস দূরত্বের মধ্যে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 বস্তুকে স্থাপন করে লেন্সের অপর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 থেকে বস্তুটিকে দেখলে বস্তুটির একটি 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সোজা,বিবর্ধিত ও অবাস্তব বিম্ব দেখা যায়।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অংশকে</a:t>
            </a:r>
          </a:p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চোখের বীক্ষণ কোণও তত বড় হবে এবং</a:t>
            </a:r>
          </a:p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বিম্বটিকেও বড় দেখাবে।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চক্ষু 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 আমাদের পঞ্চইন্দ্রিয়ের অন্যতম।চোখ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আমরা দেখি। মানব চক্ষুর কার্যপ্রণালি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তোলার ক্যামেরার মতো। মানব চক্ষুর</a:t>
            </a:r>
          </a:p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অংশগুলোর বর্ণনা দেওয়া হলো।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(ক)অক্ষিগোলকঃ চোখের কোটরে অবস্থিত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গোলাকার অংশকে অক্ষিগোলক বলে।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9496" y="-14748"/>
            <a:ext cx="9173496" cy="938078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923330"/>
            <a:ext cx="5029200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শেরপুর,বগুড়া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0647"/>
            <a:ext cx="9144000" cy="1687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23330"/>
            <a:ext cx="4114800" cy="424731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23330"/>
            <a:ext cx="9144000" cy="341632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আলোর প্রতিসরণ কী ?</a:t>
            </a:r>
          </a:p>
          <a:p>
            <a:pPr algn="ctr"/>
            <a:r>
              <a:rPr lang="bn-BD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অপটিক্যাল ফাইবার কী ?</a:t>
            </a:r>
          </a:p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অক্ষিগোলক কাকে বলে ? 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69660"/>
            <a:ext cx="9144000" cy="4524315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দলঃ পূর্ণ অভ্যন্তরীণ প্রতিফলন</a:t>
            </a:r>
          </a:p>
          <a:p>
            <a:pPr algn="ctr"/>
            <a:r>
              <a:rPr lang="bn-BD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 ।</a:t>
            </a:r>
          </a:p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দলঃ অপটিক্যাল ফাইবারের </a:t>
            </a:r>
          </a:p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ব্যাখ্যা</a:t>
            </a:r>
            <a:r>
              <a:rPr lang="bn-BD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 । 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8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23330"/>
            <a:ext cx="9144000" cy="5170646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আপতন কোণ প্রতিসরণ কোণ </a:t>
            </a:r>
          </a:p>
          <a:p>
            <a:pPr algn="ctr"/>
            <a:r>
              <a:rPr lang="bn-BD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অপেক্ষা বড় হয় কখন ?</a:t>
            </a:r>
          </a:p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পূর্ণ অভ্যন্তরীণ প্রতিফলন কী ?</a:t>
            </a:r>
          </a:p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সরল অনুবীক্ষণ যন্ত্র </a:t>
            </a:r>
          </a:p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কী বুঝায় ?  </a:t>
            </a:r>
            <a:endParaRPr lang="en-US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3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0" y="27039"/>
            <a:ext cx="2286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94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81364"/>
            <a:ext cx="2284770" cy="4162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 ও চোখের কার্যক্রম তুলনা কর।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1" y="0"/>
            <a:ext cx="2209799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2202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-19667"/>
            <a:ext cx="3657601" cy="2458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-19667"/>
            <a:ext cx="3406877" cy="2458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50" y="908130"/>
            <a:ext cx="2072149" cy="15150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0"/>
            <a:ext cx="3824929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23330"/>
            <a:ext cx="9144000" cy="6001643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অষ্টম </a:t>
            </a:r>
          </a:p>
          <a:p>
            <a:pPr algn="ctr"/>
            <a:r>
              <a:rPr lang="bn-BD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একাদশ </a:t>
            </a:r>
          </a:p>
          <a:p>
            <a:pPr algn="ctr"/>
            <a:r>
              <a:rPr lang="bn-BD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ছবিগুলো দেখি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330"/>
            <a:ext cx="9144000" cy="593467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202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961928"/>
            <a:ext cx="9144000" cy="175432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 অভ্যন্তরীণ প্রতিফলন</a:t>
            </a:r>
          </a:p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সংকট কোণ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7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291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852515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আলোকচিত্রগ্রাহী ক্যামেরার গঠন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5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468</Words>
  <Application>Microsoft Office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SHAHIDUL ISLAM</cp:lastModifiedBy>
  <cp:revision>67</cp:revision>
  <dcterms:created xsi:type="dcterms:W3CDTF">2006-08-16T00:00:00Z</dcterms:created>
  <dcterms:modified xsi:type="dcterms:W3CDTF">2019-11-30T13:11:10Z</dcterms:modified>
</cp:coreProperties>
</file>