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34772-EBB4-4FE6-B0E8-6B6A2FB2314C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4EE54-6EA7-438A-97ED-8FAD3AD3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2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4EE54-6EA7-438A-97ED-8FAD3AD3C5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9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EF13-30E8-4721-B816-D721F1EB029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66C0-AE43-4272-A0B6-5A9EB0E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EF13-30E8-4721-B816-D721F1EB029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66C0-AE43-4272-A0B6-5A9EB0E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9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EF13-30E8-4721-B816-D721F1EB029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66C0-AE43-4272-A0B6-5A9EB0E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0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EF13-30E8-4721-B816-D721F1EB029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66C0-AE43-4272-A0B6-5A9EB0E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4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EF13-30E8-4721-B816-D721F1EB029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66C0-AE43-4272-A0B6-5A9EB0E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EF13-30E8-4721-B816-D721F1EB029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66C0-AE43-4272-A0B6-5A9EB0E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8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EF13-30E8-4721-B816-D721F1EB029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66C0-AE43-4272-A0B6-5A9EB0E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2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EF13-30E8-4721-B816-D721F1EB029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66C0-AE43-4272-A0B6-5A9EB0E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3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EF13-30E8-4721-B816-D721F1EB029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66C0-AE43-4272-A0B6-5A9EB0E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8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EF13-30E8-4721-B816-D721F1EB029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66C0-AE43-4272-A0B6-5A9EB0E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8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EF13-30E8-4721-B816-D721F1EB029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66C0-AE43-4272-A0B6-5A9EB0E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2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EF13-30E8-4721-B816-D721F1EB029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966C0-AE43-4272-A0B6-5A9EB0E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6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8424" y="685800"/>
            <a:ext cx="9289576" cy="52806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91" y="2093913"/>
            <a:ext cx="4241018" cy="3872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1444" y="647363"/>
            <a:ext cx="32891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523999" y="777804"/>
            <a:ext cx="627797" cy="50496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9808192" y="785590"/>
            <a:ext cx="573206" cy="497181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" y="434340"/>
            <a:ext cx="10767060" cy="594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432179"/>
            <a:ext cx="3787428" cy="2996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93" y="432179"/>
            <a:ext cx="3671247" cy="2996821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4605932" y="3668086"/>
            <a:ext cx="3120748" cy="1115905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34685" y="3668087"/>
            <a:ext cx="3328932" cy="813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30624" y="3593284"/>
            <a:ext cx="2586627" cy="8734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41" y="3854073"/>
            <a:ext cx="313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দালান কোঠা নির্মান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71855" y="3983772"/>
            <a:ext cx="30640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92862" y="3699815"/>
            <a:ext cx="2606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1" name="Dodecagon 10"/>
          <p:cNvSpPr/>
          <p:nvPr/>
        </p:nvSpPr>
        <p:spPr>
          <a:xfrm>
            <a:off x="746935" y="565312"/>
            <a:ext cx="375500" cy="253553"/>
          </a:xfrm>
          <a:prstGeom prst="dodec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7956645" y="565312"/>
            <a:ext cx="436217" cy="362736"/>
          </a:xfrm>
          <a:prstGeom prst="hear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" y="434340"/>
            <a:ext cx="11132819" cy="60121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26280" y="429406"/>
            <a:ext cx="3703320" cy="107935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4846320" y="2197290"/>
            <a:ext cx="2674620" cy="104047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4653887" y="4572000"/>
            <a:ext cx="2933779" cy="1145466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Lab-000\Downloads\brother-furni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51" y="1508760"/>
            <a:ext cx="3553098" cy="208026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84" y="1508760"/>
            <a:ext cx="3592286" cy="2172906"/>
          </a:xfrm>
          <a:prstGeom prst="rect">
            <a:avLst/>
          </a:prstGeom>
        </p:spPr>
      </p:pic>
      <p:pic>
        <p:nvPicPr>
          <p:cNvPr id="8" name="Picture 3" descr="C:\Users\Lab-000\Downloads\Designed_Indoor_Furni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52" y="3922866"/>
            <a:ext cx="3553098" cy="212598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83" y="4079339"/>
            <a:ext cx="3592286" cy="1969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6320" y="566424"/>
            <a:ext cx="30795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13475" y="2434177"/>
            <a:ext cx="24074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46320" y="4858159"/>
            <a:ext cx="2651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9869" y="1446663"/>
            <a:ext cx="8529851" cy="40124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3246120" y="1874520"/>
            <a:ext cx="5806440" cy="116586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246119" y="3634740"/>
            <a:ext cx="6007063" cy="128016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03320" y="3954780"/>
            <a:ext cx="53492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=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3194" y="2105650"/>
            <a:ext cx="48691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019869" y="1446663"/>
            <a:ext cx="477671" cy="43782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0072048" y="1446663"/>
            <a:ext cx="477672" cy="44007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6096" y="933165"/>
            <a:ext cx="9197397" cy="46634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3063240" y="3063240"/>
            <a:ext cx="6263640" cy="1920240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3451860" y="1351128"/>
            <a:ext cx="3781453" cy="104917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0500" y="1485900"/>
            <a:ext cx="3909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3906" y="3360420"/>
            <a:ext cx="5047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নয়”ব্যাখ্যা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720919" y="1351128"/>
            <a:ext cx="1555845" cy="200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21170" y="1351128"/>
            <a:ext cx="1351129" cy="171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359293" y="1351128"/>
            <a:ext cx="1013006" cy="1273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96734" y="1351128"/>
            <a:ext cx="735103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34516" y="1351128"/>
            <a:ext cx="461295" cy="586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276764" y="1351128"/>
            <a:ext cx="219047" cy="259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455038" y="1292784"/>
            <a:ext cx="63974" cy="5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6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" y="182880"/>
            <a:ext cx="11750040" cy="6675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126230" y="342900"/>
            <a:ext cx="3817620" cy="96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26330" y="182880"/>
            <a:ext cx="301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489" y="1411732"/>
            <a:ext cx="4754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1।লেনদেনের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ক)২টি                   খ) ৩টি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গ) ৪টি                   ঘ) ৫টি 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433" y="3937429"/>
            <a:ext cx="47261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খ)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ফরমায়েশ 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9560" y="1463040"/>
            <a:ext cx="4914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৩।লেনদেনের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দৃশ্যমানতা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ctr">
              <a:buAutoNum type="romanLcParenR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খ)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ও  ii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গ)  ii  ও  iii      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ও iii 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323198" y="4594928"/>
            <a:ext cx="2179889" cy="5316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02959" y="2705877"/>
            <a:ext cx="2397741" cy="5427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58444" y="5673719"/>
            <a:ext cx="2272011" cy="5029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0315" y="281601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7329" y="5780009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dirty="0" smtClean="0"/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5090" y="4676093"/>
            <a:ext cx="227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1600" dirty="0" smtClean="0"/>
              <a:t> </a:t>
            </a:r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1600" dirty="0" smtClean="0"/>
              <a:t>)</a:t>
            </a:r>
            <a:endParaRPr lang="en-US" sz="1600" dirty="0"/>
          </a:p>
        </p:txBody>
      </p:sp>
      <p:sp>
        <p:nvSpPr>
          <p:cNvPr id="8" name="Diagonal Stripe 7"/>
          <p:cNvSpPr/>
          <p:nvPr/>
        </p:nvSpPr>
        <p:spPr>
          <a:xfrm rot="10800000">
            <a:off x="10263116" y="6149341"/>
            <a:ext cx="1646944" cy="708659"/>
          </a:xfrm>
          <a:prstGeom prst="diagStri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8" idx="3"/>
            <a:endCxn id="8" idx="1"/>
          </p:cNvCxnSpPr>
          <p:nvPr/>
        </p:nvCxnSpPr>
        <p:spPr>
          <a:xfrm flipV="1">
            <a:off x="10674852" y="6326506"/>
            <a:ext cx="1235208" cy="531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3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595582" y="311427"/>
            <a:ext cx="4080681" cy="12914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686" y="514171"/>
            <a:ext cx="2994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9307" y="371395"/>
            <a:ext cx="3821689" cy="2429302"/>
            <a:chOff x="2142383" y="832513"/>
            <a:chExt cx="5309609" cy="4358465"/>
          </a:xfrm>
        </p:grpSpPr>
        <p:sp>
          <p:nvSpPr>
            <p:cNvPr id="7" name="Rectangle 6"/>
            <p:cNvSpPr/>
            <p:nvPr/>
          </p:nvSpPr>
          <p:spPr>
            <a:xfrm>
              <a:off x="2483894" y="2934269"/>
              <a:ext cx="4626591" cy="204716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483893" y="832513"/>
              <a:ext cx="4626591" cy="210175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80933" y="3261815"/>
              <a:ext cx="1064526" cy="13920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32563" y="3480179"/>
              <a:ext cx="545911" cy="9144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70748" y="3480180"/>
              <a:ext cx="532263" cy="914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inus 11"/>
            <p:cNvSpPr/>
            <p:nvPr/>
          </p:nvSpPr>
          <p:spPr>
            <a:xfrm>
              <a:off x="2142383" y="4981433"/>
              <a:ext cx="5309609" cy="209545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6728" y="3429000"/>
            <a:ext cx="81613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৭৫,০০০/=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৬০,০০০/=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টাকা,বিক্রয়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৭০,০০০/=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পরিবহন৩,০০০/=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টাকা,ক্রয়ের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ফরমায়েশ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১৫,৭০০/=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৩,০০০/=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টাকা,বিক্রয়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৫,০০০/=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টাকা,নিজের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৫০,০০০/=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6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49" y="395784"/>
            <a:ext cx="10972800" cy="607325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0501" y="395785"/>
            <a:ext cx="10986448" cy="6073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620972" y="395782"/>
            <a:ext cx="341194" cy="28660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1273051" y="6182436"/>
            <a:ext cx="313898" cy="27295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1286699" y="395783"/>
            <a:ext cx="300250" cy="28660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20972" y="6182436"/>
            <a:ext cx="313899" cy="28660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0" y="364367"/>
            <a:ext cx="8709660" cy="4230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3535" y="474598"/>
            <a:ext cx="30403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11" name="4-Point Star 10"/>
          <p:cNvSpPr/>
          <p:nvPr/>
        </p:nvSpPr>
        <p:spPr>
          <a:xfrm>
            <a:off x="9526137" y="3835021"/>
            <a:ext cx="1160060" cy="1009934"/>
          </a:xfrm>
          <a:prstGeom prst="star4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024280" y="4252629"/>
            <a:ext cx="163773" cy="174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83306" y="4317127"/>
            <a:ext cx="45719" cy="4571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140" y="660835"/>
            <a:ext cx="9157648" cy="5227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6275" y="1187355"/>
            <a:ext cx="2442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2169994" y="1247112"/>
            <a:ext cx="1555845" cy="709685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8821981" y="1140796"/>
            <a:ext cx="1473958" cy="709684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5507" y="3321150"/>
            <a:ext cx="4067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নারায়ন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বিশ্বাস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ফলতিতা শশধর সমাজ কল্যান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ফকিরহাট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6" y="1910026"/>
            <a:ext cx="1916213" cy="1364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72387" y="3321151"/>
            <a:ext cx="3204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পাঠঃলেনদেন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/১২/২০১৯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68" y="1850480"/>
            <a:ext cx="2060338" cy="202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595" y="703991"/>
            <a:ext cx="9894626" cy="54375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1" y="1288163"/>
            <a:ext cx="3401477" cy="1501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42" y="1491899"/>
            <a:ext cx="3167908" cy="1610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38" y="3558791"/>
            <a:ext cx="3167909" cy="178765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29051" y="3367345"/>
            <a:ext cx="3457603" cy="1944537"/>
            <a:chOff x="4830710" y="671363"/>
            <a:chExt cx="3931920" cy="14480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710" y="671363"/>
              <a:ext cx="3931920" cy="14480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36514" y="1143549"/>
              <a:ext cx="982980" cy="569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দাতা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64756" y="1428532"/>
              <a:ext cx="1293495" cy="569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গ্রহীতা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04473" y="703992"/>
            <a:ext cx="539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দ্বারা তোমরা কি বুঝতে পারছো?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4860" y="284380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প্রদান করছেন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0948" y="3035570"/>
            <a:ext cx="310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3250" y="5346450"/>
            <a:ext cx="372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1191" y="5357240"/>
            <a:ext cx="327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ংকে পরিমাপযোগ্য।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09" y="1214652"/>
            <a:ext cx="8980227" cy="46675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372" y="2441603"/>
            <a:ext cx="6949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9602" y="3493472"/>
            <a:ext cx="62370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92632" y="2441603"/>
            <a:ext cx="2183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84282" y="1364103"/>
            <a:ext cx="2647666" cy="777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16545" y="1400144"/>
            <a:ext cx="2115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8549" y="996286"/>
            <a:ext cx="9321421" cy="49677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8" y="1257060"/>
            <a:ext cx="3125337" cy="18517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0" y="1050499"/>
            <a:ext cx="4026090" cy="2264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02" y="3934812"/>
            <a:ext cx="3900701" cy="1828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9202" y="3369548"/>
            <a:ext cx="43536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5452280" y="3139580"/>
            <a:ext cx="1473957" cy="750627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5979" y="3286287"/>
            <a:ext cx="89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864824" y="4380931"/>
            <a:ext cx="2879677" cy="1078173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45103" y="4689184"/>
            <a:ext cx="214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47463" y="3514893"/>
            <a:ext cx="2347415" cy="5317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06770" y="3514893"/>
            <a:ext cx="1699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উপহার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3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5" y="196931"/>
            <a:ext cx="3790176" cy="2751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31" y="196931"/>
            <a:ext cx="4197019" cy="2751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67" y="4254268"/>
            <a:ext cx="4138215" cy="2463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7" y="3010082"/>
            <a:ext cx="3777766" cy="24635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Rounded Rectangle 6"/>
          <p:cNvSpPr/>
          <p:nvPr/>
        </p:nvSpPr>
        <p:spPr>
          <a:xfrm>
            <a:off x="38917" y="5551568"/>
            <a:ext cx="4347899" cy="8656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1032" y="5678521"/>
            <a:ext cx="4447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804855" y="3206741"/>
            <a:ext cx="4191527" cy="8758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97171" y="3399509"/>
            <a:ext cx="4197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620770" y="4983480"/>
            <a:ext cx="3237397" cy="113617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18483" y="5320798"/>
            <a:ext cx="287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উপহার গ্রহন করছেন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4574365" y="2844858"/>
            <a:ext cx="2487203" cy="1280884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12255" y="3206741"/>
            <a:ext cx="1665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7217" y="1039091"/>
            <a:ext cx="8570173" cy="49668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1473" y="2639291"/>
            <a:ext cx="810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21081" y="3825159"/>
            <a:ext cx="7876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094019" y="1246909"/>
            <a:ext cx="3948546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909" y="1246909"/>
            <a:ext cx="336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5027" y="1214651"/>
            <a:ext cx="9184943" cy="46538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3090" y="1332665"/>
            <a:ext cx="4336281" cy="4665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20340" y="1874946"/>
            <a:ext cx="4357511" cy="4977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04320" y="2538727"/>
            <a:ext cx="4336281" cy="3838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4443" y="3116125"/>
            <a:ext cx="4357511" cy="4176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800" dirty="0" smtClean="0">
                <a:latin typeface="NikoshBAN" panose="02000000000000000000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দৃশ্য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339" y="3794081"/>
            <a:ext cx="4357511" cy="393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20339" y="4414105"/>
            <a:ext cx="4357511" cy="3972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589" y="4949338"/>
            <a:ext cx="4320261" cy="481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1990485" y="3085721"/>
            <a:ext cx="3512221" cy="117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122098" y="3217333"/>
            <a:ext cx="33815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err="1">
                <a:latin typeface="NikoshBAN" panose="02000000000000000000" pitchFamily="2" charset="0"/>
                <a:cs typeface="NikoshBAN" pitchFamily="2" charset="0"/>
                <a:hlinkClick r:id="rId3" action="ppaction://hlinksldjump"/>
              </a:rPr>
              <a:t>লেনদেনের</a:t>
            </a:r>
            <a:r>
              <a:rPr lang="en-US" sz="4400" dirty="0">
                <a:latin typeface="NikoshBAN" pitchFamily="2" charset="0"/>
                <a:cs typeface="NikoshBAN" pitchFamily="2" charset="0"/>
                <a:hlinkClick r:id="rId3" action="ppaction://hlinksldjump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hlinkClick r:id="rId3" action="ppaction://hlinksldjump"/>
              </a:rPr>
              <a:t>বৈশিষ্ট্য</a:t>
            </a:r>
            <a:r>
              <a:rPr lang="en-US" sz="4400" dirty="0">
                <a:latin typeface="NikoshBAN" pitchFamily="2" charset="0"/>
                <a:cs typeface="NikoshBAN" pitchFamily="2" charset="0"/>
                <a:hlinkClick r:id="rId3" action="ppaction://hlinksldjump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90047" y="1353447"/>
            <a:ext cx="3260785" cy="46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38076" y="1346285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অর্থের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অঙ্কে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পরিমাপযোগ্য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2337" y="1863200"/>
            <a:ext cx="2871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আর্থিক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55411" y="2538322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দ্বৈত্ব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স্বত্বা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42457" y="3826888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dirty="0" smtClean="0"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42457" y="4405069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স্বয়ংসম্পূর্ণ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ও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স্বতন্ত্র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5411" y="4949338"/>
            <a:ext cx="34678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ঐতিহাসিক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ঘটনা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883" y="500332"/>
            <a:ext cx="10610491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" y="500332"/>
            <a:ext cx="4103487" cy="2766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39" y="500332"/>
            <a:ext cx="4485736" cy="2785909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4520242" y="3286241"/>
            <a:ext cx="4433978" cy="1414474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92245" y="3710484"/>
            <a:ext cx="39619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পরিমাপযোগ্য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7776264" y="4744059"/>
            <a:ext cx="3645110" cy="87126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ম্যানেজারের মৃত্যু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810882" y="4572258"/>
            <a:ext cx="4914369" cy="1181468"/>
          </a:xfrm>
          <a:prstGeom prst="flowChartPreparati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79643" y="4891952"/>
            <a:ext cx="374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 অগ্নিকান্ড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364</Words>
  <Application>Microsoft Office PowerPoint</Application>
  <PresentationFormat>Widescreen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64</cp:revision>
  <dcterms:created xsi:type="dcterms:W3CDTF">2019-11-11T07:12:21Z</dcterms:created>
  <dcterms:modified xsi:type="dcterms:W3CDTF">2019-12-11T04:06:58Z</dcterms:modified>
</cp:coreProperties>
</file>