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7" r:id="rId11"/>
    <p:sldId id="269" r:id="rId12"/>
    <p:sldId id="270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24" autoAdjust="0"/>
    <p:restoredTop sz="86286" autoAdjust="0"/>
  </p:normalViewPr>
  <p:slideViewPr>
    <p:cSldViewPr snapToGrid="0">
      <p:cViewPr varScale="1">
        <p:scale>
          <a:sx n="64" d="100"/>
          <a:sy n="64" d="100"/>
        </p:scale>
        <p:origin x="180" y="60"/>
      </p:cViewPr>
      <p:guideLst/>
    </p:cSldViewPr>
  </p:slideViewPr>
  <p:outlineViewPr>
    <p:cViewPr>
      <p:scale>
        <a:sx n="33" d="100"/>
        <a:sy n="33" d="100"/>
      </p:scale>
      <p:origin x="0" y="-3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56D78-B332-4E9E-B24C-4F1A922C2D5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EA3D8-9F1F-43E8-B3FC-E0EBEBF5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9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EA3D8-9F1F-43E8-B3FC-E0EBEBF5A4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03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EA3D8-9F1F-43E8-B3FC-E0EBEBF5A4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80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EA3D8-9F1F-43E8-B3FC-E0EBEBF5A4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18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EA3D8-9F1F-43E8-B3FC-E0EBEBF5A4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C797-8E5D-4F3C-94B6-A7B7BBB9E3B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B361-E776-4A6F-909C-78884479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C797-8E5D-4F3C-94B6-A7B7BBB9E3B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B361-E776-4A6F-909C-78884479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C797-8E5D-4F3C-94B6-A7B7BBB9E3B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B361-E776-4A6F-909C-78884479108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9345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C797-8E5D-4F3C-94B6-A7B7BBB9E3B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B361-E776-4A6F-909C-78884479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34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C797-8E5D-4F3C-94B6-A7B7BBB9E3B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B361-E776-4A6F-909C-78884479108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6584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C797-8E5D-4F3C-94B6-A7B7BBB9E3B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B361-E776-4A6F-909C-78884479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26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C797-8E5D-4F3C-94B6-A7B7BBB9E3B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B361-E776-4A6F-909C-78884479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64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C797-8E5D-4F3C-94B6-A7B7BBB9E3B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B361-E776-4A6F-909C-78884479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1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C797-8E5D-4F3C-94B6-A7B7BBB9E3B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B361-E776-4A6F-909C-78884479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C797-8E5D-4F3C-94B6-A7B7BBB9E3B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B361-E776-4A6F-909C-78884479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7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C797-8E5D-4F3C-94B6-A7B7BBB9E3B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B361-E776-4A6F-909C-78884479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3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C797-8E5D-4F3C-94B6-A7B7BBB9E3B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B361-E776-4A6F-909C-78884479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3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C797-8E5D-4F3C-94B6-A7B7BBB9E3B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B361-E776-4A6F-909C-78884479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3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C797-8E5D-4F3C-94B6-A7B7BBB9E3B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B361-E776-4A6F-909C-78884479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3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C797-8E5D-4F3C-94B6-A7B7BBB9E3B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B361-E776-4A6F-909C-78884479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1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C797-8E5D-4F3C-94B6-A7B7BBB9E3B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B361-E776-4A6F-909C-78884479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2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5C797-8E5D-4F3C-94B6-A7B7BBB9E3B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DCB361-E776-4A6F-909C-78884479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1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11580" y="754380"/>
            <a:ext cx="9829799" cy="544068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2"/>
                <a:tile tx="0" ty="0" sx="100000" sy="100000" flip="none" algn="tl"/>
              </a:blipFill>
            </a:endParaRPr>
          </a:p>
        </p:txBody>
      </p:sp>
      <p:pic>
        <p:nvPicPr>
          <p:cNvPr id="6" name="Picture 5" descr="download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580" y="1600200"/>
            <a:ext cx="9829799" cy="46634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1580" y="754380"/>
            <a:ext cx="9829799" cy="11887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সবাইকে  শুভেচ্ছা</a:t>
            </a:r>
            <a:endParaRPr lang="en-US" sz="9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42669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21373" y="249382"/>
            <a:ext cx="4048009" cy="12928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67200" y="498764"/>
            <a:ext cx="36021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832274"/>
            <a:ext cx="12192000" cy="10257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80655" y="6081503"/>
            <a:ext cx="111667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ছবি ভালোভাবে দেখে  শব্দসমূহ দিয়ে 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অনুচ্ছেদ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188455" y="1717963"/>
            <a:ext cx="1733767" cy="10524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07547" y="2796476"/>
            <a:ext cx="1744355" cy="8748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909044" y="3578422"/>
            <a:ext cx="1748852" cy="869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96144" y="4358118"/>
            <a:ext cx="1971056" cy="9093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50" y="1669324"/>
            <a:ext cx="3190424" cy="2238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78" y="1717963"/>
            <a:ext cx="3548250" cy="2464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2922222" y="4604054"/>
            <a:ext cx="18577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দক্ষতা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55338" y="3790269"/>
            <a:ext cx="2549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লোকশিল্প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932656" y="2970141"/>
            <a:ext cx="1841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0310" y="2013896"/>
            <a:ext cx="1085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নিবিড়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0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14255" y="150125"/>
            <a:ext cx="4461163" cy="10372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35853" y="171692"/>
            <a:ext cx="3339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3782" y="1418023"/>
            <a:ext cx="32004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0035" y="1939879"/>
            <a:ext cx="6511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১। কামরুল হাসানের রচিত গ্রন্থের নাম কী?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20228" y="2514600"/>
            <a:ext cx="2765971" cy="7962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 কথা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48518" y="2514599"/>
            <a:ext cx="2747682" cy="9164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শিল্প আন্দোলন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142999" y="3592830"/>
            <a:ext cx="2743199" cy="6743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 আন্দোলন ও আমার কথা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48518" y="3604260"/>
            <a:ext cx="2770909" cy="6629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বাংলাদেশের শিল্প আন্দোলন ও আমার কথা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2767" y="4497720"/>
            <a:ext cx="65116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দক্ষতা শব্দের অর্থ  কী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42999" y="5112134"/>
            <a:ext cx="2999509" cy="5867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 উদ্দীপনা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142999" y="5939790"/>
            <a:ext cx="2999509" cy="5867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মজবুত</a:t>
            </a:r>
            <a:endParaRPr lang="en-US" sz="32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5534891" y="5233169"/>
            <a:ext cx="2618509" cy="6162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নিপুণতা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94685" y="5936048"/>
            <a:ext cx="2673399" cy="5904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   সংকেত</a:t>
            </a:r>
            <a:endParaRPr lang="en-US" sz="3200" dirty="0"/>
          </a:p>
        </p:txBody>
      </p:sp>
      <p:sp>
        <p:nvSpPr>
          <p:cNvPr id="15" name="Multiply 14"/>
          <p:cNvSpPr/>
          <p:nvPr/>
        </p:nvSpPr>
        <p:spPr>
          <a:xfrm>
            <a:off x="8153400" y="274320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4186518" y="274320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4186518" y="364617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4285114" y="5123602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4262718" y="609981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8349998" y="5979829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4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32379" y="24918"/>
            <a:ext cx="4926841" cy="10781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87422" y="63197"/>
            <a:ext cx="387927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524000"/>
            <a:ext cx="7772400" cy="2583305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u="sng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নিচের উদ্দীপকটি পড়ে সংশ্লিষ্ট প্রশ্নের উত্তর দেওয়ার চেষ্টা কর ।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রাজ্জাক আলী একজন ব্রিটিশবিরোধী আন্দোলনের কর্মী ছিলেন। এ আন্দোলনের একটি  বড় দিক ছিল  বিদেশি পণ্য বর্জন, দেশি পণ্য গ্রহণ। রাজ্জাক আলী ও তার সহযোদ্ধারা নিজেদের কাপড় নিজেরাই বুনতেন।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27" y="4991100"/>
            <a:ext cx="2599414" cy="533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মণিপুরী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27059" y="5017831"/>
            <a:ext cx="3348318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মসলিন কাপড়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55627" y="5747849"/>
            <a:ext cx="2599414" cy="4853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খাদি কাপড়</a:t>
            </a:r>
            <a:endParaRPr lang="en-US" sz="2400" dirty="0"/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17021" y="5719372"/>
            <a:ext cx="3352800" cy="5137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তাঁতের কাপড়</a:t>
            </a:r>
            <a:endParaRPr lang="en-US" sz="2400" dirty="0" smtClean="0"/>
          </a:p>
        </p:txBody>
      </p:sp>
      <p:sp>
        <p:nvSpPr>
          <p:cNvPr id="9" name="Multiply 8"/>
          <p:cNvSpPr/>
          <p:nvPr/>
        </p:nvSpPr>
        <p:spPr>
          <a:xfrm>
            <a:off x="3563237" y="5058184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7967112" y="50673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7967112" y="5643172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4282443"/>
            <a:ext cx="73801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৩। উদ্দীপকের সাথে ‘আমাদের লোকশিল্প’ রচনার সাদৃশ্যপূর্ণ দিক-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8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48" y="304800"/>
            <a:ext cx="4945470" cy="3740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045527"/>
            <a:ext cx="12192000" cy="19396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5856" y="4267200"/>
            <a:ext cx="111113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লোকশিল্পের অংশ হিসেবে মসলিন, জামদানি, আদিবাসী বস্ত্র সম্পর্কে তিনটি করে বাক্য লিখে আনবে।</a:t>
            </a:r>
            <a:endParaRPr lang="bn-BD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52945" y="554182"/>
            <a:ext cx="2881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96291" y="1773382"/>
            <a:ext cx="35190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3" name="Sun 12"/>
          <p:cNvSpPr/>
          <p:nvPr/>
        </p:nvSpPr>
        <p:spPr>
          <a:xfrm>
            <a:off x="249382" y="304800"/>
            <a:ext cx="526474" cy="554182"/>
          </a:xfrm>
          <a:prstGeom prst="su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20227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410691" y="0"/>
            <a:ext cx="7148945" cy="20227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64873" y="443345"/>
            <a:ext cx="6068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022764"/>
            <a:ext cx="12192000" cy="48352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ownload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73" y="2022764"/>
            <a:ext cx="6899563" cy="483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6185" y="0"/>
            <a:ext cx="4473395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1783080"/>
            <a:ext cx="450342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নারায়ণ বিশ্বাস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(আইসিটি)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ফলতিতা শশধর সমাজ কল্যান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মা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ধ্যমিক বিদ্যালয়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ফকিরহাট,বাগেরহাট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মোবাঃ০১৭৮৮৯০২৫৬৬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446520" y="1623060"/>
            <a:ext cx="52120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IN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শ্রেনীঃঅষ্টম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বিষয়ঃবাংলা ১ম পত্র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অধ্যায়ঃ৬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সময়ঃ ৫০মিনিট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তারিখঃ১০/১২/১৯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037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56808" y="13919"/>
            <a:ext cx="4468092" cy="845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25412" y="113349"/>
            <a:ext cx="3930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এগুলো কোন ধরনের শিল্প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19" y="113349"/>
            <a:ext cx="2882900" cy="19415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f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504" y="90820"/>
            <a:ext cx="2979966" cy="1986644"/>
          </a:xfrm>
          <a:prstGeom prst="round2Diag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bamb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604" y="3342181"/>
            <a:ext cx="2983595" cy="2130364"/>
          </a:xfrm>
          <a:prstGeom prst="round2Diag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cup0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8325" y="3385362"/>
            <a:ext cx="2970357" cy="2130364"/>
          </a:xfrm>
          <a:prstGeom prst="round2Diag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433719" y="2288002"/>
            <a:ext cx="1515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 পিঠা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05109" y="2288003"/>
            <a:ext cx="1932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 পাখা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1604" y="5777345"/>
            <a:ext cx="2983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বেতের তৈরি জিনিস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41396" y="5735922"/>
            <a:ext cx="2410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তিরি কাপ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97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163" y="249381"/>
            <a:ext cx="11679381" cy="66086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6686" y="587829"/>
            <a:ext cx="4659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741613" y="769652"/>
            <a:ext cx="9971314" cy="3538248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01636" y="1375920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লোকশিল্প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2228" y="2263963"/>
            <a:ext cx="315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কামরুল হাসান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180" y="3920796"/>
            <a:ext cx="5546361" cy="293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65372" y="172995"/>
            <a:ext cx="3991233" cy="9885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67664" y="172995"/>
            <a:ext cx="44237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Card 3"/>
          <p:cNvSpPr/>
          <p:nvPr/>
        </p:nvSpPr>
        <p:spPr>
          <a:xfrm>
            <a:off x="296562" y="1280991"/>
            <a:ext cx="11590638" cy="5577009"/>
          </a:xfrm>
          <a:prstGeom prst="flowChartPunchedCar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48930" y="2273643"/>
            <a:ext cx="776004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623888" algn="just">
              <a:defRPr/>
            </a:pPr>
            <a:r>
              <a:rPr lang="bn-BD" sz="3600" dirty="0">
                <a:ln w="11430">
                  <a:noFill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bn-IN" sz="3600" dirty="0">
                <a:ln w="11430">
                  <a:noFill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11430">
                  <a:noFill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n w="11430">
                  <a:noFill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11430">
                  <a:noFill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>
                <a:ln w="11430">
                  <a:noFill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-…………………</a:t>
            </a:r>
          </a:p>
          <a:p>
            <a:pPr marL="623888" indent="-623888">
              <a:defRPr/>
            </a:pPr>
            <a:endParaRPr lang="bn-BD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>
              <a:defRPr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নতুন 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 বাক্য ও অনুচ্ছেদ গঠন কর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628650" indent="-628650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 লোকশিল্পের 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কাঁসা পিতল, বেতবাঁশ,কাঠ,পোড়ামাটি,মাদুর,শিকা,হাতপাখা, ফুল পিঠা, কাপড়ের পুতুল ) বর্ণনা দিতে পারবে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,,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628650" indent="-628650">
              <a:defRPr/>
            </a:pP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3.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 লোকশিল্প সংরক্ষণ ও সম্প্রসারণ এর গুরুত্ব বিশ্লেষণ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49849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24200"/>
            <a:ext cx="4829432" cy="3124200"/>
          </a:xfrm>
          <a:prstGeom prst="round2DiagRect">
            <a:avLst/>
          </a:prstGeom>
        </p:spPr>
      </p:pic>
      <p:pic>
        <p:nvPicPr>
          <p:cNvPr id="4" name="Picture 3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7621" y="535635"/>
            <a:ext cx="4530812" cy="2800350"/>
          </a:xfrm>
          <a:prstGeom prst="round2Diag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1309816" y="444843"/>
            <a:ext cx="3212757" cy="247135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Callout 5"/>
          <p:cNvSpPr/>
          <p:nvPr/>
        </p:nvSpPr>
        <p:spPr>
          <a:xfrm rot="10800000">
            <a:off x="7537621" y="3549478"/>
            <a:ext cx="3896497" cy="2273644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8400" y="597317"/>
            <a:ext cx="16063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17358" y="4686300"/>
            <a:ext cx="2737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77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" y="281440"/>
            <a:ext cx="3632886" cy="10645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843848" y="192177"/>
            <a:ext cx="4176584" cy="11537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670854" y="1530631"/>
            <a:ext cx="3793523" cy="19791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843848" y="3909687"/>
            <a:ext cx="3978876" cy="10029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843847" y="5282639"/>
            <a:ext cx="5909617" cy="5934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34578" y="6084476"/>
            <a:ext cx="6166022" cy="741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938" y="5449282"/>
            <a:ext cx="2940908" cy="908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/>
          <p:nvPr/>
        </p:nvGrpSpPr>
        <p:grpSpPr>
          <a:xfrm>
            <a:off x="304799" y="1524000"/>
            <a:ext cx="2907957" cy="3442447"/>
            <a:chOff x="304800" y="1524000"/>
            <a:chExt cx="2581836" cy="344244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828800"/>
              <a:ext cx="2581836" cy="313764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Down Arrow 10"/>
            <p:cNvSpPr/>
            <p:nvPr/>
          </p:nvSpPr>
          <p:spPr>
            <a:xfrm>
              <a:off x="1219200" y="1524000"/>
              <a:ext cx="228600" cy="228600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4800" y="420442"/>
            <a:ext cx="3155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6086" y="494270"/>
            <a:ext cx="2903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1921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খ্রিস্টাব্দে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551" y="494270"/>
            <a:ext cx="963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9686" y="5828394"/>
            <a:ext cx="2199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কামরুল হাসান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47735" y="1828800"/>
            <a:ext cx="1198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12706" y="1855795"/>
            <a:ext cx="2607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অধ্যাপনা(ঢাকা চারু ও কারুকলা ইনস্টিটিউট)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0541" y="4200183"/>
            <a:ext cx="1371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খ্যাতি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833286" y="4215029"/>
            <a:ext cx="2187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খ্যাতিমান  শিল্পী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5378276" y="5245909"/>
            <a:ext cx="8155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গ্রন্থ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91079" y="5292247"/>
            <a:ext cx="486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বাংলাদেশের শিল্প আন্দোলন ও আমার কথা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5072449" y="6206295"/>
            <a:ext cx="15693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91079" y="6221911"/>
            <a:ext cx="4738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১৯৮৮ খ্রিস্টাব্দে ২১ ফেব্রুয়ারি, ঢাকায়</a:t>
            </a:r>
            <a:endParaRPr lang="en-AU" sz="3200" dirty="0"/>
          </a:p>
          <a:p>
            <a:endParaRPr lang="en-US" dirty="0"/>
          </a:p>
        </p:txBody>
      </p:sp>
      <p:sp>
        <p:nvSpPr>
          <p:cNvPr id="24" name="Up Arrow 23"/>
          <p:cNvSpPr/>
          <p:nvPr/>
        </p:nvSpPr>
        <p:spPr>
          <a:xfrm>
            <a:off x="1585783" y="4996566"/>
            <a:ext cx="370702" cy="399915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9973911">
            <a:off x="3460740" y="1266500"/>
            <a:ext cx="1264288" cy="312854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457715" y="2413575"/>
            <a:ext cx="1126641" cy="30491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3457715" y="4044713"/>
            <a:ext cx="1213139" cy="36645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2354921">
            <a:off x="3019211" y="5626840"/>
            <a:ext cx="1708597" cy="4497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557898">
            <a:off x="3523638" y="4858143"/>
            <a:ext cx="1256832" cy="378636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3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82761" y="232012"/>
            <a:ext cx="7315199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57475" y="232012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শব্দার্থসমূহ শিখে নিই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37405" y="1828800"/>
            <a:ext cx="2505075" cy="13860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14350" y="4572000"/>
            <a:ext cx="2018988" cy="11992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601075" y="1828800"/>
            <a:ext cx="1966991" cy="1386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115300" y="4351615"/>
            <a:ext cx="3743325" cy="17716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543925" y="4443650"/>
            <a:ext cx="3314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বিক্রি করা যায় এমন জিনিস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01125" y="2114550"/>
            <a:ext cx="22288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ঘনিষ্ঠ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25114" y="2184886"/>
            <a:ext cx="2028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নিবিড়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4829175"/>
            <a:ext cx="2600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পন্য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jh.jpg"/>
          <p:cNvPicPr>
            <a:picLocks noChangeAspect="1"/>
          </p:cNvPicPr>
          <p:nvPr/>
        </p:nvPicPr>
        <p:blipFill>
          <a:blip r:embed="rId2"/>
          <a:srcRect b="9091"/>
          <a:stretch>
            <a:fillRect/>
          </a:stretch>
        </p:blipFill>
        <p:spPr>
          <a:xfrm>
            <a:off x="4028046" y="1456670"/>
            <a:ext cx="37338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v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471" y="4133850"/>
            <a:ext cx="368177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6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143874" y="445684"/>
            <a:ext cx="3400426" cy="27547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8634334" y="3914775"/>
            <a:ext cx="2909966" cy="16287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42886" y="1117196"/>
            <a:ext cx="2486025" cy="14116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28649" y="4143375"/>
            <a:ext cx="2514601" cy="14001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n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590" y="1528997"/>
            <a:ext cx="4085523" cy="3402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28649" y="1343025"/>
            <a:ext cx="1714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লোকশিল্প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9167" y="4514850"/>
            <a:ext cx="1990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2462" y="914399"/>
            <a:ext cx="3143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দেশি জিনিস দিয়ে দেশের মানুষের হাতে তিরি শিল্পস্বমত দ্রব্য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15387" y="4335630"/>
            <a:ext cx="2600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নিপুণতা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2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190</TotalTime>
  <Words>350</Words>
  <Application>Microsoft Office PowerPoint</Application>
  <PresentationFormat>Widescreen</PresentationFormat>
  <Paragraphs>84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89</cp:revision>
  <dcterms:created xsi:type="dcterms:W3CDTF">2019-12-08T04:46:05Z</dcterms:created>
  <dcterms:modified xsi:type="dcterms:W3CDTF">2019-12-11T06:20:40Z</dcterms:modified>
</cp:coreProperties>
</file>