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02" r:id="rId4"/>
    <p:sldId id="272" r:id="rId5"/>
    <p:sldId id="261" r:id="rId6"/>
    <p:sldId id="322" r:id="rId7"/>
    <p:sldId id="282" r:id="rId8"/>
    <p:sldId id="320" r:id="rId9"/>
    <p:sldId id="321" r:id="rId10"/>
    <p:sldId id="307" r:id="rId11"/>
    <p:sldId id="315" r:id="rId12"/>
    <p:sldId id="308" r:id="rId13"/>
    <p:sldId id="309" r:id="rId14"/>
    <p:sldId id="323" r:id="rId15"/>
    <p:sldId id="267" r:id="rId16"/>
    <p:sldId id="301" r:id="rId17"/>
    <p:sldId id="2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0BE80-3338-41D9-8736-9A771BFEB3D4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67B61-A69D-478B-B625-B873B201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8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2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B029-CF9A-4F95-9119-5A7593350858}" type="datetimeFigureOut">
              <a:rPr lang="en-US" smtClean="0"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3B44-7F48-4AC2-8D73-D153FA48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8" y="1900577"/>
            <a:ext cx="5872767" cy="27873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1968" y="1035411"/>
            <a:ext cx="9118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19718" y="4687911"/>
            <a:ext cx="58727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216" y="5008370"/>
            <a:ext cx="10779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চিনিকল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আওতাধীন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চাষিদের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এস,এম,এস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85" y="1721505"/>
            <a:ext cx="5718157" cy="29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5503" y="698949"/>
            <a:ext cx="10331313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ক. ই-পূজি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21216" y="714822"/>
            <a:ext cx="10515600" cy="67614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কয়েকটি উল্লেখযোগ্য ই-সেবা </a:t>
            </a:r>
            <a:endParaRPr lang="en-US" sz="4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1216" y="5008370"/>
            <a:ext cx="10779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ইলেকট্রনিক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মানি ট্রান্সফার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সিস্টেম (ইএমটিএস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691" y="824326"/>
            <a:ext cx="1046018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খ. ইলেকট্রনিক মানি ট্রান্সফার সিস্টেম (ই-এমটিএস)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1" y="1515423"/>
            <a:ext cx="6026727" cy="350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95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1216" y="5008370"/>
            <a:ext cx="10779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বর্তমানে দেশের সকল জমির রেকর্ডের অনুলিপি অনলাইনে সংগ্রহ করা যায়। এটিকে বলা হয় ই-পর্চা।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691" y="824326"/>
            <a:ext cx="1046018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গ. ই-পর্চা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67011" y="1703582"/>
            <a:ext cx="7088025" cy="3117800"/>
            <a:chOff x="2660072" y="2105364"/>
            <a:chExt cx="7088025" cy="2548948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0072" y="2105364"/>
              <a:ext cx="2753951" cy="25489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23" y="2105364"/>
              <a:ext cx="4334074" cy="2548948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78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-health-feat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80" y="1316183"/>
            <a:ext cx="7591056" cy="4110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52501" y="5426529"/>
            <a:ext cx="1030060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8" dirty="0"/>
          </a:p>
        </p:txBody>
      </p:sp>
      <p:sp>
        <p:nvSpPr>
          <p:cNvPr id="9" name="Rectangle 8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9418" y="5008370"/>
            <a:ext cx="8963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চিকিৎসকরা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6691" y="824326"/>
            <a:ext cx="1046018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ঘ. ই-স্বাস্থ্যসেবা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3438" y="5423868"/>
            <a:ext cx="8963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মোবাইলফোন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রেলওয়ের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টিকেট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6691" y="824326"/>
            <a:ext cx="1046018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ঙ. রেলওয়ের ই-টিকেটিং ও মোবাইল টিকেটিং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1" y="1532211"/>
            <a:ext cx="6483927" cy="37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35167" y="933034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1979252"/>
            <a:ext cx="6373091" cy="3049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380388" y="5148511"/>
            <a:ext cx="973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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ডিজিটাল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গঠনে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অবদান 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A99EBBE-60CC-4612-8FE2-ABA155D9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92" y="603914"/>
            <a:ext cx="1450401" cy="1450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A99EBBE-60CC-4612-8FE2-ABA155D92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87" y="603914"/>
            <a:ext cx="1450401" cy="14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6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78035" y="581618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672" y="1615131"/>
            <a:ext cx="948652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প্রথম দিককার ই-সেবা কোনটি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 ই-পর্চা     খ.  ই-পূর্জি     গ. ই-টিকেটিং     ঘ. টেলিমেডিসিন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672" y="2582250"/>
            <a:ext cx="9486528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ই-সেবার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প্রধান বৈশিষ্ট্য হল-</a:t>
            </a:r>
          </a:p>
          <a:p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স্বল্প খরচ  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স্বল্প সময়   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হয়রানি মুক্ত সেবা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কোনটি সঠিক?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খ.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গ.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ঘ.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bn-IN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6920" y="4413395"/>
            <a:ext cx="948652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সেবা কেন্দ্রের কাজ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সকল সেবা স্বপ্ল সময়ে পাওয়া       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খ.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সকল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সেবা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 খরচে পাওয়া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সেবা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ঝামেলাহীনভাবে পাওয়া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সবগুলো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91372" y="5354548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Oval 9"/>
          <p:cNvSpPr/>
          <p:nvPr/>
        </p:nvSpPr>
        <p:spPr>
          <a:xfrm>
            <a:off x="6612737" y="3968399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Oval 10"/>
          <p:cNvSpPr/>
          <p:nvPr/>
        </p:nvSpPr>
        <p:spPr>
          <a:xfrm>
            <a:off x="3712498" y="2114009"/>
            <a:ext cx="426918" cy="4026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318290" y="1108046"/>
            <a:ext cx="3820765" cy="4957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 এখানে ক্লিক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598" y="5160886"/>
            <a:ext cx="1076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 বিদ্যমান কয়েকটি উল্লেখযোগ্য ই-সার্ভিস সমূহের সুবিধা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205" y="1959034"/>
            <a:ext cx="6553200" cy="294500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7127965" y="1452189"/>
            <a:ext cx="3048000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188" y="2271124"/>
            <a:ext cx="1364672" cy="1519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4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1" y="1908998"/>
            <a:ext cx="9615055" cy="38757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Rectangle 2"/>
          <p:cNvSpPr/>
          <p:nvPr/>
        </p:nvSpPr>
        <p:spPr>
          <a:xfrm>
            <a:off x="2175165" y="1202416"/>
            <a:ext cx="8049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lay 7"/>
          <p:cNvSpPr/>
          <p:nvPr/>
        </p:nvSpPr>
        <p:spPr>
          <a:xfrm rot="16200000">
            <a:off x="1019504" y="1192152"/>
            <a:ext cx="4821923" cy="4704305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lay 8"/>
          <p:cNvSpPr/>
          <p:nvPr/>
        </p:nvSpPr>
        <p:spPr>
          <a:xfrm rot="16200000">
            <a:off x="6283192" y="1253399"/>
            <a:ext cx="4821922" cy="4581808"/>
          </a:xfrm>
          <a:prstGeom prst="flowChartDelay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056" y="1641752"/>
            <a:ext cx="1313646" cy="152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250555" y="3203779"/>
            <a:ext cx="4789089" cy="25751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প্রথম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০৮ ডিসেম্বর</a:t>
            </a:r>
            <a:r>
              <a:rPr lang="bn-IN" sz="280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২০১৯খ্রি: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3253" y="771837"/>
            <a:ext cx="844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788802" y="708934"/>
            <a:ext cx="2717442" cy="68258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048" y="1668975"/>
            <a:ext cx="1311615" cy="1534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6"/>
          <p:cNvSpPr txBox="1"/>
          <p:nvPr/>
        </p:nvSpPr>
        <p:spPr>
          <a:xfrm>
            <a:off x="1023725" y="3588096"/>
            <a:ext cx="470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</p:spTree>
    <p:extLst>
      <p:ext uri="{BB962C8B-B14F-4D97-AF65-F5344CB8AC3E}">
        <p14:creationId xmlns:p14="http://schemas.microsoft.com/office/powerpoint/2010/main" val="89858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726049" y="4991158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2821" y="1160817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726049" y="5019780"/>
            <a:ext cx="712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ই-সার্ভিস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904810"/>
              </p:ext>
            </p:extLst>
          </p:nvPr>
        </p:nvGraphicFramePr>
        <p:xfrm>
          <a:off x="4599709" y="2133600"/>
          <a:ext cx="2812473" cy="241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9709" y="2133600"/>
                        <a:ext cx="2812473" cy="2410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6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98" y="1941373"/>
            <a:ext cx="6802581" cy="26435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7123" y="4803973"/>
            <a:ext cx="8087932" cy="83099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ই-সার্ভিস ও বাংলাদেশ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09799" y="1014392"/>
            <a:ext cx="6802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48189" y="1398746"/>
            <a:ext cx="62484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78181" y="2329454"/>
            <a:ext cx="9130145" cy="26891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404813" indent="-404813"/>
            <a:r>
              <a:rPr lang="bn-IN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IN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. .</a:t>
            </a:r>
            <a:endParaRPr lang="bn-BD" sz="36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4813" indent="-404813"/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bn-IN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 প্রধান প্রধান বৈশিষ্ট্য সমূহ বর্ণনা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উল্লেখযোগ্য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bn-BD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সার্ভিস সমূহ</a:t>
            </a:r>
            <a:r>
              <a:rPr lang="bn-IN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্যাখ্যা</a:t>
            </a:r>
            <a:r>
              <a:rPr lang="bn-IN" sz="3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IN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2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24" y="1533067"/>
            <a:ext cx="7662929" cy="38054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4154" y="5439226"/>
            <a:ext cx="11153870" cy="6767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প্রদানের প্রক্রিয়াকে ই-সার্ভিস বা ই-সেবা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820" y="806885"/>
            <a:ext cx="711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1047312" y="825181"/>
            <a:ext cx="1033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কী দেখছো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1047312" y="806885"/>
            <a:ext cx="1033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ই-সার্ভিস বা ই-সেবা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63" y="964858"/>
            <a:ext cx="785260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6177" y="4742059"/>
            <a:ext cx="7952417" cy="584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 কি?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92958" y="5310730"/>
            <a:ext cx="7952417" cy="5847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সার্ভিস এর ১টি সুবিধা বল?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8" y="2076108"/>
            <a:ext cx="3284113" cy="23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650728"/>
              </p:ext>
            </p:extLst>
          </p:nvPr>
        </p:nvGraphicFramePr>
        <p:xfrm>
          <a:off x="5510610" y="2273816"/>
          <a:ext cx="1200956" cy="115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0610" y="2273816"/>
                        <a:ext cx="1200956" cy="1150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337185" y="1089285"/>
            <a:ext cx="785260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একটি ভিডিও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8414" y="1110131"/>
            <a:ext cx="9130146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 কি বৈশিষ্ট্য পেলে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41513" y="3457503"/>
            <a:ext cx="3763627" cy="7921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স্বপ্ল খরচ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3457" y="4237386"/>
            <a:ext cx="3761683" cy="7921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কম সময়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43457" y="5017269"/>
            <a:ext cx="3761683" cy="7921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হয়রানিমুক্ত সেবা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40339" y="3750563"/>
            <a:ext cx="5900202" cy="176580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ই-সার্ভিসের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 animBg="1"/>
      <p:bldP spid="8" grpId="0" animBg="1"/>
      <p:bldP spid="9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593" y="1106440"/>
            <a:ext cx="766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0614" y="4995698"/>
            <a:ext cx="9800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প্রচলিত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সেবা ও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ই-সেবার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৫টি পার্থক্য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4154" y="407406"/>
            <a:ext cx="11153870" cy="6056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2472966"/>
            <a:ext cx="3284114" cy="1925647"/>
            <a:chOff x="4237148" y="2232918"/>
            <a:chExt cx="3825028" cy="2268771"/>
          </a:xfrm>
        </p:grpSpPr>
        <p:grpSp>
          <p:nvGrpSpPr>
            <p:cNvPr id="6" name="Group 5"/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7" name="Group 6"/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3269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424</Words>
  <Application>Microsoft Office PowerPoint</Application>
  <PresentationFormat>Widescreen</PresentationFormat>
  <Paragraphs>64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RUKUNUZZAMAN</dc:creator>
  <cp:lastModifiedBy>MD. RUKUNUZZAMAN</cp:lastModifiedBy>
  <cp:revision>394</cp:revision>
  <dcterms:created xsi:type="dcterms:W3CDTF">2019-08-06T20:52:53Z</dcterms:created>
  <dcterms:modified xsi:type="dcterms:W3CDTF">2019-12-11T19:56:27Z</dcterms:modified>
</cp:coreProperties>
</file>