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7D56-D489-4439-8F62-9622D83BFA06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18DC9-C051-4FBB-9FD4-F2A65567B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4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18DC9-C051-4FBB-9FD4-F2A65567B5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4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057401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8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8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60186E-A009-4CAC-8621-B742A133D08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3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258E40-D5EC-4756-9A19-5CDCE4E0C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26" Type="http://schemas.openxmlformats.org/officeDocument/2006/relationships/image" Target="../media/image15.jpeg"/><Relationship Id="rId3" Type="http://schemas.openxmlformats.org/officeDocument/2006/relationships/audio" Target="../media/audio1.wav"/><Relationship Id="rId21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15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24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slide" Target="slide14.xml"/><Relationship Id="rId23" Type="http://schemas.openxmlformats.org/officeDocument/2006/relationships/slide" Target="slide18.xml"/><Relationship Id="rId10" Type="http://schemas.openxmlformats.org/officeDocument/2006/relationships/image" Target="../media/image6.png"/><Relationship Id="rId19" Type="http://schemas.openxmlformats.org/officeDocument/2006/relationships/slide" Target="slide16.xml"/><Relationship Id="rId4" Type="http://schemas.openxmlformats.org/officeDocument/2006/relationships/image" Target="../media/image3.png"/><Relationship Id="rId9" Type="http://schemas.openxmlformats.org/officeDocument/2006/relationships/slide" Target="slide5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4.xml"/><Relationship Id="rId26" Type="http://schemas.openxmlformats.org/officeDocument/2006/relationships/slide" Target="slide18.xml"/><Relationship Id="rId3" Type="http://schemas.openxmlformats.org/officeDocument/2006/relationships/audio" Target="../media/audio9.wav"/><Relationship Id="rId21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5.png"/><Relationship Id="rId24" Type="http://schemas.openxmlformats.org/officeDocument/2006/relationships/slide" Target="slide17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1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4.xml"/><Relationship Id="rId26" Type="http://schemas.openxmlformats.org/officeDocument/2006/relationships/slide" Target="slide18.xml"/><Relationship Id="rId3" Type="http://schemas.openxmlformats.org/officeDocument/2006/relationships/audio" Target="../media/audio7.wav"/><Relationship Id="rId21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5.png"/><Relationship Id="rId24" Type="http://schemas.openxmlformats.org/officeDocument/2006/relationships/slide" Target="slide17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31.gif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slide" Target="slide13.xml"/><Relationship Id="rId21" Type="http://schemas.openxmlformats.org/officeDocument/2006/relationships/slide" Target="slide16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17" Type="http://schemas.openxmlformats.org/officeDocument/2006/relationships/slide" Target="slide14.xml"/><Relationship Id="rId25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5.xml"/><Relationship Id="rId24" Type="http://schemas.openxmlformats.org/officeDocument/2006/relationships/image" Target="../media/image12.png"/><Relationship Id="rId5" Type="http://schemas.openxmlformats.org/officeDocument/2006/relationships/slide" Target="slide12.xml"/><Relationship Id="rId15" Type="http://schemas.openxmlformats.org/officeDocument/2006/relationships/slide" Target="slide7.xml"/><Relationship Id="rId23" Type="http://schemas.openxmlformats.org/officeDocument/2006/relationships/slide" Target="slide17.xml"/><Relationship Id="rId10" Type="http://schemas.openxmlformats.org/officeDocument/2006/relationships/image" Target="../media/image5.png"/><Relationship Id="rId19" Type="http://schemas.openxmlformats.org/officeDocument/2006/relationships/slide" Target="slide15.xml"/><Relationship Id="rId4" Type="http://schemas.openxmlformats.org/officeDocument/2006/relationships/image" Target="../media/image14.png"/><Relationship Id="rId9" Type="http://schemas.openxmlformats.org/officeDocument/2006/relationships/slide" Target="slide3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audio" Target="../media/audio5.wav"/><Relationship Id="rId21" Type="http://schemas.openxmlformats.org/officeDocument/2006/relationships/slide" Target="slide16.xml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24" Type="http://schemas.openxmlformats.org/officeDocument/2006/relationships/image" Target="../media/image12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slide" Target="slide17.xml"/><Relationship Id="rId28" Type="http://schemas.openxmlformats.org/officeDocument/2006/relationships/image" Target="../media/image31.gif"/><Relationship Id="rId10" Type="http://schemas.openxmlformats.org/officeDocument/2006/relationships/slide" Target="slide3.xml"/><Relationship Id="rId19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Relationship Id="rId27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26" Type="http://schemas.openxmlformats.org/officeDocument/2006/relationships/slide" Target="slide17.xml"/><Relationship Id="rId3" Type="http://schemas.openxmlformats.org/officeDocument/2006/relationships/audio" Target="../media/audio10.wav"/><Relationship Id="rId21" Type="http://schemas.openxmlformats.org/officeDocument/2006/relationships/slide" Target="slide14.xml"/><Relationship Id="rId7" Type="http://schemas.openxmlformats.org/officeDocument/2006/relationships/image" Target="../media/image14.png"/><Relationship Id="rId12" Type="http://schemas.openxmlformats.org/officeDocument/2006/relationships/image" Target="../media/image4.png"/><Relationship Id="rId17" Type="http://schemas.openxmlformats.org/officeDocument/2006/relationships/slide" Target="slide6.xml"/><Relationship Id="rId25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.xml"/><Relationship Id="rId24" Type="http://schemas.openxmlformats.org/officeDocument/2006/relationships/slide" Target="slide16.xml"/><Relationship Id="rId5" Type="http://schemas.openxmlformats.org/officeDocument/2006/relationships/audio" Target="../media/audio11.wav"/><Relationship Id="rId15" Type="http://schemas.openxmlformats.org/officeDocument/2006/relationships/slide" Target="slide5.xml"/><Relationship Id="rId23" Type="http://schemas.openxmlformats.org/officeDocument/2006/relationships/image" Target="../media/image10.png"/><Relationship Id="rId28" Type="http://schemas.openxmlformats.org/officeDocument/2006/relationships/slide" Target="slide18.xml"/><Relationship Id="rId10" Type="http://schemas.openxmlformats.org/officeDocument/2006/relationships/image" Target="../media/image35.jpeg"/><Relationship Id="rId19" Type="http://schemas.openxmlformats.org/officeDocument/2006/relationships/slide" Target="slide7.xml"/><Relationship Id="rId4" Type="http://schemas.openxmlformats.org/officeDocument/2006/relationships/audio" Target="../media/audio6.wav"/><Relationship Id="rId9" Type="http://schemas.openxmlformats.org/officeDocument/2006/relationships/image" Target="../media/image17.png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18" Type="http://schemas.openxmlformats.org/officeDocument/2006/relationships/slide" Target="slide7.xml"/><Relationship Id="rId26" Type="http://schemas.openxmlformats.org/officeDocument/2006/relationships/slide" Target="slide18.xml"/><Relationship Id="rId3" Type="http://schemas.openxmlformats.org/officeDocument/2006/relationships/audio" Target="../media/audio12.wav"/><Relationship Id="rId21" Type="http://schemas.openxmlformats.org/officeDocument/2006/relationships/slide" Target="slide15.xml"/><Relationship Id="rId7" Type="http://schemas.openxmlformats.org/officeDocument/2006/relationships/slide" Target="slide14.xml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24" Type="http://schemas.openxmlformats.org/officeDocument/2006/relationships/slide" Target="slide17.xml"/><Relationship Id="rId5" Type="http://schemas.openxmlformats.org/officeDocument/2006/relationships/slide" Target="slide16.xml"/><Relationship Id="rId15" Type="http://schemas.openxmlformats.org/officeDocument/2006/relationships/image" Target="../media/image6.png"/><Relationship Id="rId23" Type="http://schemas.openxmlformats.org/officeDocument/2006/relationships/image" Target="../media/image11.png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4" Type="http://schemas.openxmlformats.org/officeDocument/2006/relationships/audio" Target="../media/audio8.wav"/><Relationship Id="rId9" Type="http://schemas.openxmlformats.org/officeDocument/2006/relationships/image" Target="../media/image36.jpeg"/><Relationship Id="rId14" Type="http://schemas.openxmlformats.org/officeDocument/2006/relationships/slide" Target="slide5.xml"/><Relationship Id="rId22" Type="http://schemas.openxmlformats.org/officeDocument/2006/relationships/image" Target="../media/image10.png"/><Relationship Id="rId27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4.xml"/><Relationship Id="rId26" Type="http://schemas.openxmlformats.org/officeDocument/2006/relationships/audio" Target="../media/audio2.wav"/><Relationship Id="rId3" Type="http://schemas.openxmlformats.org/officeDocument/2006/relationships/slide" Target="slide17.xml"/><Relationship Id="rId21" Type="http://schemas.openxmlformats.org/officeDocument/2006/relationships/slide" Target="slide16.xml"/><Relationship Id="rId7" Type="http://schemas.openxmlformats.org/officeDocument/2006/relationships/image" Target="../media/image37.jpe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24" Type="http://schemas.openxmlformats.org/officeDocument/2006/relationships/slide" Target="slide18.xml"/><Relationship Id="rId5" Type="http://schemas.openxmlformats.org/officeDocument/2006/relationships/slide" Target="slide15.xml"/><Relationship Id="rId15" Type="http://schemas.openxmlformats.org/officeDocument/2006/relationships/image" Target="../media/image7.png"/><Relationship Id="rId23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18" Type="http://schemas.openxmlformats.org/officeDocument/2006/relationships/slide" Target="slide7.xml"/><Relationship Id="rId26" Type="http://schemas.openxmlformats.org/officeDocument/2006/relationships/image" Target="../media/image12.png"/><Relationship Id="rId3" Type="http://schemas.openxmlformats.org/officeDocument/2006/relationships/audio" Target="../media/audio13.wav"/><Relationship Id="rId21" Type="http://schemas.openxmlformats.org/officeDocument/2006/relationships/image" Target="../media/image9.png"/><Relationship Id="rId7" Type="http://schemas.openxmlformats.org/officeDocument/2006/relationships/slide" Target="slide16.xml"/><Relationship Id="rId12" Type="http://schemas.openxmlformats.org/officeDocument/2006/relationships/slide" Target="slide3.xml"/><Relationship Id="rId17" Type="http://schemas.openxmlformats.org/officeDocument/2006/relationships/image" Target="../media/image7.png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slide" Target="slide6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24" Type="http://schemas.openxmlformats.org/officeDocument/2006/relationships/image" Target="../media/image11.png"/><Relationship Id="rId5" Type="http://schemas.openxmlformats.org/officeDocument/2006/relationships/slide" Target="slide18.xml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10" Type="http://schemas.openxmlformats.org/officeDocument/2006/relationships/slide" Target="slide2.xml"/><Relationship Id="rId19" Type="http://schemas.openxmlformats.org/officeDocument/2006/relationships/image" Target="../media/image8.png"/><Relationship Id="rId4" Type="http://schemas.openxmlformats.org/officeDocument/2006/relationships/audio" Target="../media/audio8.wav"/><Relationship Id="rId9" Type="http://schemas.openxmlformats.org/officeDocument/2006/relationships/image" Target="../media/image38.jpeg"/><Relationship Id="rId14" Type="http://schemas.openxmlformats.org/officeDocument/2006/relationships/slide" Target="slide5.xml"/><Relationship Id="rId22" Type="http://schemas.openxmlformats.org/officeDocument/2006/relationships/slide" Target="slide15.xml"/><Relationship Id="rId27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3" Type="http://schemas.openxmlformats.org/officeDocument/2006/relationships/slide" Target="slide17.xml"/><Relationship Id="rId21" Type="http://schemas.openxmlformats.org/officeDocument/2006/relationships/image" Target="../media/image12.pn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17" Type="http://schemas.openxmlformats.org/officeDocument/2006/relationships/slide" Target="slide15.xml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24" Type="http://schemas.openxmlformats.org/officeDocument/2006/relationships/image" Target="../media/image39.gif"/><Relationship Id="rId5" Type="http://schemas.openxmlformats.org/officeDocument/2006/relationships/slide" Target="slide2.xml"/><Relationship Id="rId15" Type="http://schemas.openxmlformats.org/officeDocument/2006/relationships/slide" Target="slide14.xml"/><Relationship Id="rId23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openxmlformats.org/officeDocument/2006/relationships/slide" Target="slide16.xml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openxmlformats.org/officeDocument/2006/relationships/image" Target="../media/image8.png"/><Relationship Id="rId22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18" Type="http://schemas.openxmlformats.org/officeDocument/2006/relationships/slide" Target="slide16.xml"/><Relationship Id="rId26" Type="http://schemas.openxmlformats.org/officeDocument/2006/relationships/image" Target="../media/image17.png"/><Relationship Id="rId3" Type="http://schemas.openxmlformats.org/officeDocument/2006/relationships/audio" Target="../media/audio3.wav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5" Type="http://schemas.openxmlformats.org/officeDocument/2006/relationships/slide" Target="slide1.xml"/><Relationship Id="rId2" Type="http://schemas.openxmlformats.org/officeDocument/2006/relationships/audio" Target="../media/audio2.wav"/><Relationship Id="rId16" Type="http://schemas.openxmlformats.org/officeDocument/2006/relationships/slide" Target="slide15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openxmlformats.org/officeDocument/2006/relationships/image" Target="../media/image19.jpeg"/><Relationship Id="rId10" Type="http://schemas.openxmlformats.org/officeDocument/2006/relationships/slide" Target="slide6.xml"/><Relationship Id="rId19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6.png"/><Relationship Id="rId14" Type="http://schemas.openxmlformats.org/officeDocument/2006/relationships/slide" Target="slide14.xml"/><Relationship Id="rId22" Type="http://schemas.openxmlformats.org/officeDocument/2006/relationships/slide" Target="slide18.xml"/><Relationship Id="rId27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slide" Target="slide4.xml"/><Relationship Id="rId21" Type="http://schemas.openxmlformats.org/officeDocument/2006/relationships/slide" Target="slide7.xml"/><Relationship Id="rId34" Type="http://schemas.openxmlformats.org/officeDocument/2006/relationships/image" Target="../media/image28.gif"/><Relationship Id="rId7" Type="http://schemas.openxmlformats.org/officeDocument/2006/relationships/image" Target="../media/image20.png"/><Relationship Id="rId12" Type="http://schemas.openxmlformats.org/officeDocument/2006/relationships/image" Target="../media/image25.gif"/><Relationship Id="rId17" Type="http://schemas.openxmlformats.org/officeDocument/2006/relationships/slide" Target="slide5.xml"/><Relationship Id="rId25" Type="http://schemas.openxmlformats.org/officeDocument/2006/relationships/slide" Target="slide15.xml"/><Relationship Id="rId33" Type="http://schemas.openxmlformats.org/officeDocument/2006/relationships/image" Target="../media/image27.gif"/><Relationship Id="rId2" Type="http://schemas.openxmlformats.org/officeDocument/2006/relationships/audio" Target="../media/audio2.wav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4.gif"/><Relationship Id="rId24" Type="http://schemas.openxmlformats.org/officeDocument/2006/relationships/image" Target="../media/image9.png"/><Relationship Id="rId32" Type="http://schemas.openxmlformats.org/officeDocument/2006/relationships/image" Target="../media/image16.png"/><Relationship Id="rId5" Type="http://schemas.openxmlformats.org/officeDocument/2006/relationships/slide" Target="slide2.xml"/><Relationship Id="rId15" Type="http://schemas.openxmlformats.org/officeDocument/2006/relationships/slide" Target="slide3.xml"/><Relationship Id="rId23" Type="http://schemas.openxmlformats.org/officeDocument/2006/relationships/slide" Target="slide14.xml"/><Relationship Id="rId28" Type="http://schemas.openxmlformats.org/officeDocument/2006/relationships/image" Target="../media/image11.png"/><Relationship Id="rId36" Type="http://schemas.openxmlformats.org/officeDocument/2006/relationships/hyperlink" Target="https://medatecblog.wordpress.com/" TargetMode="External"/><Relationship Id="rId10" Type="http://schemas.openxmlformats.org/officeDocument/2006/relationships/image" Target="../media/image23.gif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14.png"/><Relationship Id="rId9" Type="http://schemas.openxmlformats.org/officeDocument/2006/relationships/image" Target="../media/image22.gif"/><Relationship Id="rId14" Type="http://schemas.openxmlformats.org/officeDocument/2006/relationships/image" Target="../media/image4.png"/><Relationship Id="rId22" Type="http://schemas.openxmlformats.org/officeDocument/2006/relationships/image" Target="../media/image8.png"/><Relationship Id="rId27" Type="http://schemas.openxmlformats.org/officeDocument/2006/relationships/slide" Target="slide16.xml"/><Relationship Id="rId30" Type="http://schemas.openxmlformats.org/officeDocument/2006/relationships/image" Target="../media/image12.png"/><Relationship Id="rId35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7.xml"/><Relationship Id="rId18" Type="http://schemas.openxmlformats.org/officeDocument/2006/relationships/image" Target="../media/image10.png"/><Relationship Id="rId26" Type="http://schemas.openxmlformats.org/officeDocument/2006/relationships/image" Target="../media/image31.gif"/><Relationship Id="rId3" Type="http://schemas.openxmlformats.org/officeDocument/2006/relationships/slide" Target="slide5.xml"/><Relationship Id="rId21" Type="http://schemas.openxmlformats.org/officeDocument/2006/relationships/slide" Target="slide17.xml"/><Relationship Id="rId7" Type="http://schemas.openxmlformats.org/officeDocument/2006/relationships/slide" Target="slide2.xml"/><Relationship Id="rId12" Type="http://schemas.openxmlformats.org/officeDocument/2006/relationships/image" Target="../media/image7.png"/><Relationship Id="rId17" Type="http://schemas.openxmlformats.org/officeDocument/2006/relationships/slide" Target="slide15.xml"/><Relationship Id="rId25" Type="http://schemas.openxmlformats.org/officeDocument/2006/relationships/image" Target="../media/image30.gif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6.xml"/><Relationship Id="rId24" Type="http://schemas.openxmlformats.org/officeDocument/2006/relationships/image" Target="../media/image16.png"/><Relationship Id="rId5" Type="http://schemas.openxmlformats.org/officeDocument/2006/relationships/slide" Target="slide3.xml"/><Relationship Id="rId15" Type="http://schemas.openxmlformats.org/officeDocument/2006/relationships/slide" Target="slide14.xml"/><Relationship Id="rId23" Type="http://schemas.openxmlformats.org/officeDocument/2006/relationships/slide" Target="slide18.xml"/><Relationship Id="rId10" Type="http://schemas.openxmlformats.org/officeDocument/2006/relationships/image" Target="../media/image6.png"/><Relationship Id="rId19" Type="http://schemas.openxmlformats.org/officeDocument/2006/relationships/slide" Target="slide16.xml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3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audio" Target="../media/audio4.wav"/><Relationship Id="rId21" Type="http://schemas.openxmlformats.org/officeDocument/2006/relationships/slide" Target="slide15.xml"/><Relationship Id="rId7" Type="http://schemas.openxmlformats.org/officeDocument/2006/relationships/slide" Target="slide4.xml"/><Relationship Id="rId12" Type="http://schemas.openxmlformats.org/officeDocument/2006/relationships/slide" Target="slide3.xml"/><Relationship Id="rId17" Type="http://schemas.openxmlformats.org/officeDocument/2006/relationships/slide" Target="slide7.xml"/><Relationship Id="rId25" Type="http://schemas.openxmlformats.org/officeDocument/2006/relationships/slide" Target="slide17.xml"/><Relationship Id="rId2" Type="http://schemas.openxmlformats.org/officeDocument/2006/relationships/audio" Target="../media/audio2.wav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24" Type="http://schemas.openxmlformats.org/officeDocument/2006/relationships/image" Target="../media/image11.png"/><Relationship Id="rId5" Type="http://schemas.openxmlformats.org/officeDocument/2006/relationships/slide" Target="slide6.xml"/><Relationship Id="rId15" Type="http://schemas.openxmlformats.org/officeDocument/2006/relationships/image" Target="../media/image6.png"/><Relationship Id="rId23" Type="http://schemas.openxmlformats.org/officeDocument/2006/relationships/slide" Target="slide16.xml"/><Relationship Id="rId28" Type="http://schemas.openxmlformats.org/officeDocument/2006/relationships/image" Target="../media/image16.png"/><Relationship Id="rId10" Type="http://schemas.openxmlformats.org/officeDocument/2006/relationships/slide" Target="slide2.xml"/><Relationship Id="rId19" Type="http://schemas.openxmlformats.org/officeDocument/2006/relationships/slide" Target="slide14.xml"/><Relationship Id="rId4" Type="http://schemas.openxmlformats.org/officeDocument/2006/relationships/audio" Target="../media/audio5.wav"/><Relationship Id="rId9" Type="http://schemas.openxmlformats.org/officeDocument/2006/relationships/image" Target="../media/image33.jpeg"/><Relationship Id="rId14" Type="http://schemas.openxmlformats.org/officeDocument/2006/relationships/slide" Target="slide5.xml"/><Relationship Id="rId22" Type="http://schemas.openxmlformats.org/officeDocument/2006/relationships/image" Target="../media/image10.png"/><Relationship Id="rId27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26" Type="http://schemas.openxmlformats.org/officeDocument/2006/relationships/image" Target="../media/image16.png"/><Relationship Id="rId3" Type="http://schemas.openxmlformats.org/officeDocument/2006/relationships/audio" Target="../media/audio4.wav"/><Relationship Id="rId21" Type="http://schemas.openxmlformats.org/officeDocument/2006/relationships/slide" Target="slide16.xml"/><Relationship Id="rId7" Type="http://schemas.openxmlformats.org/officeDocument/2006/relationships/slide" Target="slide5.xml"/><Relationship Id="rId12" Type="http://schemas.openxmlformats.org/officeDocument/2006/relationships/image" Target="../media/image5.png"/><Relationship Id="rId17" Type="http://schemas.openxmlformats.org/officeDocument/2006/relationships/slide" Target="slide14.xml"/><Relationship Id="rId25" Type="http://schemas.openxmlformats.org/officeDocument/2006/relationships/slide" Target="slide18.xml"/><Relationship Id="rId2" Type="http://schemas.openxmlformats.org/officeDocument/2006/relationships/audio" Target="../media/audio2.wav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3.xml"/><Relationship Id="rId24" Type="http://schemas.openxmlformats.org/officeDocument/2006/relationships/image" Target="../media/image12.png"/><Relationship Id="rId5" Type="http://schemas.openxmlformats.org/officeDocument/2006/relationships/slide" Target="slide7.xml"/><Relationship Id="rId15" Type="http://schemas.openxmlformats.org/officeDocument/2006/relationships/image" Target="../media/image7.png"/><Relationship Id="rId23" Type="http://schemas.openxmlformats.org/officeDocument/2006/relationships/slide" Target="slide17.xml"/><Relationship Id="rId10" Type="http://schemas.openxmlformats.org/officeDocument/2006/relationships/image" Target="../media/image4.png"/><Relationship Id="rId19" Type="http://schemas.openxmlformats.org/officeDocument/2006/relationships/slide" Target="slide15.xml"/><Relationship Id="rId4" Type="http://schemas.openxmlformats.org/officeDocument/2006/relationships/audio" Target="../media/audio6.wav"/><Relationship Id="rId9" Type="http://schemas.openxmlformats.org/officeDocument/2006/relationships/slide" Target="slide2.xml"/><Relationship Id="rId14" Type="http://schemas.openxmlformats.org/officeDocument/2006/relationships/slide" Target="slide6.xml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slide" Target="slide5.xml"/><Relationship Id="rId18" Type="http://schemas.openxmlformats.org/officeDocument/2006/relationships/slide" Target="slide14.xml"/><Relationship Id="rId26" Type="http://schemas.openxmlformats.org/officeDocument/2006/relationships/slide" Target="slide18.xml"/><Relationship Id="rId3" Type="http://schemas.openxmlformats.org/officeDocument/2006/relationships/audio" Target="../media/audio7.wav"/><Relationship Id="rId21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5.xml"/><Relationship Id="rId29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3.xml"/><Relationship Id="rId24" Type="http://schemas.openxmlformats.org/officeDocument/2006/relationships/slide" Target="slide17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32.gif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slide" Target="slide8.xml"/><Relationship Id="rId9" Type="http://schemas.openxmlformats.org/officeDocument/2006/relationships/slide" Target="slide2.xml"/><Relationship Id="rId14" Type="http://schemas.openxmlformats.org/officeDocument/2006/relationships/image" Target="../media/image6.png"/><Relationship Id="rId22" Type="http://schemas.openxmlformats.org/officeDocument/2006/relationships/slide" Target="slide16.xml"/><Relationship Id="rId27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18" Type="http://schemas.openxmlformats.org/officeDocument/2006/relationships/slide" Target="slide15.xml"/><Relationship Id="rId26" Type="http://schemas.openxmlformats.org/officeDocument/2006/relationships/image" Target="../media/image32.gif"/><Relationship Id="rId3" Type="http://schemas.openxmlformats.org/officeDocument/2006/relationships/slide" Target="slide9.xml"/><Relationship Id="rId21" Type="http://schemas.openxmlformats.org/officeDocument/2006/relationships/image" Target="../media/image11.png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5.xml"/><Relationship Id="rId24" Type="http://schemas.openxmlformats.org/officeDocument/2006/relationships/slide" Target="slide18.xml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slide" Target="slide3.xml"/><Relationship Id="rId14" Type="http://schemas.openxmlformats.org/officeDocument/2006/relationships/image" Target="../media/image7.png"/><Relationship Id="rId22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slide" Target="slide14.xml"/><Relationship Id="rId26" Type="http://schemas.openxmlformats.org/officeDocument/2006/relationships/slide" Target="slide18.xml"/><Relationship Id="rId3" Type="http://schemas.openxmlformats.org/officeDocument/2006/relationships/audio" Target="../media/audio8.wav"/><Relationship Id="rId21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24" Type="http://schemas.openxmlformats.org/officeDocument/2006/relationships/slide" Target="slide17.xml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image" Target="../media/image31.gif"/><Relationship Id="rId10" Type="http://schemas.openxmlformats.org/officeDocument/2006/relationships/slide" Target="slide3.xml"/><Relationship Id="rId19" Type="http://schemas.openxmlformats.org/officeDocument/2006/relationships/image" Target="../media/image9.png"/><Relationship Id="rId4" Type="http://schemas.openxmlformats.org/officeDocument/2006/relationships/slide" Target="slide10.xml"/><Relationship Id="rId9" Type="http://schemas.openxmlformats.org/officeDocument/2006/relationships/image" Target="../media/image4.png"/><Relationship Id="rId14" Type="http://schemas.openxmlformats.org/officeDocument/2006/relationships/slide" Target="slide6.xml"/><Relationship Id="rId22" Type="http://schemas.openxmlformats.org/officeDocument/2006/relationships/slide" Target="slide16.xml"/><Relationship Id="rId2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2900"/>
            <a:ext cx="6934200" cy="32575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OTHURAPUR LAND\Desktop\Content Element\Index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28600"/>
            <a:ext cx="1600200" cy="285750"/>
          </a:xfrm>
          <a:prstGeom prst="rect">
            <a:avLst/>
          </a:prstGeom>
          <a:noFill/>
        </p:spPr>
      </p:pic>
      <p:pic>
        <p:nvPicPr>
          <p:cNvPr id="1027" name="Picture 3" descr="C:\Users\MOTHURAPUR LAND\Desktop\Content Element\welc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685800"/>
            <a:ext cx="1600200" cy="2857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Users\MOTHURAPUR LAND\Desktop\Content Element\Porichity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1028700"/>
            <a:ext cx="1600200" cy="22860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2" descr="C:\Users\MOTHURAPUR LAND\Desktop\Content Element\Pat Goson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400" y="1371600"/>
            <a:ext cx="1600200" cy="242888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 descr="C:\Users\MOTHURAPUR LAND\Desktop\Content Element\Shekon Fol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3" y="1708548"/>
            <a:ext cx="1600201" cy="291703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4" descr="C:\Users\MOTHURAPUR LAND\Desktop\Content Element\MUl Alocha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2057401"/>
            <a:ext cx="1600200" cy="284558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9" name="Picture 5" descr="C:\Users\MOTHURAPUR LAND\Desktop\Content Element\Akk Kaj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91400" y="2400300"/>
            <a:ext cx="1600200" cy="271462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 descr="C:\Users\MOTHURAPUR LAND\Desktop\Content Element\Dolio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91403" y="2743200"/>
            <a:ext cx="1524001" cy="2857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1" name="Picture 7" descr="C:\Users\MOTHURAPUR LAND\Desktop\Content Element\Mullaion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91400" y="3086100"/>
            <a:ext cx="1524000" cy="2857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2" name="Picture 8" descr="C:\Users\MOTHURAPUR LAND\Desktop\Content Element\Home Work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3429000"/>
            <a:ext cx="1524000" cy="28575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3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91400" y="3745707"/>
            <a:ext cx="1524000" cy="31194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1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jatio-sriti-showdho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0" y="0"/>
            <a:ext cx="7315200" cy="4171950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2.07216E-6 L 0.00417 -2.0721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4875E-6 L 0 3.34875E-6 " pathEditMode="fixed" rAng="0" ptsTypes="AA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7.49306E-7 L 0.00417 7.49306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3.25624E-6 L 0.00417 -3.25624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7.86309E-7 L 0.00417 -7.86309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5.55042E-7 L 0.00417 5.55042E-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2.0444E-6 L 0.00833 -2.0444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2.96022E-6 L 0.00833 2.96022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2.03515E-6 L 0.00833 -2.03515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-3.08973E-6 L 0.00833 -3.08973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458200" cy="337185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err="1" smtClean="0"/>
              <a:t>লেনদেনের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বৈশিষ্ট্যঃ</a:t>
            </a:r>
            <a:endParaRPr lang="en-US" sz="4400" dirty="0" smtClean="0"/>
          </a:p>
          <a:p>
            <a:pPr marL="457200" indent="-457200">
              <a:buFont typeface="Wingdings"/>
              <a:buAutoNum type="arabicPeriod"/>
            </a:pPr>
            <a:r>
              <a:rPr lang="en-US" sz="3200" dirty="0" err="1" smtClean="0"/>
              <a:t>আর্থিক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অবস্থার</a:t>
            </a:r>
            <a:r>
              <a:rPr lang="en-US" sz="3600" dirty="0" smtClean="0"/>
              <a:t> </a:t>
            </a:r>
            <a:r>
              <a:rPr lang="en-US" sz="3200" dirty="0" err="1" smtClean="0"/>
              <a:t>পরিবর্তন</a:t>
            </a:r>
            <a:r>
              <a:rPr lang="en-US" sz="3200" dirty="0" smtClean="0"/>
              <a:t> </a:t>
            </a:r>
            <a:r>
              <a:rPr lang="en-US" sz="3600" dirty="0" smtClean="0"/>
              <a:t>।</a:t>
            </a:r>
          </a:p>
          <a:p>
            <a:pPr marL="457200" indent="-457200">
              <a:buFont typeface="Wingdings"/>
              <a:buAutoNum type="arabicPeriod"/>
            </a:pPr>
            <a:r>
              <a:rPr lang="en-US" sz="3200" dirty="0" err="1" smtClean="0"/>
              <a:t>অর্থের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মাপকাঠিতে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পরিমাপযোগ্য</a:t>
            </a:r>
            <a:endParaRPr lang="en-US" sz="3600" dirty="0" smtClean="0"/>
          </a:p>
          <a:p>
            <a:pPr marL="457200" indent="-457200">
              <a:buAutoNum type="arabicPeriod"/>
            </a:pPr>
            <a:r>
              <a:rPr lang="en-US" sz="3600" dirty="0" err="1" smtClean="0"/>
              <a:t>দুটি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পক্ষ</a:t>
            </a:r>
            <a:endParaRPr lang="en-US" sz="3600" dirty="0" smtClean="0"/>
          </a:p>
          <a:p>
            <a:pPr marL="457200" indent="-457200">
              <a:buFont typeface="Wingdings"/>
              <a:buAutoNum type="arabicPeriod"/>
            </a:pPr>
            <a:r>
              <a:rPr lang="en-US" sz="3600" dirty="0" err="1" smtClean="0"/>
              <a:t>স্বয়ং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সম্পূর্ন</a:t>
            </a:r>
            <a:endParaRPr lang="en-US" sz="3600" dirty="0" smtClean="0"/>
          </a:p>
          <a:p>
            <a:pPr marL="457200" indent="-457200">
              <a:buAutoNum type="arabicPeriod"/>
            </a:pPr>
            <a:r>
              <a:rPr lang="en-US" sz="3600" dirty="0" err="1" smtClean="0"/>
              <a:t>হিসাব-নিকাশের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ভিত্তি</a:t>
            </a:r>
            <a:endParaRPr lang="en-US" sz="3600" dirty="0" smtClean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8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9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4572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লেনদেনের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দ্বৈতসত্তা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  <p:pic>
        <p:nvPicPr>
          <p:cNvPr id="17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9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9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047750"/>
            <a:ext cx="461010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>
          <a:xfrm>
            <a:off x="457200" y="685802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প্রিয়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as-IN" sz="2400" dirty="0" smtClean="0">
                <a:solidFill>
                  <a:schemeClr val="bg1"/>
                </a:solidFill>
              </a:rPr>
              <a:t>শিক্ষার্থীরা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তোমরা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as-IN" sz="2400" dirty="0" smtClean="0">
                <a:solidFill>
                  <a:schemeClr val="bg1"/>
                </a:solidFill>
              </a:rPr>
              <a:t>পূর্বের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চিত্রটিতে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দেখতে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পেলে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একজন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ক্রেতা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ক্রয়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করছে</a:t>
            </a:r>
            <a:r>
              <a:rPr lang="en-US" sz="2400" dirty="0" smtClean="0">
                <a:solidFill>
                  <a:schemeClr val="bg1"/>
                </a:solidFill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</a:rPr>
              <a:t>একজন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বিক্রেতা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তার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নিকট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পন্য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বিক্রয়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করছে</a:t>
            </a:r>
            <a:r>
              <a:rPr lang="en-US" sz="2400" dirty="0" smtClean="0">
                <a:solidFill>
                  <a:schemeClr val="bg1"/>
                </a:solidFill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</a:rPr>
              <a:t>আর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এটাই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হলো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লেনদেনের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দ্বৈত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সত্তা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অর্থাৎপ্রতিটি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লেনদেনে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দুটি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পক্ষ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থাকে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এক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পক্ষ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সুবিধা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গ্রহণ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অন্য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পক্ষ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সুবিধা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প্রদান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</p:txBody>
      </p:sp>
      <p:sp>
        <p:nvSpPr>
          <p:cNvPr id="22" name="Right Arrow 21"/>
          <p:cNvSpPr/>
          <p:nvPr/>
        </p:nvSpPr>
        <p:spPr>
          <a:xfrm>
            <a:off x="101600" y="2533650"/>
            <a:ext cx="2133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সুবিধা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গ্রহণ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কারী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7137400" y="2501900"/>
            <a:ext cx="1981200" cy="4572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সুবিধা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প্রদানকারী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3" descr="C:\Users\MOTHURAPUR LAND\Desktop\Content Element\welcom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4" descr="C:\Users\MOTHURAPUR LAND\Desktop\Content Element\Porichity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2" descr="C:\Users\MOTHURAPUR LAND\Desktop\Content Element\Pat Gosona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3" descr="C:\Users\MOTHURAPUR LAND\Desktop\Content Element\Shekon Fol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4" descr="C:\Users\MOTHURAPUR LAND\Desktop\Content Element\MUl Alocha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9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0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1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2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3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66950"/>
            <a:ext cx="4343400" cy="182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ll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71550"/>
            <a:ext cx="8458200" cy="17526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”</a:t>
            </a:r>
            <a:r>
              <a:rPr lang="en-US" sz="2000" dirty="0" err="1" smtClean="0">
                <a:solidFill>
                  <a:schemeClr val="bg1"/>
                </a:solidFill>
              </a:rPr>
              <a:t>সকল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লেনদেন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ঘটনা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কিন্তু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সকল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ঘটনা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লেনদেন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নয়</a:t>
            </a:r>
            <a:r>
              <a:rPr lang="en-US" sz="2000" dirty="0" smtClean="0">
                <a:solidFill>
                  <a:schemeClr val="bg1"/>
                </a:solidFill>
              </a:rPr>
              <a:t>”- </a:t>
            </a:r>
            <a:r>
              <a:rPr lang="en-US" sz="2000" dirty="0" err="1" smtClean="0">
                <a:solidFill>
                  <a:schemeClr val="bg1"/>
                </a:solidFill>
              </a:rPr>
              <a:t>উক্তিটির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কর</a:t>
            </a:r>
            <a:r>
              <a:rPr lang="en-US" sz="2000" dirty="0" smtClean="0">
                <a:solidFill>
                  <a:schemeClr val="bg1"/>
                </a:solidFill>
              </a:rPr>
              <a:t>।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15300" y="1973262"/>
            <a:ext cx="114300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চিত্র</a:t>
            </a:r>
            <a:r>
              <a:rPr lang="en-US" dirty="0" smtClean="0">
                <a:solidFill>
                  <a:schemeClr val="tx1"/>
                </a:solidFill>
              </a:rPr>
              <a:t> 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52400" y="3829050"/>
            <a:ext cx="8458200" cy="15621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১.যে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সকল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ঘটনা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আর্থিক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অবস্থার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পরিবর্তন</a:t>
            </a:r>
            <a:r>
              <a:rPr lang="en-US" sz="2000" dirty="0" smtClean="0"/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করে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তাকে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লেনদেন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বলে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যেমন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চিত্র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২</a:t>
            </a: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dirty="0" smtClean="0">
                <a:solidFill>
                  <a:schemeClr val="bg1"/>
                </a:solidFill>
              </a:rPr>
              <a:t>২.যে </a:t>
            </a:r>
            <a:r>
              <a:rPr lang="en-US" sz="2000" dirty="0" err="1" smtClean="0">
                <a:solidFill>
                  <a:schemeClr val="bg1"/>
                </a:solidFill>
              </a:rPr>
              <a:t>সকল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ঘটনা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আর্থিক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অবস্থার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পরিবর্তন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করেনা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তাকে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শুধুমাত্র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ঘটনা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বলে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যেমন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চিত্র</a:t>
            </a:r>
            <a:r>
              <a:rPr lang="en-US" sz="2000" dirty="0" smtClean="0">
                <a:solidFill>
                  <a:schemeClr val="bg1"/>
                </a:solidFill>
              </a:rPr>
              <a:t> ১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dirty="0" err="1" smtClean="0">
                <a:solidFill>
                  <a:schemeClr val="bg1"/>
                </a:solidFill>
              </a:rPr>
              <a:t>অর্থা</a:t>
            </a:r>
            <a:r>
              <a:rPr lang="en-US" sz="2000" dirty="0" smtClean="0">
                <a:solidFill>
                  <a:schemeClr val="bg1"/>
                </a:solidFill>
              </a:rPr>
              <a:t>ৎ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আমরা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বলতে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পারি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যে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লেনদেনটি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ঘটনা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কিন্তু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ঘটনাটি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লেনদেন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নাও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হতে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পারে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কারণ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তার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সাথে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আর্থিক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অবস্থার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পরিবর্তন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নাও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হতে</a:t>
            </a:r>
            <a:r>
              <a:rPr lang="en-US" sz="2000" noProof="0" dirty="0" smtClean="0">
                <a:solidFill>
                  <a:schemeClr val="bg1"/>
                </a:solidFill>
              </a:rPr>
              <a:t> </a:t>
            </a:r>
            <a:r>
              <a:rPr lang="en-US" sz="2000" noProof="0" dirty="0" err="1" smtClean="0">
                <a:solidFill>
                  <a:schemeClr val="bg1"/>
                </a:solidFill>
              </a:rPr>
              <a:t>পারে</a:t>
            </a:r>
            <a:r>
              <a:rPr lang="en-US" sz="2000" noProof="0" dirty="0" smtClean="0">
                <a:solidFill>
                  <a:schemeClr val="bg1"/>
                </a:solidFill>
              </a:rPr>
              <a:t>।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24200" y="850900"/>
            <a:ext cx="1143000" cy="51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চিত্র</a:t>
            </a:r>
            <a:r>
              <a:rPr lang="en-US" dirty="0" smtClean="0">
                <a:solidFill>
                  <a:schemeClr val="tx1"/>
                </a:solidFill>
              </a:rPr>
              <a:t> ১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8600" y="2876550"/>
            <a:ext cx="4419600" cy="152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শুধুমাত্র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ঘটনা</a:t>
            </a:r>
            <a:r>
              <a:rPr lang="en-US" sz="1600" dirty="0" smtClean="0">
                <a:solidFill>
                  <a:schemeClr val="bg1"/>
                </a:solidFill>
              </a:rPr>
              <a:t> : </a:t>
            </a:r>
            <a:r>
              <a:rPr lang="en-US" sz="1600" dirty="0" err="1" smtClean="0">
                <a:solidFill>
                  <a:schemeClr val="bg1"/>
                </a:solidFill>
              </a:rPr>
              <a:t>কারণ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আর্থিক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কোনো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পরিবর্তন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হয়নি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800600" y="2876550"/>
            <a:ext cx="3886200" cy="2286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লেনদেন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কারণ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আর্থিক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পরিবর্তন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হয়েছে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8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0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1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2" name="Picture 5" descr="C:\Users\MOTHURAPUR LAND\Desktop\Content Element\Akk Kaj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3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4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5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6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257300"/>
            <a:ext cx="257175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108075"/>
            <a:ext cx="3695700" cy="169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2.22222E-6 L 3.33333E-6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2.22222E-6 L 0.02083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514350"/>
            <a:ext cx="3429000" cy="533399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একক</a:t>
            </a:r>
            <a:r>
              <a:rPr lang="en-US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কাজ</a:t>
            </a:r>
            <a:endParaRPr lang="en-US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458200" cy="6858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১.ঘটনা </a:t>
            </a:r>
            <a:r>
              <a:rPr lang="en-US" sz="2400" dirty="0" err="1" smtClean="0">
                <a:solidFill>
                  <a:schemeClr val="bg1"/>
                </a:solidFill>
              </a:rPr>
              <a:t>বলতে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বুঝ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২. </a:t>
            </a:r>
            <a:r>
              <a:rPr lang="en-US" sz="2400" dirty="0" err="1" smtClean="0">
                <a:solidFill>
                  <a:schemeClr val="bg1"/>
                </a:solidFill>
              </a:rPr>
              <a:t>লেনদেন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kok kaj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2803" y="1714500"/>
            <a:ext cx="5476875" cy="1921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3" descr="C:\Users\MOTHURAPUR LAND\Desktop\Content Element\welcome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9" name="Picture 4" descr="C:\Users\MOTHURAPUR LAND\Desktop\Content Element\Porichity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2" descr="C:\Users\MOTHURAPUR LAND\Desktop\Content Element\Pat Goson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3" descr="C:\Users\MOTHURAPUR LAND\Desktop\Content Element\Shekon Fol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4" descr="C:\Users\MOTHURAPUR LAND\Desktop\Content Element\MUl Alochan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5" descr="C:\Users\MOTHURAPUR LAND\Desktop\Content Element\Akk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6" descr="C:\Users\MOTHURAPUR LAND\Desktop\Content Element\Dolio Kaj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7" descr="C:\Users\MOTHURAPUR LAND\Desktop\Content Element\Mullaion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8" descr="C:\Users\MOTHURAPUR LAND\Desktop\Content Element\Home Work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8" name="Picture 9" descr="C:\Users\MOTHURAPUR LAND\Desktop\Content Element\Thank you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11111E-6 L -3.33333E-6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44 -3.7037E-6 L 0.00156 -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590550"/>
            <a:ext cx="3200400" cy="514350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cap="none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দলীয়</a:t>
            </a:r>
            <a:r>
              <a:rPr lang="en-US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cap="none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কাজ</a:t>
            </a:r>
            <a:endParaRPr lang="en-US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971551"/>
            <a:ext cx="90637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(১) </a:t>
            </a:r>
            <a:r>
              <a:rPr lang="en-US" sz="2400" b="1" dirty="0" err="1" smtClean="0">
                <a:solidFill>
                  <a:schemeClr val="bg1"/>
                </a:solidFill>
              </a:rPr>
              <a:t>ঘটনা</a:t>
            </a:r>
            <a:r>
              <a:rPr lang="en-US" sz="2400" b="1" dirty="0" smtClean="0">
                <a:solidFill>
                  <a:schemeClr val="bg1"/>
                </a:solidFill>
              </a:rPr>
              <a:t> ও </a:t>
            </a:r>
            <a:r>
              <a:rPr lang="en-US" sz="2400" b="1" dirty="0" err="1" smtClean="0">
                <a:solidFill>
                  <a:schemeClr val="bg1"/>
                </a:solidFill>
              </a:rPr>
              <a:t>লেনদেনের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মধ্যে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পার্ক্য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লিখ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400" b="1" dirty="0" smtClean="0">
                <a:solidFill>
                  <a:schemeClr val="bg1"/>
                </a:solidFill>
              </a:rPr>
              <a:t>(২) 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r>
              <a:rPr lang="en-US" sz="2400" dirty="0" err="1" smtClean="0">
                <a:solidFill>
                  <a:schemeClr val="bg1"/>
                </a:solidFill>
              </a:rPr>
              <a:t>সকল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লেনদেন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ঘটনা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কিন্তু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সকল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ঘটনা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লেনদেন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নয়</a:t>
            </a:r>
            <a:r>
              <a:rPr lang="en-US" sz="2400" dirty="0" smtClean="0">
                <a:solidFill>
                  <a:schemeClr val="bg1"/>
                </a:solidFill>
              </a:rPr>
              <a:t>”- </a:t>
            </a:r>
            <a:r>
              <a:rPr lang="en-US" sz="2400" dirty="0" err="1" smtClean="0">
                <a:solidFill>
                  <a:schemeClr val="bg1"/>
                </a:solidFill>
              </a:rPr>
              <a:t>উক্তিটির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ব্যাখ্যা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</a:rPr>
              <a:t>।</a:t>
            </a:r>
          </a:p>
          <a:p>
            <a:pPr marL="342900" indent="-342900"/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8" name="Picture 17" descr="Team work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4401" y="1771650"/>
            <a:ext cx="7162800" cy="2050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4" descr="C:\Users\MOTHURAPUR LAND\Desktop\Content Element\MUl Alochan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5" descr="C:\Users\MOTHURAPUR LAND\Desktop\Content Element\Akk Kaj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7" descr="C:\Users\MOTHURAPUR LAND\Desktop\Content Element\Mullaion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8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0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67 -1.11111E-6 L -3.33333E-6 -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8.14061E-7 L 0 -8.1406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514350"/>
            <a:ext cx="2209800" cy="514350"/>
          </a:xfrm>
        </p:spPr>
        <p:txBody>
          <a:bodyPr>
            <a:normAutofit fontScale="90000"/>
          </a:bodyPr>
          <a:lstStyle/>
          <a:p>
            <a:r>
              <a:rPr lang="en-US" b="1" cap="none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মূল্যায়ন</a:t>
            </a:r>
            <a:endParaRPr lang="en-US" b="1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8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285751"/>
            <a:ext cx="4800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(১) </a:t>
            </a:r>
            <a:r>
              <a:rPr lang="en-US" sz="1600" dirty="0" err="1" smtClean="0"/>
              <a:t>ঘটনা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কোনো</a:t>
            </a:r>
            <a:r>
              <a:rPr lang="en-US" sz="1600" dirty="0" smtClean="0"/>
              <a:t> </a:t>
            </a:r>
            <a:r>
              <a:rPr lang="en-US" sz="1600" dirty="0" err="1" smtClean="0"/>
              <a:t>অবস্থার</a:t>
            </a:r>
            <a:r>
              <a:rPr lang="en-US" sz="1600" dirty="0" smtClean="0"/>
              <a:t>------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?</a:t>
            </a:r>
          </a:p>
          <a:p>
            <a:pPr marL="342900" indent="-342900"/>
            <a:r>
              <a:rPr lang="en-US" sz="1600" dirty="0" smtClean="0"/>
              <a:t>ক. </a:t>
            </a:r>
            <a:r>
              <a:rPr lang="en-US" sz="1600" dirty="0" err="1" smtClean="0"/>
              <a:t>পরিবর্তন</a:t>
            </a:r>
            <a:r>
              <a:rPr lang="en-US" sz="1600" dirty="0" smtClean="0"/>
              <a:t>     খ. </a:t>
            </a:r>
            <a:r>
              <a:rPr lang="en-US" sz="1600" dirty="0" err="1" smtClean="0"/>
              <a:t>বৃদ্ধি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গ.  </a:t>
            </a:r>
            <a:r>
              <a:rPr lang="en-US" sz="1600" dirty="0" err="1" smtClean="0"/>
              <a:t>হ্রাস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   ঘ. </a:t>
            </a:r>
            <a:r>
              <a:rPr lang="en-US" sz="1600" dirty="0" err="1" smtClean="0"/>
              <a:t>গবেষণা</a:t>
            </a:r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err="1" smtClean="0">
                <a:solidFill>
                  <a:schemeClr val="bg1"/>
                </a:solidFill>
              </a:rPr>
              <a:t>উত্তরঃ</a:t>
            </a:r>
            <a:r>
              <a:rPr lang="en-US" sz="1600" dirty="0" smtClean="0">
                <a:solidFill>
                  <a:schemeClr val="bg1"/>
                </a:solidFill>
              </a:rPr>
              <a:t> ক </a:t>
            </a:r>
            <a:r>
              <a:rPr lang="en-US" sz="1600" dirty="0" err="1" smtClean="0">
                <a:solidFill>
                  <a:schemeClr val="bg1"/>
                </a:solidFill>
              </a:rPr>
              <a:t>পরিবর্তন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1600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n-US" sz="1600" dirty="0" smtClean="0"/>
              <a:t>২. </a:t>
            </a:r>
            <a:r>
              <a:rPr lang="en-US" sz="1600" dirty="0" err="1" smtClean="0"/>
              <a:t>প্রত্যেকটা</a:t>
            </a:r>
            <a:r>
              <a:rPr lang="en-US" sz="1600" dirty="0" smtClean="0"/>
              <a:t> </a:t>
            </a:r>
            <a:r>
              <a:rPr lang="en-US" sz="1600" dirty="0" err="1" smtClean="0"/>
              <a:t>লেনদেনের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কয়টা</a:t>
            </a:r>
            <a:r>
              <a:rPr lang="en-US" sz="1600" dirty="0" smtClean="0"/>
              <a:t> </a:t>
            </a:r>
            <a:r>
              <a:rPr lang="en-US" sz="1600" dirty="0" err="1" smtClean="0"/>
              <a:t>পক্ষ</a:t>
            </a:r>
            <a:r>
              <a:rPr lang="en-US" sz="1600" dirty="0" smtClean="0"/>
              <a:t> </a:t>
            </a:r>
            <a:r>
              <a:rPr lang="en-US" sz="1600" dirty="0" err="1" smtClean="0"/>
              <a:t>আছে</a:t>
            </a:r>
            <a:r>
              <a:rPr lang="en-US" sz="1600" dirty="0" smtClean="0"/>
              <a:t> ?</a:t>
            </a:r>
          </a:p>
          <a:p>
            <a:pPr marL="342900" indent="-342900"/>
            <a:r>
              <a:rPr lang="en-US" sz="1600" dirty="0" smtClean="0"/>
              <a:t>ক. ১টি         খ. ২টি</a:t>
            </a:r>
          </a:p>
          <a:p>
            <a:pPr marL="342900" indent="-342900"/>
            <a:r>
              <a:rPr lang="en-US" sz="1600" dirty="0" smtClean="0"/>
              <a:t>গ. ৩টি         ঘ. </a:t>
            </a:r>
            <a:r>
              <a:rPr lang="en-US" sz="1600" dirty="0" err="1" smtClean="0"/>
              <a:t>কোনোটি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নয়</a:t>
            </a:r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err="1" smtClean="0">
                <a:solidFill>
                  <a:schemeClr val="bg1"/>
                </a:solidFill>
              </a:rPr>
              <a:t>উত্তরঃ</a:t>
            </a:r>
            <a:r>
              <a:rPr lang="en-US" sz="1600" dirty="0" smtClean="0">
                <a:solidFill>
                  <a:schemeClr val="bg1"/>
                </a:solidFill>
              </a:rPr>
              <a:t> ২টি</a:t>
            </a:r>
          </a:p>
          <a:p>
            <a:pPr marL="342900" indent="-342900"/>
            <a:endParaRPr lang="en-US" sz="1600" dirty="0" smtClean="0"/>
          </a:p>
          <a:p>
            <a:pPr marL="342900" indent="-342900"/>
            <a:r>
              <a:rPr lang="en-US" sz="1600" dirty="0" smtClean="0"/>
              <a:t>৩. </a:t>
            </a:r>
            <a:r>
              <a:rPr lang="en-US" sz="1600" dirty="0" err="1" smtClean="0"/>
              <a:t>মালিক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তার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মেয়ের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বিবাহ</a:t>
            </a:r>
            <a:r>
              <a:rPr lang="en-US" sz="1600" dirty="0" smtClean="0"/>
              <a:t> </a:t>
            </a:r>
            <a:r>
              <a:rPr lang="en-US" sz="1600" dirty="0" err="1" smtClean="0"/>
              <a:t>দিলেন</a:t>
            </a:r>
            <a:r>
              <a:rPr lang="en-US" sz="1600" dirty="0" smtClean="0"/>
              <a:t>। </a:t>
            </a:r>
            <a:r>
              <a:rPr lang="en-US" sz="1600" dirty="0" err="1" smtClean="0"/>
              <a:t>ঘটনাটি</a:t>
            </a:r>
            <a:r>
              <a:rPr lang="en-US" sz="1600" dirty="0" smtClean="0"/>
              <a:t> –</a:t>
            </a:r>
          </a:p>
          <a:p>
            <a:pPr marL="342900" indent="-342900"/>
            <a:r>
              <a:rPr lang="en-US" sz="1600" dirty="0" smtClean="0"/>
              <a:t>ক. </a:t>
            </a:r>
            <a:r>
              <a:rPr lang="en-US" sz="1600" dirty="0" err="1" smtClean="0"/>
              <a:t>লেনদেন</a:t>
            </a:r>
            <a:r>
              <a:rPr lang="en-US" sz="1600" dirty="0" smtClean="0"/>
              <a:t> </a:t>
            </a:r>
            <a:r>
              <a:rPr lang="en-US" sz="1600" dirty="0" err="1" smtClean="0"/>
              <a:t>নয়</a:t>
            </a:r>
            <a:r>
              <a:rPr lang="en-US" sz="1600" dirty="0" smtClean="0"/>
              <a:t>    খ. </a:t>
            </a:r>
            <a:r>
              <a:rPr lang="en-US" sz="1600" dirty="0" err="1" smtClean="0"/>
              <a:t>লেনদেন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গ. </a:t>
            </a:r>
            <a:r>
              <a:rPr lang="en-US" sz="1600" dirty="0" err="1" smtClean="0"/>
              <a:t>দুর্ঘটনা</a:t>
            </a:r>
            <a:r>
              <a:rPr lang="en-US" sz="1600" i="1" dirty="0" smtClean="0"/>
              <a:t>          </a:t>
            </a:r>
            <a:r>
              <a:rPr lang="en-US" sz="1600" dirty="0" smtClean="0"/>
              <a:t> ঘ. </a:t>
            </a:r>
            <a:r>
              <a:rPr lang="en-US" sz="1600" dirty="0" err="1" smtClean="0"/>
              <a:t>কোনোটি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নয়</a:t>
            </a:r>
            <a:endParaRPr lang="en-US" sz="1600" dirty="0" smtClean="0"/>
          </a:p>
          <a:p>
            <a:pPr marL="342900" indent="-342900"/>
            <a:r>
              <a:rPr lang="en-US" sz="1600" dirty="0" err="1" smtClean="0">
                <a:solidFill>
                  <a:schemeClr val="bg1"/>
                </a:solidFill>
              </a:rPr>
              <a:t>উত্তরঃ</a:t>
            </a:r>
            <a:r>
              <a:rPr lang="en-US" sz="1600" dirty="0" smtClean="0">
                <a:solidFill>
                  <a:schemeClr val="bg1"/>
                </a:solidFill>
              </a:rPr>
              <a:t> খ </a:t>
            </a:r>
            <a:r>
              <a:rPr lang="en-US" sz="1600" dirty="0" err="1" smtClean="0">
                <a:solidFill>
                  <a:schemeClr val="bg1"/>
                </a:solidFill>
              </a:rPr>
              <a:t>লেনদেন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smtClean="0">
                <a:solidFill>
                  <a:schemeClr val="bg1"/>
                </a:solidFill>
              </a:rPr>
              <a:t>নয়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/>
            <a:endParaRPr lang="en-US" sz="1600" dirty="0"/>
          </a:p>
        </p:txBody>
      </p:sp>
      <p:pic>
        <p:nvPicPr>
          <p:cNvPr id="17" name="Picture 16" descr="pat mullaion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1028700"/>
            <a:ext cx="34290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9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6" descr="C:\Users\MOTHURAPUR LAND\Desktop\Content Element\Dolio Kaj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8" descr="C:\Users\MOTHURAPUR LAND\Desktop\Content Element\Home Work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9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2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8153400" cy="36004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</a:t>
            </a:r>
            <a:r>
              <a:rPr lang="en-US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বাড়ির</a:t>
            </a: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8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Home Wor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4003" y="628650"/>
            <a:ext cx="3667125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838200" y="1143001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en-US" sz="4000" dirty="0" err="1" smtClean="0"/>
              <a:t>ক.ঘটনা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</a:p>
          <a:p>
            <a:pPr marL="457200" indent="-457200"/>
            <a:r>
              <a:rPr lang="en-US" sz="4000" dirty="0" err="1" smtClean="0"/>
              <a:t>খ.লেনদেন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কী</a:t>
            </a:r>
            <a:r>
              <a:rPr lang="en-US" sz="4000" dirty="0" smtClean="0"/>
              <a:t>?</a:t>
            </a:r>
          </a:p>
          <a:p>
            <a:pPr marL="457200" indent="-457200"/>
            <a:r>
              <a:rPr lang="en-US" sz="4000" dirty="0" err="1" smtClean="0"/>
              <a:t>গ.লেনদেনের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বৈশিষ্ট্য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</a:t>
            </a:r>
            <a:endParaRPr lang="en-US" sz="4000" dirty="0" smtClean="0"/>
          </a:p>
          <a:p>
            <a:pPr marL="457200" indent="-457200"/>
            <a:r>
              <a:rPr lang="en-US" sz="4000" dirty="0" err="1" smtClean="0"/>
              <a:t>ঘ.লেনদেনের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দ্বৈতসত্তা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লিখ</a:t>
            </a:r>
            <a:endParaRPr lang="en-US" sz="4000" dirty="0"/>
          </a:p>
        </p:txBody>
      </p:sp>
      <p:pic>
        <p:nvPicPr>
          <p:cNvPr id="21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3" descr="C:\Users\MOTHURAPUR LAND\Desktop\Content Element\Shekon Fol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4" descr="C:\Users\MOTHURAPUR LAND\Desktop\Content Element\MUl Alochan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5" descr="C:\Users\MOTHURAPUR LAND\Desktop\Content Element\Akk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9" name="Picture 6" descr="C:\Users\MOTHURAPUR LAND\Desktop\Content Element\Dolio Kaj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0" name="Picture 7" descr="C:\Users\MOTHURAPUR LAND\Desktop\Content Element\Mullaion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1" name="Picture 8" descr="C:\Users\MOTHURAPUR LAND\Desktop\Content Element\Home Wor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2" name="Picture 9" descr="C:\Users\MOTHURAPUR LAND\Desktop\Content Element\Thank yo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4350"/>
            <a:ext cx="8153400" cy="36004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6" name="Picture 5" descr="C:\Users\MOTHURAPUR LAND\Desktop\Content Element\Previous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79878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19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800102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সকলে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সুস্থ্য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থেকো</a:t>
            </a:r>
            <a:r>
              <a:rPr lang="en-US" sz="2800" b="1" dirty="0" smtClean="0">
                <a:solidFill>
                  <a:schemeClr val="bg1"/>
                </a:solidFill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</a:rPr>
              <a:t>ভালো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থেকো</a:t>
            </a:r>
            <a:r>
              <a:rPr lang="en-US" sz="2800" b="1" dirty="0" smtClean="0">
                <a:solidFill>
                  <a:schemeClr val="bg1"/>
                </a:solidFill>
              </a:rPr>
              <a:t> । </a:t>
            </a:r>
            <a:r>
              <a:rPr lang="as-IN" sz="2800" b="1" dirty="0" smtClean="0">
                <a:solidFill>
                  <a:schemeClr val="bg1"/>
                </a:solidFill>
              </a:rPr>
              <a:t>পরবর্তী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ক্লাশের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আমন্ত্রণ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রইল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সকলকে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ধন্যবাদ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9" name="Picture 3" descr="C:\Users\MOTHURAPUR LAND\Desktop\Content Element\welc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4" descr="C:\Users\MOTHURAPUR LAND\Desktop\Content Element\Porichity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2" descr="C:\Users\MOTHURAPUR LAND\Desktop\Content Element\Pat Gosona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3" descr="C:\Users\MOTHURAPUR LAND\Desktop\Content Element\Shekon Fol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4" descr="C:\Users\MOTHURAPUR LAND\Desktop\Content Element\MUl Alocha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5" descr="C:\Users\MOTHURAPUR LAND\Desktop\Content Element\Akk Kaj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6" descr="C:\Users\MOTHURAPUR LAND\Desktop\Content Element\Dolio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7" descr="C:\Users\MOTHURAPUR LAND\Desktop\Content Element\Mullaion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8" name="Picture 8" descr="C:\Users\MOTHURAPUR LAND\Desktop\Content Element\Home Work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9" name="Picture 9" descr="C:\Users\MOTHURAPUR LAND\Desktop\Content Element\Thank you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074" name="Picture 2" descr="C:\Users\MOTHURAPUR LAND\Desktop\giphy (1)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8200" y="1733550"/>
            <a:ext cx="7772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05150"/>
            <a:ext cx="6477000" cy="1371600"/>
          </a:xfrm>
        </p:spPr>
        <p:txBody>
          <a:bodyPr/>
          <a:lstStyle/>
          <a:p>
            <a:r>
              <a:rPr lang="en-US" dirty="0" err="1" smtClean="0"/>
              <a:t>সকলকে</a:t>
            </a:r>
            <a:r>
              <a:rPr lang="en-US" dirty="0" smtClean="0"/>
              <a:t> </a:t>
            </a:r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আলোচনায়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"/>
            <a:ext cx="8686800" cy="3143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MOTHURAPUR LAND\Desktop\Content Element\welcom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28" name="Picture 4" descr="C:\Users\MOTHURAPUR LAND\Desktop\Content Element\Porichity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4" name="Picture 2" descr="C:\Users\MOTHURAPUR LAND\Desktop\Content Element\Pat Gosona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" name="Picture 3" descr="C:\Users\MOTHURAPUR LAND\Desktop\Content Element\Shekon Fol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6" name="Picture 4" descr="C:\Users\MOTHURAPUR LAND\Desktop\Content Element\MUl Alocha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29" name="Picture 5" descr="C:\Users\MOTHURAPUR LAND\Desktop\Content Element\Akk Kaj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30" name="Picture 6" descr="C:\Users\MOTHURAPUR LAND\Desktop\Content Element\Dolio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31" name="Picture 7" descr="C:\Users\MOTHURAPUR LAND\Desktop\Content Element\Mullaion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32" name="Picture 8" descr="C:\Users\MOTHURAPUR LAND\Desktop\Content Element\Home Work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33" name="Picture 9" descr="C:\Users\MOTHURAPUR LAND\Desktop\Content Element\Thank you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5" name="Picture 4" descr="C:\Users\MOTHURAPUR LAND\Desktop\Content Element\NEX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atangChe" pitchFamily="49" charset="-127"/>
                <a:cs typeface="Arial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OTHURAPUR LAND\Desktop\title\coollogo_com-309051384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400800" y="3790950"/>
            <a:ext cx="2133600" cy="774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MOTHURAPUR LAND\Desktop\pexels-photo-462118.jpe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2400" y="438150"/>
            <a:ext cx="8686800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33 3.7037E-6 L -3.33333E-6 3.7037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778  0.014 -0.03733  0.021 -0.06222  C 0.04 -0.13333  0.045 -0.20267  0.031 -0.21333  C 0.017 -0.22578  -0.01 -0.176  -0.029 -0.10489  C -0.039 -0.06756  -0.045 -0.032  -0.047 -0.00533  C -0.05 0.016  -0.051 0.03733  -0.051 0.06222  C -0.051 0.14222  -0.038 0.208  -0.023 0.208  C -0.008 0.208  0.005 0.14222  0.005 0.06222  C 0.005 0.02489  0.002 -0.01067  -0.003 -0.03556  C -0.005 -0.05689  -0.01 -0.08  -0.016 -0.10311  C -0.036 -0.176  -0.063 -0.22578  -0.077 -0.21333  C -0.091 -0.20089  -0.086 -0.13333  -0.066 -0.06044  C -0.058 -0.02667  -0.047 0.00178  -0.036 0.02133  C -0.028 0.03911  -0.019 0.05511  -0.007 0.07111  C 0.029 0.12267  0.065 0.14578  0.075 0.12444  C 0.084 0.10311  0.064 0.04444  0.028 -0.00533  C 0.013 -0.02667  -0.003 -0.04267  -0.016 -0.05333  C -0.028 -0.064  -0.043 -0.07289  -0.059 -0.07822  C -0.103 -0.096  -0.141 -0.09067  -0.144 -0.06222  C -0.148 -0.03556  -0.115 0  -0.071 0.01778  C -0.051 0.02489  -0.032 0.02844  -0.017 0.02667  C -0.004 0.02667  0.01 0.02311  0.025 0.01778  C 0.069 0  0.102 -0.03733  0.098 -0.064  C 0.095 -0.09067  0.057 -0.09778  0.013 -0.08  C -0.008 -0.07111  -0.027 -0.05867  -0.04 -0.04444  C -0.051 -0.03378  -0.062 -0.02133  -0.074 -0.00533  C -0.109 0.04622  -0.13 0.10311  -0.12 0.12444  C -0.111 0.14578  -0.074 0.12267  -0.039 0.07289  C -0.022 0.048  -0.008 0.02311  0 0  Z" pathEditMode="relative" ptsTypes="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14350"/>
            <a:ext cx="8458200" cy="2914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381000" y="857250"/>
            <a:ext cx="4953000" cy="26289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000" dirty="0" smtClean="0">
              <a:solidFill>
                <a:schemeClr val="tx2">
                  <a:shade val="75000"/>
                </a:schemeClr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000" dirty="0" smtClean="0">
              <a:solidFill>
                <a:schemeClr val="tx2">
                  <a:shade val="75000"/>
                </a:schemeClr>
              </a:solidFill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0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dirty="0" smtClean="0">
              <a:solidFill>
                <a:schemeClr val="tx2">
                  <a:shade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5715000" y="857250"/>
            <a:ext cx="3048000" cy="17145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en-US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75" name="AutoShape 3"/>
          <p:cNvCxnSpPr>
            <a:cxnSpLocks noChangeShapeType="1"/>
          </p:cNvCxnSpPr>
          <p:nvPr/>
        </p:nvCxnSpPr>
        <p:spPr bwMode="auto">
          <a:xfrm rot="5400000">
            <a:off x="4814094" y="1624806"/>
            <a:ext cx="1200150" cy="7938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C:\Users\MOTHURAPUR LAND\Desktop\Content Element\shahin new low coll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2914650"/>
            <a:ext cx="2133601" cy="14859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1" descr="coollogo_com-28829108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7403" y="285751"/>
            <a:ext cx="4429125" cy="657225"/>
          </a:xfrm>
          <a:prstGeom prst="rect">
            <a:avLst/>
          </a:prstGeom>
        </p:spPr>
      </p:pic>
      <p:pic>
        <p:nvPicPr>
          <p:cNvPr id="23" name="Picture 22" descr="coollogo_com-753837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857250"/>
            <a:ext cx="3733800" cy="45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coollogo_com-2643779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200" y="971550"/>
            <a:ext cx="2838450" cy="400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 descr="acc prin-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1485900"/>
            <a:ext cx="3505200" cy="285750"/>
          </a:xfrm>
          <a:prstGeom prst="rect">
            <a:avLst/>
          </a:prstGeom>
        </p:spPr>
      </p:pic>
      <p:pic>
        <p:nvPicPr>
          <p:cNvPr id="36" name="Picture 35" descr="Class-11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62600" y="1828800"/>
            <a:ext cx="3048000" cy="228600"/>
          </a:xfrm>
          <a:prstGeom prst="rect">
            <a:avLst/>
          </a:prstGeom>
        </p:spPr>
      </p:pic>
      <p:pic>
        <p:nvPicPr>
          <p:cNvPr id="52" name="Picture 51" descr="HSC BM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172200" y="2514600"/>
            <a:ext cx="2286000" cy="342900"/>
          </a:xfrm>
          <a:prstGeom prst="rect">
            <a:avLst/>
          </a:prstGeom>
        </p:spPr>
      </p:pic>
      <p:pic>
        <p:nvPicPr>
          <p:cNvPr id="33" name="Picture 3" descr="C:\Users\MOTHURAPUR LAND\Desktop\Content Element\welcom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7" name="Picture 4" descr="C:\Users\MOTHURAPUR LAND\Desktop\Content Element\Porichity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8" name="Picture 2" descr="C:\Users\MOTHURAPUR LAND\Desktop\Content Element\Pat Goso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9" name="Picture 3" descr="C:\Users\MOTHURAPUR LAND\Desktop\Content Element\Shekon Fol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0" name="Picture 4" descr="C:\Users\MOTHURAPUR LAND\Desktop\Content Element\MUl Alochana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1" name="Picture 5" descr="C:\Users\MOTHURAPUR LAND\Desktop\Content Element\Akk Kaj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3" name="Picture 6" descr="C:\Users\MOTHURAPUR LAND\Desktop\Content Element\Dolio Kaj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4" name="Picture 7" descr="C:\Users\MOTHURAPUR LAND\Desktop\Content Element\Mullaion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5" name="Picture 8" descr="C:\Users\MOTHURAPUR LAND\Desktop\Content Element\Home Work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56" name="Picture 9" descr="C:\Users\MOTHURAPUR LAND\Desktop\Content Element\Thank you.pn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026" name="Picture 2" descr="C:\Users\MOTHURAPUR LAND\Desktop\title\coollogo_com-30469398.gif"/>
          <p:cNvPicPr>
            <a:picLocks noChangeAspect="1" noChangeArrowheads="1" noCrop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867400" y="2114550"/>
            <a:ext cx="2667001" cy="457201"/>
          </a:xfrm>
          <a:prstGeom prst="rect">
            <a:avLst/>
          </a:prstGeom>
          <a:noFill/>
        </p:spPr>
      </p:pic>
      <p:pic>
        <p:nvPicPr>
          <p:cNvPr id="1027" name="Picture 3" descr="C:\Users\MOTHURAPUR LAND\Desktop\title\coollogo_com-26632666.gif"/>
          <p:cNvPicPr>
            <a:picLocks noChangeAspect="1" noChangeArrowheads="1" noCrop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04800" y="1276350"/>
            <a:ext cx="4191001" cy="863600"/>
          </a:xfrm>
          <a:prstGeom prst="rect">
            <a:avLst/>
          </a:prstGeom>
          <a:noFill/>
        </p:spPr>
      </p:pic>
      <p:pic>
        <p:nvPicPr>
          <p:cNvPr id="28" name="Picture 2" descr="C:\Users\MOTHURAPUR LAND\Desktop\title\coollogo_com-12269677.gif"/>
          <p:cNvPicPr>
            <a:picLocks noChangeAspect="1" noChangeArrowheads="1" noCrop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81000" y="1809750"/>
            <a:ext cx="4953000" cy="762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533400" y="234315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tx2">
                    <a:shade val="75000"/>
                  </a:schemeClr>
                </a:solidFill>
              </a:rPr>
              <a:t>Web: </a:t>
            </a:r>
            <a:r>
              <a:rPr lang="en-US" dirty="0" smtClean="0">
                <a:hlinkClick r:id="rId36"/>
              </a:rPr>
              <a:t>https://medatecblog.wordpress.com/</a:t>
            </a:r>
            <a:endParaRPr lang="en-US" dirty="0" smtClean="0"/>
          </a:p>
        </p:txBody>
      </p:sp>
    </p:spTree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14351"/>
            <a:ext cx="8458200" cy="916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1950"/>
            <a:ext cx="7696200" cy="40005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ভালোভাবে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লক্ষ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করো</a:t>
            </a:r>
            <a:endParaRPr lang="en-US" sz="3200" dirty="0"/>
          </a:p>
        </p:txBody>
      </p:sp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 descr="C:\Users\MOTHURAPUR LAND\Desktop\Content Element\welcom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4" descr="C:\Users\MOTHURAPUR LAND\Desktop\Content Element\Porichity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2" descr="C:\Users\MOTHURAPUR LAND\Desktop\Content Element\Pat Goson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3" descr="C:\Users\MOTHURAPUR LAND\Desktop\Content Element\Shekon Fol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4" descr="C:\Users\MOTHURAPUR LAND\Desktop\Content Element\MUl Alocha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5" descr="C:\Users\MOTHURAPUR LAND\Desktop\Content Element\Akk Kaj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2" name="Picture 6" descr="C:\Users\MOTHURAPUR LAND\Desktop\Content Element\Dolio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3" name="Picture 7" descr="C:\Users\MOTHURAPUR LAND\Desktop\Content Element\Mullaion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4" name="Picture 8" descr="C:\Users\MOTHURAPUR LAND\Desktop\Content Element\Home Work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5" name="Picture 9" descr="C:\Users\MOTHURAPUR LAND\Desktop\Content Element\Thank you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819150"/>
            <a:ext cx="4000500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8" y="755650"/>
            <a:ext cx="3660772" cy="181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90" y="2701927"/>
            <a:ext cx="2571750" cy="1543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5715000" cy="268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ঘটনা</a:t>
            </a:r>
            <a:r>
              <a:rPr lang="en-US" dirty="0" smtClean="0"/>
              <a:t> ও </a:t>
            </a:r>
            <a:r>
              <a:rPr lang="en-US" dirty="0" err="1" smtClean="0"/>
              <a:t>লেনদেন</a:t>
            </a: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628650"/>
            <a:ext cx="4304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54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endParaRPr lang="en-US" sz="5400" b="1" dirty="0">
              <a:ln w="11430"/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Quad Arrow Callout 28"/>
          <p:cNvSpPr/>
          <p:nvPr/>
        </p:nvSpPr>
        <p:spPr>
          <a:xfrm>
            <a:off x="609600" y="1371600"/>
            <a:ext cx="609600" cy="342900"/>
          </a:xfrm>
          <a:prstGeom prst="quad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Quad Arrow Callout 29"/>
          <p:cNvSpPr/>
          <p:nvPr/>
        </p:nvSpPr>
        <p:spPr>
          <a:xfrm>
            <a:off x="5181600" y="1371600"/>
            <a:ext cx="609600" cy="342900"/>
          </a:xfrm>
          <a:prstGeom prst="quad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457202"/>
            <a:ext cx="2667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/>
              <a:t>পাঠ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ষোষণা</a:t>
            </a:r>
            <a:endParaRPr lang="en-US" sz="3200" b="1" dirty="0"/>
          </a:p>
        </p:txBody>
      </p:sp>
      <p:sp>
        <p:nvSpPr>
          <p:cNvPr id="32" name="Flowchart: Alternate Process 31"/>
          <p:cNvSpPr/>
          <p:nvPr/>
        </p:nvSpPr>
        <p:spPr>
          <a:xfrm>
            <a:off x="6324600" y="685800"/>
            <a:ext cx="2743200" cy="120015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হিসাববিজ্ঞান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নীতি</a:t>
            </a:r>
            <a:r>
              <a:rPr lang="en-US" b="1" dirty="0" smtClean="0">
                <a:solidFill>
                  <a:schemeClr val="bg1"/>
                </a:solidFill>
              </a:rPr>
              <a:t> ও প্রয়োগ-১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একাদশ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শ্রেণি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অধ্যায়</a:t>
            </a:r>
            <a:r>
              <a:rPr lang="en-US" b="1" dirty="0" smtClean="0">
                <a:solidFill>
                  <a:schemeClr val="bg1"/>
                </a:solidFill>
              </a:rPr>
              <a:t> ২:  </a:t>
            </a:r>
            <a:r>
              <a:rPr lang="en-US" b="1" dirty="0" err="1" smtClean="0">
                <a:solidFill>
                  <a:schemeClr val="bg1"/>
                </a:solidFill>
              </a:rPr>
              <a:t>লেনদেন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Pat Alochan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2228850"/>
            <a:ext cx="2286000" cy="1771650"/>
          </a:xfrm>
          <a:prstGeom prst="rect">
            <a:avLst/>
          </a:prstGeom>
        </p:spPr>
      </p:pic>
      <p:pic>
        <p:nvPicPr>
          <p:cNvPr id="23" name="Picture 3" descr="C:\Users\MOTHURAPUR LAND\Desktop\Content Element\welcom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4" descr="C:\Users\MOTHURAPUR LAND\Desktop\Content Element\Porichity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2" descr="C:\Users\MOTHURAPUR LAND\Desktop\Content Element\Pat Gosona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3" descr="C:\Users\MOTHURAPUR LAND\Desktop\Content Element\Shekon Fo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3" name="Picture 4" descr="C:\Users\MOTHURAPUR LAND\Desktop\Content Element\MUl Alochana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4" name="Picture 5" descr="C:\Users\MOTHURAPUR LAND\Desktop\Content Element\Akk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5" name="Picture 6" descr="C:\Users\MOTHURAPUR LAND\Desktop\Content Element\Dolio Kaj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6" name="Picture 7" descr="C:\Users\MOTHURAPUR LAND\Desktop\Content Element\Mullaion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7" name="Picture 8" descr="C:\Users\MOTHURAPUR LAND\Desktop\Content Element\Home Work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8" name="Picture 9" descr="C:\Users\MOTHURAPUR LAND\Desktop\Content Element\Thank you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46111 L 0.02084 0.1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514350"/>
            <a:ext cx="2895600" cy="762000"/>
          </a:xfrm>
        </p:spPr>
        <p:txBody>
          <a:bodyPr>
            <a:normAutofit/>
          </a:bodyPr>
          <a:lstStyle/>
          <a:p>
            <a:pPr algn="r"/>
            <a:r>
              <a:rPr lang="en-US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শিখনফল</a:t>
            </a:r>
            <a:endParaRPr lang="en-US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4582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ছা্ত্র</a:t>
            </a:r>
            <a:r>
              <a:rPr lang="en-US" sz="3200" dirty="0" smtClean="0">
                <a:solidFill>
                  <a:schemeClr val="tx1"/>
                </a:solidFill>
              </a:rPr>
              <a:t>/</a:t>
            </a:r>
            <a:r>
              <a:rPr lang="en-US" sz="3200" dirty="0" err="1" smtClean="0">
                <a:solidFill>
                  <a:schemeClr val="tx1"/>
                </a:solidFill>
              </a:rPr>
              <a:t>ছাত্রীরা</a:t>
            </a:r>
            <a:r>
              <a:rPr lang="en-US" sz="3200" dirty="0" smtClean="0">
                <a:solidFill>
                  <a:schemeClr val="tx1"/>
                </a:solidFill>
              </a:rPr>
              <a:t> ……..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</a:rPr>
              <a:t>ঘটনা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</a:rPr>
              <a:t>লেনদেন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লেনদেনের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</a:rPr>
              <a:t>৪. </a:t>
            </a:r>
            <a:r>
              <a:rPr lang="en-US" sz="3200" dirty="0" err="1" smtClean="0">
                <a:solidFill>
                  <a:schemeClr val="tx1"/>
                </a:solidFill>
              </a:rPr>
              <a:t>লেনদেনের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দ্বৈতসত্তা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sz="3200" dirty="0" err="1" smtClean="0">
                <a:solidFill>
                  <a:schemeClr val="tx1"/>
                </a:solidFill>
              </a:rPr>
              <a:t>বিষয়ে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জানতে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পারবে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15" name="Picture 4" descr="C:\Users\MOTHURAPUR LAND\Desktop\Content Element\NEXT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8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9" name="Picture 2" descr="C:\Users\MOTHURAPUR LAND\Desktop\Content Element\Pat Goson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4" descr="C:\Users\MOTHURAPUR LAND\Desktop\Content Element\MUl Alochan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5" descr="C:\Users\MOTHURAPUR LAND\Desktop\Content Element\Akk Kaj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6" descr="C:\Users\MOTHURAPUR LAND\Desktop\Content Element\Dolio Kaj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7" descr="C:\Users\MOTHURAPUR LAND\Desktop\Content Element\Mullaion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8" descr="C:\Users\MOTHURAPUR LAND\Desktop\Content Element\Home Work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9" descr="C:\Users\MOTHURAPUR LAND\Desktop\Content Element\Thank you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63 0.00255 L -0.01163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73 2.96296E-6 L -0.00573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 -0.00208 L 0.00364 -0.00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03 -0.00278 L 0.00764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28750"/>
            <a:ext cx="8382000" cy="25146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sz="2800" dirty="0" smtClean="0"/>
              <a:t>  </a:t>
            </a:r>
            <a:r>
              <a:rPr lang="en-US" sz="3100" dirty="0" smtClean="0">
                <a:solidFill>
                  <a:srgbClr val="C00000"/>
                </a:solidFill>
              </a:rPr>
              <a:t/>
            </a:r>
            <a:br>
              <a:rPr lang="en-US" sz="3100" dirty="0" smtClean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pat alochana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438150"/>
            <a:ext cx="1524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3" descr="C:\Users\MOTHURAPUR LAND\Desktop\Content Element\welcome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4" descr="C:\Users\MOTHURAPUR LAND\Desktop\Content Element\Porichity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2" descr="C:\Users\MOTHURAPUR LAND\Desktop\Content Element\Pat Gosona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3" descr="C:\Users\MOTHURAPUR LAND\Desktop\Content Element\Shekon Fo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8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9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0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31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2" name="Rectangle 31"/>
          <p:cNvSpPr/>
          <p:nvPr/>
        </p:nvSpPr>
        <p:spPr>
          <a:xfrm>
            <a:off x="4267200" y="514350"/>
            <a:ext cx="29498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পাঠ</a:t>
            </a: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3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আলোচনা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" y="666750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নিচের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দুটি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লক্ষ</a:t>
            </a:r>
            <a:r>
              <a:rPr lang="en-US" sz="2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করোঃ</a:t>
            </a:r>
            <a:endParaRPr lang="en-US" sz="28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352550"/>
            <a:ext cx="257175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1562101"/>
            <a:ext cx="3689350" cy="2533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blind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07407E-6 L 0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47750"/>
            <a:ext cx="8458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as-IN" dirty="0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তোমরা</a:t>
            </a:r>
            <a:r>
              <a:rPr lang="en-US" dirty="0" smtClean="0"/>
              <a:t> </a:t>
            </a:r>
            <a:r>
              <a:rPr lang="en-US" dirty="0" err="1" smtClean="0"/>
              <a:t>যদি</a:t>
            </a:r>
            <a:r>
              <a:rPr lang="en-US" dirty="0" smtClean="0"/>
              <a:t> </a:t>
            </a:r>
            <a:r>
              <a:rPr lang="as-IN" dirty="0" smtClean="0"/>
              <a:t>পূর্বের</a:t>
            </a:r>
            <a:r>
              <a:rPr lang="en-US" dirty="0" smtClean="0"/>
              <a:t> </a:t>
            </a:r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ভালো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খেয়াল</a:t>
            </a:r>
            <a:r>
              <a:rPr lang="en-US" dirty="0" smtClean="0"/>
              <a:t> </a:t>
            </a:r>
            <a:r>
              <a:rPr lang="en-US" dirty="0" err="1" smtClean="0"/>
              <a:t>করো</a:t>
            </a:r>
            <a:r>
              <a:rPr lang="en-US" dirty="0" smtClean="0"/>
              <a:t> </a:t>
            </a:r>
            <a:r>
              <a:rPr lang="en-US" dirty="0" err="1" smtClean="0"/>
              <a:t>তাহলে</a:t>
            </a:r>
            <a:r>
              <a:rPr lang="en-US" dirty="0" smtClean="0"/>
              <a:t>-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ঘটনা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লেনদেন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?</a:t>
            </a:r>
          </a:p>
          <a:p>
            <a:pPr marL="457200" indent="-457200"/>
            <a:r>
              <a:rPr lang="en-US" b="1" dirty="0" err="1" smtClean="0">
                <a:solidFill>
                  <a:schemeClr val="tx1"/>
                </a:solidFill>
              </a:rPr>
              <a:t>তা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জানতে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পারবে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b="1" dirty="0" err="1" smtClean="0">
                <a:solidFill>
                  <a:schemeClr val="tx1"/>
                </a:solidFill>
              </a:rPr>
              <a:t>ঘটনা</a:t>
            </a:r>
            <a:r>
              <a:rPr lang="en-US" b="1" dirty="0" smtClean="0">
                <a:solidFill>
                  <a:schemeClr val="tx1"/>
                </a:solidFill>
              </a:rPr>
              <a:t>  :  </a:t>
            </a:r>
            <a:r>
              <a:rPr lang="en-US" b="1" dirty="0" err="1" smtClean="0">
                <a:solidFill>
                  <a:schemeClr val="tx1"/>
                </a:solidFill>
              </a:rPr>
              <a:t>কোন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কিছুর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সংগঠন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কোনো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অবস্থার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কে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b="1" dirty="0" err="1" smtClean="0">
                <a:solidFill>
                  <a:schemeClr val="tx1"/>
                </a:solidFill>
              </a:rPr>
              <a:t>ঘটনা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বলে</a:t>
            </a:r>
            <a:r>
              <a:rPr lang="en-US" b="1" dirty="0" smtClean="0">
                <a:solidFill>
                  <a:schemeClr val="tx1"/>
                </a:solidFill>
              </a:rPr>
              <a:t> । </a:t>
            </a:r>
            <a:r>
              <a:rPr lang="en-US" b="1" dirty="0" err="1" smtClean="0">
                <a:solidFill>
                  <a:schemeClr val="tx1"/>
                </a:solidFill>
              </a:rPr>
              <a:t>যেমনঃ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/>
            <a:endParaRPr lang="en-US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b="1" dirty="0" err="1" smtClean="0">
                <a:solidFill>
                  <a:schemeClr val="tx1"/>
                </a:solidFill>
              </a:rPr>
              <a:t>মটরগাড়ীর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থেকে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পড়ে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যাওয়া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0" indent="-457200"/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/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/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/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 smtClean="0"/>
          </a:p>
          <a:p>
            <a:pPr marL="457200" indent="-457200"/>
            <a:endParaRPr lang="en-US" dirty="0" smtClean="0"/>
          </a:p>
          <a:p>
            <a:endParaRPr lang="en-US" dirty="0"/>
          </a:p>
        </p:txBody>
      </p:sp>
      <p:pic>
        <p:nvPicPr>
          <p:cNvPr id="15" name="Picture 4" descr="C:\Users\MOTHURAPUR LAND\Desktop\Content Element\NEXT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C:\Users\MOTHURAPUR LAND\Desktop\Content Element\welcome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8" name="Picture 4" descr="C:\Users\MOTHURAPUR LAND\Desktop\Content Element\Porichity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9" name="Picture 2" descr="C:\Users\MOTHURAPUR LAND\Desktop\Content Element\Pat Gosona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0" name="Picture 3" descr="C:\Users\MOTHURAPUR LAND\Desktop\Content Element\Shekon Fol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4" descr="C:\Users\MOTHURAPUR LAND\Desktop\Content Element\MUl Alochan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5" descr="C:\Users\MOTHURAPUR LAND\Desktop\Content Element\Akk Kaj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6" descr="C:\Users\MOTHURAPUR LAND\Desktop\Content Element\Dolio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7" descr="C:\Users\MOTHURAPUR LAND\Desktop\Content Element\Mullaion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8" descr="C:\Users\MOTHURAPUR LAND\Desktop\Content Element\Home Work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8" name="Picture 9" descr="C:\Users\MOTHURAPUR LAND\Desktop\Content Element\Thank you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2743201"/>
            <a:ext cx="2571750" cy="154305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28650"/>
            <a:ext cx="8458200" cy="14859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লেনদেন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যে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সকল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ঘটনা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কোনো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ব্যক্তি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প্রতিষ্ঠানের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আর্থিক</a:t>
            </a:r>
            <a:endParaRPr lang="en-US" i="1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অবস্থার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পরিবর্তন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তাকে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লেনদেন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বলে</a:t>
            </a:r>
            <a:r>
              <a:rPr lang="en-US" b="1" dirty="0" smtClean="0">
                <a:solidFill>
                  <a:schemeClr val="tx1"/>
                </a:solidFill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</a:rPr>
              <a:t>যেমন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দোকান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থেকে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দ্রব্য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ক্রয়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</a:p>
          <a:p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MOTHURAPUR LAND\Desktop\Content Element\NEXT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14862"/>
            <a:ext cx="2476500" cy="357188"/>
          </a:xfrm>
          <a:prstGeom prst="rect">
            <a:avLst/>
          </a:prstGeom>
          <a:noFill/>
        </p:spPr>
      </p:pic>
      <p:pic>
        <p:nvPicPr>
          <p:cNvPr id="16" name="Picture 5" descr="C:\Users\MOTHURAPUR LAND\Desktop\Content Element\Previous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8900" y="4614862"/>
            <a:ext cx="2476500" cy="357188"/>
          </a:xfrm>
          <a:prstGeom prst="rect">
            <a:avLst/>
          </a:prstGeom>
          <a:noFill/>
        </p:spPr>
      </p:pic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4038603" y="4286251"/>
            <a:ext cx="1025525" cy="667941"/>
          </a:xfrm>
          <a:prstGeom prst="ellipse">
            <a:avLst/>
          </a:prstGeom>
          <a:solidFill>
            <a:srgbClr val="F79646"/>
          </a:solidFill>
          <a:ln w="127000" cmpd="dbl">
            <a:solidFill>
              <a:srgbClr val="F79646"/>
            </a:solidFill>
            <a:round/>
            <a:headEnd/>
            <a:tailEnd/>
          </a:ln>
          <a:effectLst>
            <a:outerShdw sy="50000" rotWithShape="0">
              <a:srgbClr val="86868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3600" b="1" i="1" dirty="0" smtClean="0">
                <a:solidFill>
                  <a:srgbClr val="C00000"/>
                </a:solidFill>
                <a:latin typeface="BatangChe" pitchFamily="49" charset="-127"/>
                <a:cs typeface="Arial" pitchFamily="34" charset="0"/>
              </a:rPr>
              <a:t>09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 descr="C:\Users\MOTHURAPUR LAND\Desktop\Content Element\welcome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114300"/>
            <a:ext cx="914400" cy="28575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8" name="Picture 4" descr="C:\Users\MOTHURAPUR LAND\Desktop\Content Element\Porichity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114300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19" name="Picture 2" descr="C:\Users\MOTHURAPUR LAND\Desktop\Content Element\Pat Gosona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1" name="Picture 3" descr="C:\Users\MOTHURAPUR LAND\Desktop\Content Element\Shekon Fol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71800" y="114301"/>
            <a:ext cx="9906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2" name="Picture 4" descr="C:\Users\MOTHURAPUR LAND\Desktop\Content Element\MUl Alochana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62400" y="114302"/>
            <a:ext cx="914400" cy="22859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3" name="Picture 5" descr="C:\Users\MOTHURAPUR LAND\Desktop\Content Element\Akk Kaj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76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4" name="Picture 6" descr="C:\Users\MOTHURAPUR LAND\Desktop\Content Element\Dolio Kaj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15000" y="114300"/>
            <a:ext cx="7620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5" name="Picture 7" descr="C:\Users\MOTHURAPUR LAND\Desktop\Content Element\Mullaion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6" name="Picture 8" descr="C:\Users\MOTHURAPUR LAND\Desktop\Content Element\Home Work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91400" y="114300"/>
            <a:ext cx="9144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8" name="Picture 9" descr="C:\Users\MOTHURAPUR LAND\Desktop\Content Element\Thank you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05800" y="114301"/>
            <a:ext cx="838200" cy="2286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04950"/>
            <a:ext cx="386715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1080</TotalTime>
  <Words>436</Words>
  <Application>Microsoft Office PowerPoint</Application>
  <PresentationFormat>On-screen Show (16:9)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PowerPoint Presentation</vt:lpstr>
      <vt:lpstr>সকলকে আজকের আলোচনায়</vt:lpstr>
      <vt:lpstr>    </vt:lpstr>
      <vt:lpstr>                         </vt:lpstr>
      <vt:lpstr>              ঘটনা ও লেনদেন</vt:lpstr>
      <vt:lpstr>শিখনফল</vt:lpstr>
      <vt:lpstr>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মূল্যায়ন</vt:lpstr>
      <vt:lpstr>                   বাড়ির কাজ   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MOTHURAPUR LAND</dc:creator>
  <cp:lastModifiedBy>MOTHURAPUR LAND</cp:lastModifiedBy>
  <cp:revision>339</cp:revision>
  <dcterms:created xsi:type="dcterms:W3CDTF">2019-11-24T11:41:00Z</dcterms:created>
  <dcterms:modified xsi:type="dcterms:W3CDTF">2019-12-12T11:15:34Z</dcterms:modified>
</cp:coreProperties>
</file>