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76" r:id="rId3"/>
    <p:sldId id="27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7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68" autoAdjust="0"/>
    <p:restoredTop sz="94660"/>
  </p:normalViewPr>
  <p:slideViewPr>
    <p:cSldViewPr snapToGrid="0">
      <p:cViewPr varScale="1">
        <p:scale>
          <a:sx n="56" d="100"/>
          <a:sy n="56" d="100"/>
        </p:scale>
        <p:origin x="4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735D91-43DF-401B-8311-5580BAF9383F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B9D014-D8EC-46D4-AD2E-0679384517A0}">
      <dgm:prSet phldrT="[Text]" custT="1"/>
      <dgm:spPr/>
      <dgm:t>
        <a:bodyPr/>
        <a:lstStyle/>
        <a:p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সমাজজীবন</a:t>
          </a:r>
          <a:endParaRPr lang="en-US" sz="3600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949281B5-6F1B-4590-810F-7AA1CD0CC110}" type="parTrans" cxnId="{22633457-E5C6-4C72-9AEE-F7320213F673}">
      <dgm:prSet/>
      <dgm:spPr/>
      <dgm:t>
        <a:bodyPr/>
        <a:lstStyle/>
        <a:p>
          <a:endParaRPr lang="en-US"/>
        </a:p>
      </dgm:t>
    </dgm:pt>
    <dgm:pt modelId="{6BD87E50-6882-408A-9543-F21345345F71}" type="sibTrans" cxnId="{22633457-E5C6-4C72-9AEE-F7320213F673}">
      <dgm:prSet/>
      <dgm:spPr/>
      <dgm:t>
        <a:bodyPr/>
        <a:lstStyle/>
        <a:p>
          <a:endParaRPr lang="en-US"/>
        </a:p>
      </dgm:t>
    </dgm:pt>
    <dgm:pt modelId="{7A843184-BD57-41C1-992F-31410B5F7F78}">
      <dgm:prSet phldrT="[Text]" custT="1"/>
      <dgm:spPr/>
      <dgm:t>
        <a:bodyPr/>
        <a:lstStyle/>
        <a:p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সামাজিক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উপাদান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gm:t>
    </dgm:pt>
    <dgm:pt modelId="{6B10ED01-6061-4C56-9978-96384D7376C8}" type="parTrans" cxnId="{177B9BC7-C609-46BE-8EC9-BBAB9AF91BC6}">
      <dgm:prSet/>
      <dgm:spPr/>
      <dgm:t>
        <a:bodyPr/>
        <a:lstStyle/>
        <a:p>
          <a:endParaRPr lang="en-US"/>
        </a:p>
      </dgm:t>
    </dgm:pt>
    <dgm:pt modelId="{42829224-CEAD-4ABB-A85B-17C5386425DB}" type="sibTrans" cxnId="{177B9BC7-C609-46BE-8EC9-BBAB9AF91BC6}">
      <dgm:prSet/>
      <dgm:spPr/>
      <dgm:t>
        <a:bodyPr/>
        <a:lstStyle/>
        <a:p>
          <a:endParaRPr lang="en-US"/>
        </a:p>
      </dgm:t>
    </dgm:pt>
    <dgm:pt modelId="{A1A40078-1804-4BEF-A014-AEDDD5058CD5}">
      <dgm:prSet phldrT="[Text]" custT="1"/>
      <dgm:spPr/>
      <dgm:t>
        <a:bodyPr/>
        <a:lstStyle/>
        <a:p>
          <a:r>
            <a:rPr lang="en-US" sz="3600" b="1" dirty="0" err="1">
              <a:latin typeface="Nikosh" panose="02000000000000000000" pitchFamily="2" charset="0"/>
              <a:cs typeface="Nikosh" panose="02000000000000000000" pitchFamily="2" charset="0"/>
            </a:rPr>
            <a:t>সাংস্কৃতিক</a:t>
          </a:r>
          <a:r>
            <a:rPr lang="en-US" sz="3600" b="1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b="1" dirty="0" err="1">
              <a:latin typeface="Nikosh" panose="02000000000000000000" pitchFamily="2" charset="0"/>
              <a:cs typeface="Nikosh" panose="02000000000000000000" pitchFamily="2" charset="0"/>
            </a:rPr>
            <a:t>উপাদান</a:t>
          </a:r>
          <a:r>
            <a:rPr lang="en-US" sz="3600" b="1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gm:t>
    </dgm:pt>
    <dgm:pt modelId="{84DB108F-3047-4C74-827F-BAABC4B55405}" type="sibTrans" cxnId="{DA6951FA-D9EA-4CEE-A986-F2F89D7B774B}">
      <dgm:prSet/>
      <dgm:spPr/>
      <dgm:t>
        <a:bodyPr/>
        <a:lstStyle/>
        <a:p>
          <a:endParaRPr lang="en-US"/>
        </a:p>
      </dgm:t>
    </dgm:pt>
    <dgm:pt modelId="{8E886B3A-E1BB-4FF3-B82B-36383BB8274C}" type="parTrans" cxnId="{DA6951FA-D9EA-4CEE-A986-F2F89D7B774B}">
      <dgm:prSet/>
      <dgm:spPr/>
      <dgm:t>
        <a:bodyPr/>
        <a:lstStyle/>
        <a:p>
          <a:endParaRPr lang="en-US"/>
        </a:p>
      </dgm:t>
    </dgm:pt>
    <dgm:pt modelId="{DDAF9082-1161-4A41-9704-027AE43D9AE6}">
      <dgm:prSet phldrT="[Text]" custT="1"/>
      <dgm:spPr/>
      <dgm:t>
        <a:bodyPr/>
        <a:lstStyle/>
        <a:p>
          <a:pPr algn="ctr"/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বংশগতি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উপাদান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gm:t>
    </dgm:pt>
    <dgm:pt modelId="{FD8160D0-FCD0-4431-9EA5-1C214320A41B}" type="sibTrans" cxnId="{53082E24-ED4B-465E-9E42-FB84210A81DC}">
      <dgm:prSet/>
      <dgm:spPr/>
      <dgm:t>
        <a:bodyPr/>
        <a:lstStyle/>
        <a:p>
          <a:endParaRPr lang="en-US"/>
        </a:p>
      </dgm:t>
    </dgm:pt>
    <dgm:pt modelId="{A0A1E2A1-B5B7-4A74-AE05-9292258BA020}" type="parTrans" cxnId="{53082E24-ED4B-465E-9E42-FB84210A81DC}">
      <dgm:prSet/>
      <dgm:spPr/>
      <dgm:t>
        <a:bodyPr/>
        <a:lstStyle/>
        <a:p>
          <a:endParaRPr lang="en-US"/>
        </a:p>
      </dgm:t>
    </dgm:pt>
    <dgm:pt modelId="{3AF7E433-A2EF-4D6B-9B90-F753859D78E0}">
      <dgm:prSet phldrT="[Text]" custT="1"/>
      <dgm:spPr/>
      <dgm:t>
        <a:bodyPr/>
        <a:lstStyle/>
        <a:p>
          <a:pPr algn="ctr"/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ভৌগলিক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উপাদান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gm:t>
    </dgm:pt>
    <dgm:pt modelId="{257295F8-2FE0-4BEE-9C29-BDC97115278D}" type="sibTrans" cxnId="{AB6B714E-3F75-4294-855E-1EBD710FBF8D}">
      <dgm:prSet/>
      <dgm:spPr/>
      <dgm:t>
        <a:bodyPr/>
        <a:lstStyle/>
        <a:p>
          <a:endParaRPr lang="en-US"/>
        </a:p>
      </dgm:t>
    </dgm:pt>
    <dgm:pt modelId="{4478F559-9B0F-4A16-9860-9BDF108EA5D2}" type="parTrans" cxnId="{AB6B714E-3F75-4294-855E-1EBD710FBF8D}">
      <dgm:prSet/>
      <dgm:spPr/>
      <dgm:t>
        <a:bodyPr/>
        <a:lstStyle/>
        <a:p>
          <a:endParaRPr lang="en-US"/>
        </a:p>
      </dgm:t>
    </dgm:pt>
    <dgm:pt modelId="{AC01FCD6-5ADD-4EB6-B8FC-C5B2AE831621}" type="pres">
      <dgm:prSet presAssocID="{82735D91-43DF-401B-8311-5580BAF9383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1F43135-E61A-46C8-9A85-12A9772BFAC1}" type="pres">
      <dgm:prSet presAssocID="{9CB9D014-D8EC-46D4-AD2E-0679384517A0}" presName="centerShape" presStyleLbl="node0" presStyleIdx="0" presStyleCnt="1" custScaleX="145509"/>
      <dgm:spPr/>
    </dgm:pt>
    <dgm:pt modelId="{FCEAA412-667A-4351-8A10-3F0295AC6C4A}" type="pres">
      <dgm:prSet presAssocID="{4478F559-9B0F-4A16-9860-9BDF108EA5D2}" presName="Name9" presStyleLbl="parChTrans1D2" presStyleIdx="0" presStyleCnt="4"/>
      <dgm:spPr/>
    </dgm:pt>
    <dgm:pt modelId="{F822750D-49DF-45EC-A37D-C1BE9072EE1D}" type="pres">
      <dgm:prSet presAssocID="{4478F559-9B0F-4A16-9860-9BDF108EA5D2}" presName="connTx" presStyleLbl="parChTrans1D2" presStyleIdx="0" presStyleCnt="4"/>
      <dgm:spPr/>
    </dgm:pt>
    <dgm:pt modelId="{8C863ADC-C57C-4553-B8F5-D384AE672174}" type="pres">
      <dgm:prSet presAssocID="{3AF7E433-A2EF-4D6B-9B90-F753859D78E0}" presName="node" presStyleLbl="node1" presStyleIdx="0" presStyleCnt="4" custScaleX="179317" custRadScaleRad="100020" custRadScaleInc="2561">
        <dgm:presLayoutVars>
          <dgm:bulletEnabled val="1"/>
        </dgm:presLayoutVars>
      </dgm:prSet>
      <dgm:spPr/>
    </dgm:pt>
    <dgm:pt modelId="{FAD6B760-9898-4D4B-8545-678F3AFE3CED}" type="pres">
      <dgm:prSet presAssocID="{A0A1E2A1-B5B7-4A74-AE05-9292258BA020}" presName="Name9" presStyleLbl="parChTrans1D2" presStyleIdx="1" presStyleCnt="4"/>
      <dgm:spPr/>
    </dgm:pt>
    <dgm:pt modelId="{E04EDE60-9BCF-41BA-AC75-7C5DEEC4E4E1}" type="pres">
      <dgm:prSet presAssocID="{A0A1E2A1-B5B7-4A74-AE05-9292258BA020}" presName="connTx" presStyleLbl="parChTrans1D2" presStyleIdx="1" presStyleCnt="4"/>
      <dgm:spPr/>
    </dgm:pt>
    <dgm:pt modelId="{D9DA69A6-13DA-4318-8FB7-B564E24FD554}" type="pres">
      <dgm:prSet presAssocID="{DDAF9082-1161-4A41-9704-027AE43D9AE6}" presName="node" presStyleLbl="node1" presStyleIdx="1" presStyleCnt="4" custScaleX="141402" custRadScaleRad="136257" custRadScaleInc="3134">
        <dgm:presLayoutVars>
          <dgm:bulletEnabled val="1"/>
        </dgm:presLayoutVars>
      </dgm:prSet>
      <dgm:spPr/>
    </dgm:pt>
    <dgm:pt modelId="{F871C7AF-191C-47B9-9E78-DEB79F1D9AFF}" type="pres">
      <dgm:prSet presAssocID="{8E886B3A-E1BB-4FF3-B82B-36383BB8274C}" presName="Name9" presStyleLbl="parChTrans1D2" presStyleIdx="2" presStyleCnt="4"/>
      <dgm:spPr/>
    </dgm:pt>
    <dgm:pt modelId="{A701D9A0-5CDA-4B55-A1BE-87FD5EEBF7E2}" type="pres">
      <dgm:prSet presAssocID="{8E886B3A-E1BB-4FF3-B82B-36383BB8274C}" presName="connTx" presStyleLbl="parChTrans1D2" presStyleIdx="2" presStyleCnt="4"/>
      <dgm:spPr/>
    </dgm:pt>
    <dgm:pt modelId="{356C33C7-02A2-4FC3-8E5F-99162B4C2D2E}" type="pres">
      <dgm:prSet presAssocID="{A1A40078-1804-4BEF-A014-AEDDD5058CD5}" presName="node" presStyleLbl="node1" presStyleIdx="2" presStyleCnt="4" custScaleX="169523">
        <dgm:presLayoutVars>
          <dgm:bulletEnabled val="1"/>
        </dgm:presLayoutVars>
      </dgm:prSet>
      <dgm:spPr/>
    </dgm:pt>
    <dgm:pt modelId="{75FF1B35-11B5-4CAB-ACC7-110C7EF2599B}" type="pres">
      <dgm:prSet presAssocID="{6B10ED01-6061-4C56-9978-96384D7376C8}" presName="Name9" presStyleLbl="parChTrans1D2" presStyleIdx="3" presStyleCnt="4"/>
      <dgm:spPr/>
    </dgm:pt>
    <dgm:pt modelId="{57FA5CD7-7EB8-4846-968F-883BC16BA95F}" type="pres">
      <dgm:prSet presAssocID="{6B10ED01-6061-4C56-9978-96384D7376C8}" presName="connTx" presStyleLbl="parChTrans1D2" presStyleIdx="3" presStyleCnt="4"/>
      <dgm:spPr/>
    </dgm:pt>
    <dgm:pt modelId="{83869C26-DACD-40E7-8278-258189CACDA4}" type="pres">
      <dgm:prSet presAssocID="{7A843184-BD57-41C1-992F-31410B5F7F78}" presName="node" presStyleLbl="node1" presStyleIdx="3" presStyleCnt="4" custScaleX="161488" custRadScaleRad="133560" custRadScaleInc="-2558">
        <dgm:presLayoutVars>
          <dgm:bulletEnabled val="1"/>
        </dgm:presLayoutVars>
      </dgm:prSet>
      <dgm:spPr/>
    </dgm:pt>
  </dgm:ptLst>
  <dgm:cxnLst>
    <dgm:cxn modelId="{576C4E0F-03A1-47ED-86B8-BD15BCFD00A6}" type="presOf" srcId="{9CB9D014-D8EC-46D4-AD2E-0679384517A0}" destId="{81F43135-E61A-46C8-9A85-12A9772BFAC1}" srcOrd="0" destOrd="0" presId="urn:microsoft.com/office/officeart/2005/8/layout/radial1"/>
    <dgm:cxn modelId="{53082E24-ED4B-465E-9E42-FB84210A81DC}" srcId="{9CB9D014-D8EC-46D4-AD2E-0679384517A0}" destId="{DDAF9082-1161-4A41-9704-027AE43D9AE6}" srcOrd="1" destOrd="0" parTransId="{A0A1E2A1-B5B7-4A74-AE05-9292258BA020}" sibTransId="{FD8160D0-FCD0-4431-9EA5-1C214320A41B}"/>
    <dgm:cxn modelId="{4EDF6228-2B63-4F81-BB03-82588DB07E39}" type="presOf" srcId="{A0A1E2A1-B5B7-4A74-AE05-9292258BA020}" destId="{FAD6B760-9898-4D4B-8545-678F3AFE3CED}" srcOrd="0" destOrd="0" presId="urn:microsoft.com/office/officeart/2005/8/layout/radial1"/>
    <dgm:cxn modelId="{8F6EE83C-A612-49C8-840F-23F004D21EFC}" type="presOf" srcId="{A0A1E2A1-B5B7-4A74-AE05-9292258BA020}" destId="{E04EDE60-9BCF-41BA-AC75-7C5DEEC4E4E1}" srcOrd="1" destOrd="0" presId="urn:microsoft.com/office/officeart/2005/8/layout/radial1"/>
    <dgm:cxn modelId="{A8CEC46B-9CC6-4875-A606-8D1E22C0E756}" type="presOf" srcId="{8E886B3A-E1BB-4FF3-B82B-36383BB8274C}" destId="{A701D9A0-5CDA-4B55-A1BE-87FD5EEBF7E2}" srcOrd="1" destOrd="0" presId="urn:microsoft.com/office/officeart/2005/8/layout/radial1"/>
    <dgm:cxn modelId="{AB6B714E-3F75-4294-855E-1EBD710FBF8D}" srcId="{9CB9D014-D8EC-46D4-AD2E-0679384517A0}" destId="{3AF7E433-A2EF-4D6B-9B90-F753859D78E0}" srcOrd="0" destOrd="0" parTransId="{4478F559-9B0F-4A16-9860-9BDF108EA5D2}" sibTransId="{257295F8-2FE0-4BEE-9C29-BDC97115278D}"/>
    <dgm:cxn modelId="{F444A451-CFDD-4C54-B003-2E4E10AE8E74}" type="presOf" srcId="{3AF7E433-A2EF-4D6B-9B90-F753859D78E0}" destId="{8C863ADC-C57C-4553-B8F5-D384AE672174}" srcOrd="0" destOrd="0" presId="urn:microsoft.com/office/officeart/2005/8/layout/radial1"/>
    <dgm:cxn modelId="{5751E054-5A06-45C5-83EC-030243DA345F}" type="presOf" srcId="{4478F559-9B0F-4A16-9860-9BDF108EA5D2}" destId="{FCEAA412-667A-4351-8A10-3F0295AC6C4A}" srcOrd="0" destOrd="0" presId="urn:microsoft.com/office/officeart/2005/8/layout/radial1"/>
    <dgm:cxn modelId="{61FC4A75-50CE-42E9-826E-09B511B7C50E}" type="presOf" srcId="{4478F559-9B0F-4A16-9860-9BDF108EA5D2}" destId="{F822750D-49DF-45EC-A37D-C1BE9072EE1D}" srcOrd="1" destOrd="0" presId="urn:microsoft.com/office/officeart/2005/8/layout/radial1"/>
    <dgm:cxn modelId="{22633457-E5C6-4C72-9AEE-F7320213F673}" srcId="{82735D91-43DF-401B-8311-5580BAF9383F}" destId="{9CB9D014-D8EC-46D4-AD2E-0679384517A0}" srcOrd="0" destOrd="0" parTransId="{949281B5-6F1B-4590-810F-7AA1CD0CC110}" sibTransId="{6BD87E50-6882-408A-9543-F21345345F71}"/>
    <dgm:cxn modelId="{9262B995-81BD-4053-902A-FDFF39FBA79A}" type="presOf" srcId="{6B10ED01-6061-4C56-9978-96384D7376C8}" destId="{75FF1B35-11B5-4CAB-ACC7-110C7EF2599B}" srcOrd="0" destOrd="0" presId="urn:microsoft.com/office/officeart/2005/8/layout/radial1"/>
    <dgm:cxn modelId="{D4E451A7-DF94-41C8-9FFD-FABF4EC4920E}" type="presOf" srcId="{DDAF9082-1161-4A41-9704-027AE43D9AE6}" destId="{D9DA69A6-13DA-4318-8FB7-B564E24FD554}" srcOrd="0" destOrd="0" presId="urn:microsoft.com/office/officeart/2005/8/layout/radial1"/>
    <dgm:cxn modelId="{5A20BAC6-4421-49A1-A0F0-7E2D3D199ECD}" type="presOf" srcId="{8E886B3A-E1BB-4FF3-B82B-36383BB8274C}" destId="{F871C7AF-191C-47B9-9E78-DEB79F1D9AFF}" srcOrd="0" destOrd="0" presId="urn:microsoft.com/office/officeart/2005/8/layout/radial1"/>
    <dgm:cxn modelId="{177B9BC7-C609-46BE-8EC9-BBAB9AF91BC6}" srcId="{9CB9D014-D8EC-46D4-AD2E-0679384517A0}" destId="{7A843184-BD57-41C1-992F-31410B5F7F78}" srcOrd="3" destOrd="0" parTransId="{6B10ED01-6061-4C56-9978-96384D7376C8}" sibTransId="{42829224-CEAD-4ABB-A85B-17C5386425DB}"/>
    <dgm:cxn modelId="{145B20C9-C1B4-47A0-AE7C-546A04B3877D}" type="presOf" srcId="{A1A40078-1804-4BEF-A014-AEDDD5058CD5}" destId="{356C33C7-02A2-4FC3-8E5F-99162B4C2D2E}" srcOrd="0" destOrd="0" presId="urn:microsoft.com/office/officeart/2005/8/layout/radial1"/>
    <dgm:cxn modelId="{866271CD-5579-4850-BD18-1F944368656E}" type="presOf" srcId="{6B10ED01-6061-4C56-9978-96384D7376C8}" destId="{57FA5CD7-7EB8-4846-968F-883BC16BA95F}" srcOrd="1" destOrd="0" presId="urn:microsoft.com/office/officeart/2005/8/layout/radial1"/>
    <dgm:cxn modelId="{E556E3CD-01FC-4A0D-8E64-3C2B29FDBBB3}" type="presOf" srcId="{82735D91-43DF-401B-8311-5580BAF9383F}" destId="{AC01FCD6-5ADD-4EB6-B8FC-C5B2AE831621}" srcOrd="0" destOrd="0" presId="urn:microsoft.com/office/officeart/2005/8/layout/radial1"/>
    <dgm:cxn modelId="{AB7B2FE5-ECED-4A3B-A109-FA5F57AD5A66}" type="presOf" srcId="{7A843184-BD57-41C1-992F-31410B5F7F78}" destId="{83869C26-DACD-40E7-8278-258189CACDA4}" srcOrd="0" destOrd="0" presId="urn:microsoft.com/office/officeart/2005/8/layout/radial1"/>
    <dgm:cxn modelId="{DA6951FA-D9EA-4CEE-A986-F2F89D7B774B}" srcId="{9CB9D014-D8EC-46D4-AD2E-0679384517A0}" destId="{A1A40078-1804-4BEF-A014-AEDDD5058CD5}" srcOrd="2" destOrd="0" parTransId="{8E886B3A-E1BB-4FF3-B82B-36383BB8274C}" sibTransId="{84DB108F-3047-4C74-827F-BAABC4B55405}"/>
    <dgm:cxn modelId="{3B32ACA7-186A-4A7A-B8CC-43494095124E}" type="presParOf" srcId="{AC01FCD6-5ADD-4EB6-B8FC-C5B2AE831621}" destId="{81F43135-E61A-46C8-9A85-12A9772BFAC1}" srcOrd="0" destOrd="0" presId="urn:microsoft.com/office/officeart/2005/8/layout/radial1"/>
    <dgm:cxn modelId="{697FECB1-0C30-4C44-8634-B7AA55C56CBB}" type="presParOf" srcId="{AC01FCD6-5ADD-4EB6-B8FC-C5B2AE831621}" destId="{FCEAA412-667A-4351-8A10-3F0295AC6C4A}" srcOrd="1" destOrd="0" presId="urn:microsoft.com/office/officeart/2005/8/layout/radial1"/>
    <dgm:cxn modelId="{77F7517D-BDB6-4525-823E-B6B064A8E6D7}" type="presParOf" srcId="{FCEAA412-667A-4351-8A10-3F0295AC6C4A}" destId="{F822750D-49DF-45EC-A37D-C1BE9072EE1D}" srcOrd="0" destOrd="0" presId="urn:microsoft.com/office/officeart/2005/8/layout/radial1"/>
    <dgm:cxn modelId="{F2C1EF27-2A48-4DA6-BAD4-E21FD38C7A5E}" type="presParOf" srcId="{AC01FCD6-5ADD-4EB6-B8FC-C5B2AE831621}" destId="{8C863ADC-C57C-4553-B8F5-D384AE672174}" srcOrd="2" destOrd="0" presId="urn:microsoft.com/office/officeart/2005/8/layout/radial1"/>
    <dgm:cxn modelId="{E73FF737-6951-4C9B-880E-611B30FFDF95}" type="presParOf" srcId="{AC01FCD6-5ADD-4EB6-B8FC-C5B2AE831621}" destId="{FAD6B760-9898-4D4B-8545-678F3AFE3CED}" srcOrd="3" destOrd="0" presId="urn:microsoft.com/office/officeart/2005/8/layout/radial1"/>
    <dgm:cxn modelId="{8F889355-51A8-4AEE-8A76-9F47A70FD6BF}" type="presParOf" srcId="{FAD6B760-9898-4D4B-8545-678F3AFE3CED}" destId="{E04EDE60-9BCF-41BA-AC75-7C5DEEC4E4E1}" srcOrd="0" destOrd="0" presId="urn:microsoft.com/office/officeart/2005/8/layout/radial1"/>
    <dgm:cxn modelId="{4F99FB10-DC05-4A26-A9DA-889007C607CC}" type="presParOf" srcId="{AC01FCD6-5ADD-4EB6-B8FC-C5B2AE831621}" destId="{D9DA69A6-13DA-4318-8FB7-B564E24FD554}" srcOrd="4" destOrd="0" presId="urn:microsoft.com/office/officeart/2005/8/layout/radial1"/>
    <dgm:cxn modelId="{96391E32-1ED0-4CA4-9808-AD6062A44A2C}" type="presParOf" srcId="{AC01FCD6-5ADD-4EB6-B8FC-C5B2AE831621}" destId="{F871C7AF-191C-47B9-9E78-DEB79F1D9AFF}" srcOrd="5" destOrd="0" presId="urn:microsoft.com/office/officeart/2005/8/layout/radial1"/>
    <dgm:cxn modelId="{0771462F-CE59-47B3-9119-EEF83D0A494B}" type="presParOf" srcId="{F871C7AF-191C-47B9-9E78-DEB79F1D9AFF}" destId="{A701D9A0-5CDA-4B55-A1BE-87FD5EEBF7E2}" srcOrd="0" destOrd="0" presId="urn:microsoft.com/office/officeart/2005/8/layout/radial1"/>
    <dgm:cxn modelId="{07054EFD-2766-4789-9873-F87CE6FF5BE9}" type="presParOf" srcId="{AC01FCD6-5ADD-4EB6-B8FC-C5B2AE831621}" destId="{356C33C7-02A2-4FC3-8E5F-99162B4C2D2E}" srcOrd="6" destOrd="0" presId="urn:microsoft.com/office/officeart/2005/8/layout/radial1"/>
    <dgm:cxn modelId="{5E073B04-1A51-4992-89EE-8BE888C627F7}" type="presParOf" srcId="{AC01FCD6-5ADD-4EB6-B8FC-C5B2AE831621}" destId="{75FF1B35-11B5-4CAB-ACC7-110C7EF2599B}" srcOrd="7" destOrd="0" presId="urn:microsoft.com/office/officeart/2005/8/layout/radial1"/>
    <dgm:cxn modelId="{F9697122-CD66-4713-BB36-069E37C55B83}" type="presParOf" srcId="{75FF1B35-11B5-4CAB-ACC7-110C7EF2599B}" destId="{57FA5CD7-7EB8-4846-968F-883BC16BA95F}" srcOrd="0" destOrd="0" presId="urn:microsoft.com/office/officeart/2005/8/layout/radial1"/>
    <dgm:cxn modelId="{8E86CD1C-8690-46AF-A3B2-324D1C45F78B}" type="presParOf" srcId="{AC01FCD6-5ADD-4EB6-B8FC-C5B2AE831621}" destId="{83869C26-DACD-40E7-8278-258189CACDA4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F43135-E61A-46C8-9A85-12A9772BFAC1}">
      <dsp:nvSpPr>
        <dsp:cNvPr id="0" name=""/>
        <dsp:cNvSpPr/>
      </dsp:nvSpPr>
      <dsp:spPr>
        <a:xfrm>
          <a:off x="3366476" y="2120546"/>
          <a:ext cx="2344246" cy="16110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সমাজজীবন</a:t>
          </a:r>
          <a:endParaRPr lang="en-US" sz="3600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3709783" y="2356481"/>
        <a:ext cx="1657632" cy="1139196"/>
      </dsp:txXfrm>
    </dsp:sp>
    <dsp:sp modelId="{FCEAA412-667A-4351-8A10-3F0295AC6C4A}">
      <dsp:nvSpPr>
        <dsp:cNvPr id="0" name=""/>
        <dsp:cNvSpPr/>
      </dsp:nvSpPr>
      <dsp:spPr>
        <a:xfrm rot="16269147">
          <a:off x="4316325" y="1861036"/>
          <a:ext cx="486745" cy="32527"/>
        </a:xfrm>
        <a:custGeom>
          <a:avLst/>
          <a:gdLst/>
          <a:ahLst/>
          <a:cxnLst/>
          <a:rect l="0" t="0" r="0" b="0"/>
          <a:pathLst>
            <a:path>
              <a:moveTo>
                <a:pt x="0" y="16263"/>
              </a:moveTo>
              <a:lnTo>
                <a:pt x="486745" y="1626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47529" y="1865131"/>
        <a:ext cx="24337" cy="24337"/>
      </dsp:txXfrm>
    </dsp:sp>
    <dsp:sp modelId="{8C863ADC-C57C-4553-B8F5-D384AE672174}">
      <dsp:nvSpPr>
        <dsp:cNvPr id="0" name=""/>
        <dsp:cNvSpPr/>
      </dsp:nvSpPr>
      <dsp:spPr>
        <a:xfrm>
          <a:off x="3136338" y="22961"/>
          <a:ext cx="2888916" cy="16110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ভৌগলিক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উপাদান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sp:txBody>
      <dsp:txXfrm>
        <a:off x="3559410" y="258896"/>
        <a:ext cx="2042772" cy="1139196"/>
      </dsp:txXfrm>
    </dsp:sp>
    <dsp:sp modelId="{FAD6B760-9898-4D4B-8545-678F3AFE3CED}">
      <dsp:nvSpPr>
        <dsp:cNvPr id="0" name=""/>
        <dsp:cNvSpPr/>
      </dsp:nvSpPr>
      <dsp:spPr>
        <a:xfrm rot="84618">
          <a:off x="5709888" y="2945394"/>
          <a:ext cx="547691" cy="32527"/>
        </a:xfrm>
        <a:custGeom>
          <a:avLst/>
          <a:gdLst/>
          <a:ahLst/>
          <a:cxnLst/>
          <a:rect l="0" t="0" r="0" b="0"/>
          <a:pathLst>
            <a:path>
              <a:moveTo>
                <a:pt x="0" y="16263"/>
              </a:moveTo>
              <a:lnTo>
                <a:pt x="547691" y="1626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970042" y="2947965"/>
        <a:ext cx="27384" cy="27384"/>
      </dsp:txXfrm>
    </dsp:sp>
    <dsp:sp modelId="{D9DA69A6-13DA-4318-8FB7-B564E24FD554}">
      <dsp:nvSpPr>
        <dsp:cNvPr id="0" name=""/>
        <dsp:cNvSpPr/>
      </dsp:nvSpPr>
      <dsp:spPr>
        <a:xfrm>
          <a:off x="6256807" y="2190890"/>
          <a:ext cx="2278080" cy="16110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বংশগতি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উপাদান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sp:txBody>
      <dsp:txXfrm>
        <a:off x="6590424" y="2426825"/>
        <a:ext cx="1610846" cy="1139196"/>
      </dsp:txXfrm>
    </dsp:sp>
    <dsp:sp modelId="{F871C7AF-191C-47B9-9E78-DEB79F1D9AFF}">
      <dsp:nvSpPr>
        <dsp:cNvPr id="0" name=""/>
        <dsp:cNvSpPr/>
      </dsp:nvSpPr>
      <dsp:spPr>
        <a:xfrm rot="5400000">
          <a:off x="4295337" y="3958611"/>
          <a:ext cx="486523" cy="32527"/>
        </a:xfrm>
        <a:custGeom>
          <a:avLst/>
          <a:gdLst/>
          <a:ahLst/>
          <a:cxnLst/>
          <a:rect l="0" t="0" r="0" b="0"/>
          <a:pathLst>
            <a:path>
              <a:moveTo>
                <a:pt x="0" y="16263"/>
              </a:moveTo>
              <a:lnTo>
                <a:pt x="486523" y="1626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26436" y="3962712"/>
        <a:ext cx="24326" cy="24326"/>
      </dsp:txXfrm>
    </dsp:sp>
    <dsp:sp modelId="{356C33C7-02A2-4FC3-8E5F-99162B4C2D2E}">
      <dsp:nvSpPr>
        <dsp:cNvPr id="0" name=""/>
        <dsp:cNvSpPr/>
      </dsp:nvSpPr>
      <dsp:spPr>
        <a:xfrm>
          <a:off x="3173035" y="4218137"/>
          <a:ext cx="2731128" cy="16110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latin typeface="Nikosh" panose="02000000000000000000" pitchFamily="2" charset="0"/>
              <a:cs typeface="Nikosh" panose="02000000000000000000" pitchFamily="2" charset="0"/>
            </a:rPr>
            <a:t>সাংস্কৃতিক</a:t>
          </a:r>
          <a:r>
            <a:rPr lang="en-US" sz="3600" b="1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b="1" kern="1200" dirty="0" err="1">
              <a:latin typeface="Nikosh" panose="02000000000000000000" pitchFamily="2" charset="0"/>
              <a:cs typeface="Nikosh" panose="02000000000000000000" pitchFamily="2" charset="0"/>
            </a:rPr>
            <a:t>উপাদান</a:t>
          </a:r>
          <a:r>
            <a:rPr lang="en-US" sz="3600" b="1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sp:txBody>
      <dsp:txXfrm>
        <a:off x="3572999" y="4454072"/>
        <a:ext cx="1931200" cy="1139196"/>
      </dsp:txXfrm>
    </dsp:sp>
    <dsp:sp modelId="{75FF1B35-11B5-4CAB-ACC7-110C7EF2599B}">
      <dsp:nvSpPr>
        <dsp:cNvPr id="0" name=""/>
        <dsp:cNvSpPr/>
      </dsp:nvSpPr>
      <dsp:spPr>
        <a:xfrm rot="10730934">
          <a:off x="3037745" y="2936665"/>
          <a:ext cx="329264" cy="32527"/>
        </a:xfrm>
        <a:custGeom>
          <a:avLst/>
          <a:gdLst/>
          <a:ahLst/>
          <a:cxnLst/>
          <a:rect l="0" t="0" r="0" b="0"/>
          <a:pathLst>
            <a:path>
              <a:moveTo>
                <a:pt x="0" y="16263"/>
              </a:moveTo>
              <a:lnTo>
                <a:pt x="329264" y="1626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194146" y="2944697"/>
        <a:ext cx="16463" cy="16463"/>
      </dsp:txXfrm>
    </dsp:sp>
    <dsp:sp modelId="{83869C26-DACD-40E7-8278-258189CACDA4}">
      <dsp:nvSpPr>
        <dsp:cNvPr id="0" name=""/>
        <dsp:cNvSpPr/>
      </dsp:nvSpPr>
      <dsp:spPr>
        <a:xfrm>
          <a:off x="436783" y="2176827"/>
          <a:ext cx="2601679" cy="16110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সামাজিক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উপাদান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sp:txBody>
      <dsp:txXfrm>
        <a:off x="817790" y="2412762"/>
        <a:ext cx="1839665" cy="11391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C9DB-60AF-4486-80E3-43F4483684AB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2898BF8-00C7-4632-B695-50BFED2AC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64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C9DB-60AF-4486-80E3-43F4483684AB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2898BF8-00C7-4632-B695-50BFED2AC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5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C9DB-60AF-4486-80E3-43F4483684AB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2898BF8-00C7-4632-B695-50BFED2ACA3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0920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C9DB-60AF-4486-80E3-43F4483684AB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2898BF8-00C7-4632-B695-50BFED2AC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16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C9DB-60AF-4486-80E3-43F4483684AB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2898BF8-00C7-4632-B695-50BFED2ACA3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9795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C9DB-60AF-4486-80E3-43F4483684AB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2898BF8-00C7-4632-B695-50BFED2AC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53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C9DB-60AF-4486-80E3-43F4483684AB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BF8-00C7-4632-B695-50BFED2AC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79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C9DB-60AF-4486-80E3-43F4483684AB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BF8-00C7-4632-B695-50BFED2AC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5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C9DB-60AF-4486-80E3-43F4483684AB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BF8-00C7-4632-B695-50BFED2AC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85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C9DB-60AF-4486-80E3-43F4483684AB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2898BF8-00C7-4632-B695-50BFED2AC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14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C9DB-60AF-4486-80E3-43F4483684AB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2898BF8-00C7-4632-B695-50BFED2AC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90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C9DB-60AF-4486-80E3-43F4483684AB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2898BF8-00C7-4632-B695-50BFED2AC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27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C9DB-60AF-4486-80E3-43F4483684AB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BF8-00C7-4632-B695-50BFED2AC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45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C9DB-60AF-4486-80E3-43F4483684AB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BF8-00C7-4632-B695-50BFED2AC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66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C9DB-60AF-4486-80E3-43F4483684AB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BF8-00C7-4632-B695-50BFED2AC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20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C9DB-60AF-4486-80E3-43F4483684AB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2898BF8-00C7-4632-B695-50BFED2AC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53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3C9DB-60AF-4486-80E3-43F4483684AB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2898BF8-00C7-4632-B695-50BFED2AC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4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AF898-E074-47C6-86F9-614EFDCFCA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516988"/>
            <a:ext cx="8915399" cy="2262781"/>
          </a:xfrm>
        </p:spPr>
        <p:txBody>
          <a:bodyPr anchor="t">
            <a:normAutofit/>
          </a:bodyPr>
          <a:lstStyle/>
          <a:p>
            <a:pPr algn="l"/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ল্টিমিডিয়া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ক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্বাগতম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CC458-3373-45CB-9724-39ED45B65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403" y="1181686"/>
            <a:ext cx="9961281" cy="549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DFD10-4AB3-408F-A3FF-BAC55DBF9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864" y="51068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ং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খ্যার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ব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ণ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ট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ন ও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সভ্যতার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উন্মেষ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70400-6F44-4EAD-968E-9EC285C76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858" y="2569698"/>
            <a:ext cx="10339754" cy="3777622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জনসংখ্যার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ঘ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নত্ব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নির্ভ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মানুষের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ম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ৌ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ল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চাহিদা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পু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ণ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 অ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ূল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ওপর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যেখানে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খাদ্যের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যোগান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ও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বসবাসের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উপযোগী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আবহ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ও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খ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ড়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াপ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ত্তন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সম্ভব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এ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বসতি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স্থাপ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থা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সভ্যতার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উন্মেষ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বিকাশ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উষ্ণ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ল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অ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ঞ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য়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িশীতোষ্ণ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অঞ্চলে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বেশি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সম্ভব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74787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863BA-3AF5-48B4-A83F-E2B0FFBB0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ঘরবা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ড়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ি,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পো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ছ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ও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যানবাহন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9EE72-61CB-46C3-B16B-34A244AD4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063" y="1905000"/>
            <a:ext cx="10519874" cy="4714579"/>
          </a:xfrm>
        </p:spPr>
        <p:txBody>
          <a:bodyPr>
            <a:normAutofit fontScale="55000" lnSpcReduction="20000"/>
          </a:bodyPr>
          <a:lstStyle/>
          <a:p>
            <a:pPr marL="0" algn="just">
              <a:spcBef>
                <a:spcPts val="0"/>
              </a:spcBef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ঘরবা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ড়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্রক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ৃ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ও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ৈশিষ্ট্য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প্রধানত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ভ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ৌ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শের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নির্ভরশীল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ঘ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াড়ি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ৈরির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উপকরণও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ভৌগলিক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পরিবেশ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দ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বিত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াংলাদেশের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ঘরের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জানালাগুলোকে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বর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র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া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রতে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জানালার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বাড়তি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ট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অ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ংশ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লাগান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য়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দ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িন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্থানের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মরু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অঞ্চলে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ব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ৃ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ট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ত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ম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ওয়ায়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সেখানকার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ঘরবা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ড়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োতে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সানশেড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দেখতে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পাওয়া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া।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আ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বার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জাপান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ভূমিকম্পন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এলাকা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বি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ধ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সেখানে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ঘর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ত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ৈ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াঠের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সর্বাধিক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।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45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algn="just">
              <a:spcBef>
                <a:spcPts val="0"/>
              </a:spcBef>
            </a:pP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জলবায়ু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আবহাওয়ার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তারত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্যের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ণ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অ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ঞ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োশাক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পরিচ্ছেদ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ও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য়।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ন-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শীতপ্রধান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অঞ্চলের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মানুষ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ম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টা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কাপড়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া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শমি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নাতি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ণ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অ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ঞ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োশাক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গ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রীষ্ম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অঞ্চলে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ও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ড়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45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algn="just">
              <a:spcBef>
                <a:spcPts val="0"/>
              </a:spcBef>
            </a:pP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যানবাহনের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ও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ৌগলিক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পরিবেশের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দে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খ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া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ন-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াংলা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াঞ্চলে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অর্থা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ৎ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ঢাকা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, প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ট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খ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ী,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রিশাল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ফরিদপুর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ই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্যাদি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জেলায়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প্রায়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সারা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বছরই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নৌকা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লঞ্চ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ই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্যাদি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প্রধান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রূপে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ৃ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য়।আব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উ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ত্তরঞ্চলে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গরু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অ ম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ড়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াপ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্রচলন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রয়েছে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56409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28B31-38DB-45D7-BB06-E1DC66351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গোষ্ঠী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মানব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প্রক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ৃ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ও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া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F60BC-36B3-44D8-AE95-D748ACCEC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উৎস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ত্ত্ব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অ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রগ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ঠ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তম্যর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য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ৌগলিক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প্রভাবকে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স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াধারণত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রধান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অঞ্চলের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মানুষ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শ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তকায়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গ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রীষ্মপ্রধান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অঞ্চলের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মানুষ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ৃ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ণ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ণ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থাকে।বাংলাদেশের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মানু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শংকরায়নের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জনম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শ্রন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ৃ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বিচ্ছিন্নতাকে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বহুলাংশে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দায়ী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য়। </a:t>
            </a:r>
          </a:p>
        </p:txBody>
      </p:sp>
    </p:spTree>
    <p:extLst>
      <p:ext uri="{BB962C8B-B14F-4D97-AF65-F5344CB8AC3E}">
        <p14:creationId xmlns:p14="http://schemas.microsoft.com/office/powerpoint/2010/main" val="280584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94615-1829-4BAA-97FF-A0D1E3FA2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4100" y="694449"/>
            <a:ext cx="8911687" cy="1280890"/>
          </a:xfrm>
        </p:spPr>
        <p:txBody>
          <a:bodyPr/>
          <a:lstStyle/>
          <a:p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CB083-146B-4703-9739-FA572C460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আ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ীবনের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৩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ৌগলিক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উপাদানের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  <a:p>
            <a:pPr marL="0" indent="0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বর্ণনা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96852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6D0E2-37E3-48B5-86F1-3B0CF7E37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129" y="632316"/>
            <a:ext cx="8911687" cy="1280890"/>
          </a:xfrm>
        </p:spPr>
        <p:txBody>
          <a:bodyPr/>
          <a:lstStyle/>
          <a:p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5A2E4-2712-46F4-8F87-115CE5F55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466" y="1385325"/>
            <a:ext cx="11207262" cy="559344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১।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শীতল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জলবায়ু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স্বাধীনতার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অ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ূলে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ক।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ল্যাম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োসো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   খ।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টিংটন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গ।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ওয়াটসন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      ঘ।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ু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২।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সমাজজ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অন্যতম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ফসল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বলা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ক।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ভৌগলিক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    খ।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য়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রাজনৈতিক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 ঘ।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কৃতিক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্বীপ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মালদ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যোগাযোগ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বাহন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হল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ৌকা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এ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কো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উ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দায়ী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ক।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বংশগতি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    খ।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াংস্ক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ৃ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ক                         ঘ।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ভৌগলিক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EE9924B-952F-4C77-9428-F551CFD26A92}"/>
              </a:ext>
            </a:extLst>
          </p:cNvPr>
          <p:cNvSpPr/>
          <p:nvPr/>
        </p:nvSpPr>
        <p:spPr>
          <a:xfrm>
            <a:off x="6391093" y="1913206"/>
            <a:ext cx="516034" cy="4923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1CC7811-87A0-4E7F-B5C3-9D0DE65C5675}"/>
              </a:ext>
            </a:extLst>
          </p:cNvPr>
          <p:cNvSpPr/>
          <p:nvPr/>
        </p:nvSpPr>
        <p:spPr>
          <a:xfrm>
            <a:off x="1767221" y="3689678"/>
            <a:ext cx="516034" cy="4923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F9B58A1-8716-4FF7-A86B-7DA188CD68EE}"/>
              </a:ext>
            </a:extLst>
          </p:cNvPr>
          <p:cNvSpPr/>
          <p:nvPr/>
        </p:nvSpPr>
        <p:spPr>
          <a:xfrm>
            <a:off x="6527080" y="6362489"/>
            <a:ext cx="516034" cy="4923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0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37A9D-5339-48AB-84A2-7E2E0F5BA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59" y="360059"/>
            <a:ext cx="8911687" cy="128089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54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ড়</a:t>
            </a:r>
            <a:r>
              <a:rPr lang="as-IN" sz="54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54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54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3F349-12E2-4D1A-B483-907B469B6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7618" y="4976048"/>
            <a:ext cx="9520537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ীবনে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ভৌগলিক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উপাদানের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বর্ণনা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ক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03BA4C-4CFE-4406-B4E7-8E5E0AF8425C}"/>
              </a:ext>
            </a:extLst>
          </p:cNvPr>
          <p:cNvSpPr txBox="1"/>
          <p:nvPr/>
        </p:nvSpPr>
        <p:spPr>
          <a:xfrm>
            <a:off x="3036498" y="2035834"/>
            <a:ext cx="5814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C248D8-1E36-45F6-BB4F-DBF72632E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899" y="1304634"/>
            <a:ext cx="4665808" cy="34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5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11701-AFE2-4C28-AA8E-154B5CB7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677" y="33689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ধন্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দ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EAE676-14FC-41CC-8074-5A4EFB727E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430" y="1083212"/>
            <a:ext cx="9678179" cy="5641145"/>
          </a:xfrm>
        </p:spPr>
      </p:pic>
    </p:spTree>
    <p:extLst>
      <p:ext uri="{BB962C8B-B14F-4D97-AF65-F5344CB8AC3E}">
        <p14:creationId xmlns:p14="http://schemas.microsoft.com/office/powerpoint/2010/main" val="33113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F3C2E-A624-4D32-A097-3E404E924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441" y="356824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D8A8B-A8F8-483A-88E2-A046B6246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35302" y="2896612"/>
            <a:ext cx="5608033" cy="335406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মোঃ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হাফিজুর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ষক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সমাজবি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ঞ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শরণখোলা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সরকারি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কলেজ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শরণখোলা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বাগেরহাট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মোবাইল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৭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৯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Email:aymaneamin95@gmail.com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117329-872B-4830-8B6F-AADE7AB4F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84012" y="2896612"/>
            <a:ext cx="4389120" cy="335406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একাদশ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য়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জবিজ্ঞান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১ম প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অধ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য়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ঠ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– ১, ২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ও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৫০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মিনিট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ং ১২/১২/২০১৯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2723510-2FCB-4C68-A92C-A28882772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1336661"/>
            <a:ext cx="1866534" cy="155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0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06798-663F-4F26-B870-CE6B956DE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এসো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আম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া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ট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া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ড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ও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েখি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72E2F-DCAA-4949-A40A-B1D7752BD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4" name="Environment">
            <a:hlinkClick r:id="" action="ppaction://media"/>
            <a:extLst>
              <a:ext uri="{FF2B5EF4-FFF2-40B4-BE49-F238E27FC236}">
                <a16:creationId xmlns:a16="http://schemas.microsoft.com/office/drawing/2014/main" id="{D5B32ED1-B481-4119-9499-2DA5D8AC1A0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01753" y="21336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6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1243-E3A7-4453-A9A3-9E20E0116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122" y="553772"/>
            <a:ext cx="8911687" cy="128089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আ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াঠ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976EF-B700-441D-8A2C-BA82CACA9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5122" y="2175803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জীবনে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ভৌগলিক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উপাদানের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715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99483-8FC2-4ACE-B881-EB991BC7B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েষে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শিক্ষার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থ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D6E0A-B919-4555-8BBE-4CDE55951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ৌগলিক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পরিবেশ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বে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সমাজজ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প্রভাববি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্তারকারী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প্রধান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ধ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উপাদানসমুহ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  <a:p>
            <a:pPr marL="0" indent="0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িহ্নিত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ীবনে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ৌগলিক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পরিবেশের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ণ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ারবে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19432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19725-947F-4A33-989E-F5C400C1B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276" y="71547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ৌ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শ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C834E-A35E-479F-895F-725A4EA43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0400" y="2808849"/>
            <a:ext cx="8915400" cy="377762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জ্ঞানী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ম্যাকাইভার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পেজ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society গ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্থে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বলেন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্রক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ৃ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ছ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োজিত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রেখেছে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্বয়ে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ভৌগলিক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পরিবেশ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গ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ঠ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অন্তর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ত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ছ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ৃথিবীর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উপরিভাগ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ধ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স্তুগত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উপাদান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ৃ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স্থলের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বিভক্তি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পাহাড়-পর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সমভ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খনিজ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দ্রব্য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ৃ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ি,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শুপাখি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আবহাওয়া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মাধ্যাকর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শক্তি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িছু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প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ৃ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থ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ূ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াখে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মানবজ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্রভাবিত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ব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িছু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মিলেই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ভ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ৌ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শ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উ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ন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ঠিত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1028" name="Picture 4" descr="সমাজবিজ্ঞানী ম্যাকাইভার এর ছবির ফলাফল">
            <a:extLst>
              <a:ext uri="{FF2B5EF4-FFF2-40B4-BE49-F238E27FC236}">
                <a16:creationId xmlns:a16="http://schemas.microsoft.com/office/drawing/2014/main" id="{3DBAAF04-665D-4AE2-8A0F-6E8AF6959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730" y="574793"/>
            <a:ext cx="1669513" cy="209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75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F158C7D-C81B-4805-BA15-52EE20BE18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4777532"/>
              </p:ext>
            </p:extLst>
          </p:nvPr>
        </p:nvGraphicFramePr>
        <p:xfrm>
          <a:off x="1956167" y="689318"/>
          <a:ext cx="8915400" cy="585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882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763B6-CFF3-4CA3-82D9-CFF27F4B9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630" y="554892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একক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F2DD5-4E25-4B5F-9B56-A010D8E53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0062" y="4159348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সমাজজ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ব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্তারকারী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উপাদান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কয়টি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ও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8B971E-4630-4A74-B9DD-99B41CF80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379" y="1495865"/>
            <a:ext cx="3736190" cy="240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5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F165E-E71D-4F0A-9B3C-AD8B4FF0B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জ্ঞানীরা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মানব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ক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ছয়টি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প্র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ধ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ত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রেছেন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ভৌগলিক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অবস্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থ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স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থে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প্র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ক্ষভাবে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জড়িত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এগুলো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EFACF-E146-4192-A6CF-7AA2906D5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আ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ঘ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রাস্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ঘ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াটের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ৈ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ট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য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দিক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উ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দ্ভিদের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চাষ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প্রাণীর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প্রজনন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খ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জ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দার্থের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োষণ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উ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দ্ভিদ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প্রাণী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205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263</TotalTime>
  <Words>1410</Words>
  <Application>Microsoft Office PowerPoint</Application>
  <PresentationFormat>Widescreen</PresentationFormat>
  <Paragraphs>68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Nikosh</vt:lpstr>
      <vt:lpstr>Wingdings 3</vt:lpstr>
      <vt:lpstr>Wisp</vt:lpstr>
      <vt:lpstr>মাল্টিমিডিয়া ক্লাসে সবাইকে স্বাগতম </vt:lpstr>
      <vt:lpstr>পরিচিতি </vt:lpstr>
      <vt:lpstr>এসো আমরা একটা ভিডিও দেখি- </vt:lpstr>
      <vt:lpstr>আজকের পাঠ </vt:lpstr>
      <vt:lpstr>এই পাঠ শেষে শিক্ষার্থীরা …</vt:lpstr>
      <vt:lpstr>ভৌগলিক পরিবেশ কি?</vt:lpstr>
      <vt:lpstr>PowerPoint Presentation</vt:lpstr>
      <vt:lpstr>একক কাজ </vt:lpstr>
      <vt:lpstr>সমাজবিজ্ঞানীরা মানব ক্রিয়াকে ছয়টি প্রধান ভাগে বিভক্ত করেছেন যা ভৌগলিক অবস্থার সাথে প্রত্যক্ষভাবে জড়িত । এগুলো হলো : </vt:lpstr>
      <vt:lpstr>জনসংখ্যার বণ্টন ও সভ্যতার উন্মেষ </vt:lpstr>
      <vt:lpstr>ঘরবাড়ি, পোশাক-পরিচ্ছদ ও যানবাহন </vt:lpstr>
      <vt:lpstr>নরগোষ্ঠী, মানব প্রকৃতি ও দক্ষতা </vt:lpstr>
      <vt:lpstr>দলগত কাজ </vt:lpstr>
      <vt:lpstr>মূল্যায়ন </vt:lpstr>
      <vt:lpstr>বাড়ির কাজ </vt:lpstr>
      <vt:lpstr>ধন্যবাদ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মাল্টিমিডিয়া ক্লাসে সবাইকে স্বাগতম </dc:title>
  <dc:creator>MD HAFIZUR RAHMAN</dc:creator>
  <cp:lastModifiedBy>MD HAFIZUR RAHMAN</cp:lastModifiedBy>
  <cp:revision>35</cp:revision>
  <dcterms:created xsi:type="dcterms:W3CDTF">2019-12-12T00:44:00Z</dcterms:created>
  <dcterms:modified xsi:type="dcterms:W3CDTF">2019-12-12T17:15:07Z</dcterms:modified>
</cp:coreProperties>
</file>